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D1AC1A-DBB1-43A6-BC36-203E9B2CCE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E12166-F58C-46D2-9072-1D100707F4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6DBDAC-6D7D-4E29-B397-1F2791645C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122B85-71DA-4CC3-81BC-D9CAA02F83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F6545B-36C2-4BA7-8709-8491FCA35C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79074D-DE8C-477E-8533-DFA54C126B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0C618A-4D71-416A-8990-8A43ECE347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3A107D-696D-425F-829D-122FF48BE5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A08666-5114-4AD3-9224-450C31CB35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CB73B5-F3E3-4068-AFEA-05B1A707F3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BD4CF8-E975-4DCA-A9A1-6995D50B67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F99E4F-8F7D-4EDF-BA9B-E1935DFA8C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579893-3951-452B-BB24-2FFBAED28E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04BE91-7F86-4ADA-A5F7-F17B54FE60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CACB66-A98F-4FEE-A1B7-0EC68459C0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FC4483-D95B-4B18-8F03-97C383F305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892DB4-C944-4F5F-AB8E-A2D1F6614B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38E19B-FB5B-47B0-BBE8-D03FB7CDB6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139A7-5877-41BA-BCCE-6F525CCFD8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621BAA-D83D-45F7-9379-6FA73A4C2D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BA7819-6BFF-44EC-A5B3-C9F2FC9A0B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DC4EB8-BCBE-459E-B57C-A327D41002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806659-BBB3-4BCD-81C1-CA3401488F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780205-5102-4AF4-89F3-E26496F49D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C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l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i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c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k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t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o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e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d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i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t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M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a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s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t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e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r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t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i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t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l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e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 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s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t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y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l</a:t>
            </a:r>
            <a:r>
              <a:rPr b="0" lang="en-GB" sz="5900" spc="-100" strike="noStrike">
                <a:solidFill>
                  <a:srgbClr val="ffffff"/>
                </a:solidFill>
                <a:latin typeface="Corbel"/>
              </a:rPr>
              <a:t>e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808080"/>
                </a:solidFill>
                <a:latin typeface="Corbel"/>
              </a:rPr>
              <a:t>&lt;data/hora&gt;</a:t>
            </a:r>
            <a:endParaRPr b="0" lang="pt-PT" sz="11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E6E6FF-E781-4AC6-A395-A4453FBCB1C2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Clique para editar o formato de texto dos tópicos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Segundo nível de tópicos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Terceiro nível de tópicos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Quarto nível de tópicos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Quinto nível de tópicos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Sexto nível de tópicos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Sétimo nível de tópicos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dt" idx="4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808080"/>
                </a:solidFill>
                <a:latin typeface="Corbel"/>
              </a:rPr>
              <a:t>&lt;data/hora&gt;</a:t>
            </a:r>
            <a:endParaRPr b="0" lang="pt-PT" sz="11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5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6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45E689-6451-4CB3-9C06-B79862823B4B}" type="slidenum">
              <a:rPr b="1" lang="en-US" sz="1200" spc="-1" strike="noStrike">
                <a:solidFill>
                  <a:srgbClr val="40bad2"/>
                </a:solidFill>
                <a:latin typeface="Corbel"/>
              </a:rPr>
              <a:t>&lt;número&gt;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qu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pa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ra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ita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r o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at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do 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tít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ul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o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Clique para editar o formato de texto dos tópicos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Corbel"/>
              </a:rPr>
              <a:t>Segundo nível de tópicos</a:t>
            </a:r>
            <a:endParaRPr b="0" lang="en-US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Terceiro nível de tópicos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Corbel"/>
              </a:rPr>
              <a:t>Quarto nível de tópicos</a:t>
            </a:r>
            <a:endParaRPr b="0" lang="en-US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Quinto nível de tópicos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Sexto nível de tópicos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Corbel"/>
              </a:rPr>
              <a:t>Sétimo nível de tópicos</a:t>
            </a:r>
            <a:endParaRPr b="0" lang="en-US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P</a:t>
            </a: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r</a:t>
            </a: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o</a:t>
            </a: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x</a:t>
            </a:r>
            <a:r>
              <a:rPr b="0" lang="en-US" sz="5900" spc="-100" strike="noStrike">
                <a:solidFill>
                  <a:srgbClr val="ffffff"/>
                </a:solidFill>
                <a:latin typeface="Corbel"/>
              </a:rPr>
              <a:t>y</a:t>
            </a:r>
            <a:endParaRPr b="0" lang="en-US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Jo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sé 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M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ar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ia 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M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e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n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d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es 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– 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1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1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4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4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2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9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A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pr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il 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2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4</a:t>
            </a:r>
            <a:r>
              <a:rPr b="0" lang="en-US" sz="2200" spc="-1" strike="noStrike" baseline="30000">
                <a:solidFill>
                  <a:srgbClr val="d9f1f6"/>
                </a:solidFill>
                <a:latin typeface="Corbel"/>
              </a:rPr>
              <a:t>t</a:t>
            </a:r>
            <a:r>
              <a:rPr b="0" lang="en-US" sz="2200" spc="-1" strike="noStrike" baseline="30000">
                <a:solidFill>
                  <a:srgbClr val="d9f1f6"/>
                </a:solidFill>
                <a:latin typeface="Corbel"/>
              </a:rPr>
              <a:t>h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, 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2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0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2</a:t>
            </a:r>
            <a:r>
              <a:rPr b="0" lang="en-US" sz="2200" spc="-1" strike="noStrike">
                <a:solidFill>
                  <a:srgbClr val="d9f1f6"/>
                </a:solidFill>
                <a:latin typeface="Corbel"/>
              </a:rPr>
              <a:t>4</a:t>
            </a:r>
            <a:endParaRPr b="0" lang="pt-PT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"/>
          <p:cNvSpPr/>
          <p:nvPr/>
        </p:nvSpPr>
        <p:spPr>
          <a:xfrm>
            <a:off x="279360" y="261720"/>
            <a:ext cx="8973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0bad2"/>
                </a:solidFill>
                <a:latin typeface="Calibri"/>
              </a:rPr>
              <a:t>When should we use this pattern?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0000" y="1442160"/>
            <a:ext cx="11160000" cy="34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PT" sz="1800" spc="-1" strike="noStrike">
                <a:latin typeface="Arial"/>
              </a:rPr>
              <a:t>Th</a:t>
            </a:r>
            <a:r>
              <a:rPr b="0" lang="pt-PT" sz="1800" spc="-1" strike="noStrike">
                <a:latin typeface="Arial"/>
              </a:rPr>
              <a:t>e </a:t>
            </a:r>
            <a:r>
              <a:rPr b="0" lang="pt-PT" sz="1800" spc="-1" strike="noStrike">
                <a:latin typeface="Arial"/>
              </a:rPr>
              <a:t>pro</a:t>
            </a:r>
            <a:r>
              <a:rPr b="0" lang="pt-PT" sz="1800" spc="-1" strike="noStrike">
                <a:latin typeface="Arial"/>
              </a:rPr>
              <a:t>xy </a:t>
            </a:r>
            <a:r>
              <a:rPr b="0" lang="pt-PT" sz="1800" spc="-1" strike="noStrike">
                <a:latin typeface="Arial"/>
              </a:rPr>
              <a:t>pat</a:t>
            </a:r>
            <a:r>
              <a:rPr b="0" lang="pt-PT" sz="1800" spc="-1" strike="noStrike">
                <a:latin typeface="Arial"/>
              </a:rPr>
              <a:t>ter</a:t>
            </a:r>
            <a:r>
              <a:rPr b="0" lang="pt-PT" sz="1800" spc="-1" strike="noStrike">
                <a:latin typeface="Arial"/>
              </a:rPr>
              <a:t>n </a:t>
            </a:r>
            <a:r>
              <a:rPr b="0" lang="pt-PT" sz="1800" spc="-1" strike="noStrike">
                <a:latin typeface="Arial"/>
              </a:rPr>
              <a:t>is </a:t>
            </a:r>
            <a:r>
              <a:rPr b="0" lang="pt-PT" sz="1800" spc="-1" strike="noStrike">
                <a:latin typeface="Arial"/>
              </a:rPr>
              <a:t>a </a:t>
            </a:r>
            <a:r>
              <a:rPr b="0" lang="pt-PT" sz="1800" spc="-1" strike="noStrike">
                <a:latin typeface="Arial"/>
              </a:rPr>
              <a:t>str</a:t>
            </a:r>
            <a:r>
              <a:rPr b="0" lang="pt-PT" sz="1800" spc="-1" strike="noStrike">
                <a:latin typeface="Arial"/>
              </a:rPr>
              <a:t>uct</a:t>
            </a:r>
            <a:r>
              <a:rPr b="0" lang="pt-PT" sz="1800" spc="-1" strike="noStrike">
                <a:latin typeface="Arial"/>
              </a:rPr>
              <a:t>ura</a:t>
            </a:r>
            <a:r>
              <a:rPr b="0" lang="pt-PT" sz="1800" spc="-1" strike="noStrike">
                <a:latin typeface="Arial"/>
              </a:rPr>
              <a:t>l </a:t>
            </a:r>
            <a:r>
              <a:rPr b="0" lang="pt-PT" sz="1800" spc="-1" strike="noStrike">
                <a:latin typeface="Arial"/>
              </a:rPr>
              <a:t>de</a:t>
            </a:r>
            <a:r>
              <a:rPr b="0" lang="pt-PT" sz="1800" spc="-1" strike="noStrike">
                <a:latin typeface="Arial"/>
              </a:rPr>
              <a:t>sig</a:t>
            </a:r>
            <a:r>
              <a:rPr b="0" lang="pt-PT" sz="1800" spc="-1" strike="noStrike">
                <a:latin typeface="Arial"/>
              </a:rPr>
              <a:t>n </a:t>
            </a:r>
            <a:r>
              <a:rPr b="0" lang="pt-PT" sz="1800" spc="-1" strike="noStrike">
                <a:latin typeface="Arial"/>
              </a:rPr>
              <a:t>pat</a:t>
            </a:r>
            <a:r>
              <a:rPr b="0" lang="pt-PT" sz="1800" spc="-1" strike="noStrike">
                <a:latin typeface="Arial"/>
              </a:rPr>
              <a:t>ter</a:t>
            </a:r>
            <a:r>
              <a:rPr b="0" lang="pt-PT" sz="1800" spc="-1" strike="noStrike">
                <a:latin typeface="Arial"/>
              </a:rPr>
              <a:t>n </a:t>
            </a:r>
            <a:r>
              <a:rPr b="0" lang="pt-PT" sz="1800" spc="-1" strike="noStrike">
                <a:latin typeface="Arial"/>
              </a:rPr>
              <a:t>us</a:t>
            </a:r>
            <a:r>
              <a:rPr b="0" lang="pt-PT" sz="1800" spc="-1" strike="noStrike">
                <a:latin typeface="Arial"/>
              </a:rPr>
              <a:t>ed </a:t>
            </a:r>
            <a:r>
              <a:rPr b="0" lang="pt-PT" sz="1800" spc="-1" strike="noStrike">
                <a:latin typeface="Arial"/>
              </a:rPr>
              <a:t>wh</a:t>
            </a:r>
            <a:r>
              <a:rPr b="0" lang="pt-PT" sz="1800" spc="-1" strike="noStrike">
                <a:latin typeface="Arial"/>
              </a:rPr>
              <a:t>en </a:t>
            </a:r>
            <a:r>
              <a:rPr b="0" lang="pt-PT" sz="1800" spc="-1" strike="noStrike">
                <a:latin typeface="Arial"/>
              </a:rPr>
              <a:t>yo</a:t>
            </a:r>
            <a:r>
              <a:rPr b="0" lang="pt-PT" sz="1800" spc="-1" strike="noStrike">
                <a:latin typeface="Arial"/>
              </a:rPr>
              <a:t>u </a:t>
            </a:r>
            <a:r>
              <a:rPr b="0" lang="pt-PT" sz="1800" spc="-1" strike="noStrike">
                <a:latin typeface="Arial"/>
              </a:rPr>
              <a:t>wa</a:t>
            </a:r>
            <a:r>
              <a:rPr b="0" lang="pt-PT" sz="1800" spc="-1" strike="noStrike">
                <a:latin typeface="Arial"/>
              </a:rPr>
              <a:t>nt </a:t>
            </a:r>
            <a:r>
              <a:rPr b="0" lang="pt-PT" sz="1800" spc="-1" strike="noStrike">
                <a:latin typeface="Arial"/>
              </a:rPr>
              <a:t>to </a:t>
            </a:r>
            <a:r>
              <a:rPr b="0" lang="pt-PT" sz="1800" spc="-1" strike="noStrike">
                <a:latin typeface="Arial"/>
              </a:rPr>
              <a:t>co</a:t>
            </a:r>
            <a:r>
              <a:rPr b="0" lang="pt-PT" sz="1800" spc="-1" strike="noStrike">
                <a:latin typeface="Arial"/>
              </a:rPr>
              <a:t>ntr</a:t>
            </a:r>
            <a:r>
              <a:rPr b="0" lang="pt-PT" sz="1800" spc="-1" strike="noStrike">
                <a:latin typeface="Arial"/>
              </a:rPr>
              <a:t>ol </a:t>
            </a:r>
            <a:r>
              <a:rPr b="0" lang="pt-PT" sz="1800" spc="-1" strike="noStrike">
                <a:latin typeface="Arial"/>
              </a:rPr>
              <a:t>ac</a:t>
            </a:r>
            <a:r>
              <a:rPr b="0" lang="pt-PT" sz="1800" spc="-1" strike="noStrike">
                <a:latin typeface="Arial"/>
              </a:rPr>
              <a:t>ce</a:t>
            </a:r>
            <a:r>
              <a:rPr b="0" lang="pt-PT" sz="1800" spc="-1" strike="noStrike">
                <a:latin typeface="Arial"/>
              </a:rPr>
              <a:t>ss </a:t>
            </a:r>
            <a:r>
              <a:rPr b="0" lang="pt-PT" sz="1800" spc="-1" strike="noStrike">
                <a:latin typeface="Arial"/>
              </a:rPr>
              <a:t>to </a:t>
            </a:r>
            <a:r>
              <a:rPr b="0" lang="pt-PT" sz="1800" spc="-1" strike="noStrike">
                <a:latin typeface="Arial"/>
              </a:rPr>
              <a:t>an </a:t>
            </a:r>
            <a:r>
              <a:rPr b="0" lang="pt-PT" sz="1800" spc="-1" strike="noStrike">
                <a:latin typeface="Arial"/>
              </a:rPr>
              <a:t>obj</a:t>
            </a:r>
            <a:r>
              <a:rPr b="0" lang="pt-PT" sz="1800" spc="-1" strike="noStrike">
                <a:latin typeface="Arial"/>
              </a:rPr>
              <a:t>ect </a:t>
            </a:r>
            <a:r>
              <a:rPr b="0" lang="pt-PT" sz="1800" spc="-1" strike="noStrike">
                <a:latin typeface="Arial"/>
              </a:rPr>
              <a:t>or </a:t>
            </a:r>
            <a:r>
              <a:rPr b="0" lang="pt-PT" sz="1800" spc="-1" strike="noStrike">
                <a:latin typeface="Arial"/>
              </a:rPr>
              <a:t>ad</a:t>
            </a:r>
            <a:r>
              <a:rPr b="0" lang="pt-PT" sz="1800" spc="-1" strike="noStrike">
                <a:latin typeface="Arial"/>
              </a:rPr>
              <a:t>d </a:t>
            </a:r>
            <a:r>
              <a:rPr b="0" lang="pt-PT" sz="1800" spc="-1" strike="noStrike">
                <a:latin typeface="Arial"/>
              </a:rPr>
              <a:t>ad</a:t>
            </a:r>
            <a:r>
              <a:rPr b="0" lang="pt-PT" sz="1800" spc="-1" strike="noStrike">
                <a:latin typeface="Arial"/>
              </a:rPr>
              <a:t>diti</a:t>
            </a:r>
            <a:r>
              <a:rPr b="0" lang="pt-PT" sz="1800" spc="-1" strike="noStrike">
                <a:latin typeface="Arial"/>
              </a:rPr>
              <a:t>on</a:t>
            </a:r>
            <a:r>
              <a:rPr b="0" lang="pt-PT" sz="1800" spc="-1" strike="noStrike">
                <a:latin typeface="Arial"/>
              </a:rPr>
              <a:t>al </a:t>
            </a:r>
            <a:r>
              <a:rPr b="0" lang="pt-PT" sz="1800" spc="-1" strike="noStrike">
                <a:latin typeface="Arial"/>
              </a:rPr>
              <a:t>fun</a:t>
            </a:r>
            <a:r>
              <a:rPr b="0" lang="pt-PT" sz="1800" spc="-1" strike="noStrike">
                <a:latin typeface="Arial"/>
              </a:rPr>
              <a:t>cti</a:t>
            </a:r>
            <a:r>
              <a:rPr b="0" lang="pt-PT" sz="1800" spc="-1" strike="noStrike">
                <a:latin typeface="Arial"/>
              </a:rPr>
              <a:t>on</a:t>
            </a:r>
            <a:r>
              <a:rPr b="0" lang="pt-PT" sz="1800" spc="-1" strike="noStrike">
                <a:latin typeface="Arial"/>
              </a:rPr>
              <a:t>alit</a:t>
            </a:r>
            <a:r>
              <a:rPr b="0" lang="pt-PT" sz="1800" spc="-1" strike="noStrike">
                <a:latin typeface="Arial"/>
              </a:rPr>
              <a:t>ies </a:t>
            </a:r>
            <a:r>
              <a:rPr b="0" lang="pt-PT" sz="1800" spc="-1" strike="noStrike">
                <a:latin typeface="Arial"/>
              </a:rPr>
              <a:t>to </a:t>
            </a:r>
            <a:r>
              <a:rPr b="0" lang="pt-PT" sz="1800" spc="-1" strike="noStrike">
                <a:latin typeface="Arial"/>
              </a:rPr>
              <a:t>it </a:t>
            </a:r>
            <a:r>
              <a:rPr b="0" lang="pt-PT" sz="1800" spc="-1" strike="noStrike">
                <a:latin typeface="Arial"/>
              </a:rPr>
              <a:t>wit</a:t>
            </a:r>
            <a:r>
              <a:rPr b="0" lang="pt-PT" sz="1800" spc="-1" strike="noStrike">
                <a:latin typeface="Arial"/>
              </a:rPr>
              <a:t>ho</a:t>
            </a:r>
            <a:r>
              <a:rPr b="0" lang="pt-PT" sz="1800" spc="-1" strike="noStrike">
                <a:latin typeface="Arial"/>
              </a:rPr>
              <a:t>ut </a:t>
            </a:r>
            <a:r>
              <a:rPr b="0" lang="pt-PT" sz="1800" spc="-1" strike="noStrike">
                <a:latin typeface="Arial"/>
              </a:rPr>
              <a:t>dir</a:t>
            </a:r>
            <a:r>
              <a:rPr b="0" lang="pt-PT" sz="1800" spc="-1" strike="noStrike">
                <a:latin typeface="Arial"/>
              </a:rPr>
              <a:t>ect</a:t>
            </a:r>
            <a:r>
              <a:rPr b="0" lang="pt-PT" sz="1800" spc="-1" strike="noStrike">
                <a:latin typeface="Arial"/>
              </a:rPr>
              <a:t>ly </a:t>
            </a:r>
            <a:r>
              <a:rPr b="0" lang="pt-PT" sz="1800" spc="-1" strike="noStrike">
                <a:latin typeface="Arial"/>
              </a:rPr>
              <a:t>mo</a:t>
            </a:r>
            <a:r>
              <a:rPr b="0" lang="pt-PT" sz="1800" spc="-1" strike="noStrike">
                <a:latin typeface="Arial"/>
              </a:rPr>
              <a:t>dif</a:t>
            </a:r>
            <a:r>
              <a:rPr b="0" lang="pt-PT" sz="1800" spc="-1" strike="noStrike">
                <a:latin typeface="Arial"/>
              </a:rPr>
              <a:t>yin</a:t>
            </a:r>
            <a:r>
              <a:rPr b="0" lang="pt-PT" sz="1800" spc="-1" strike="noStrike">
                <a:latin typeface="Arial"/>
              </a:rPr>
              <a:t>g </a:t>
            </a:r>
            <a:r>
              <a:rPr b="0" lang="pt-PT" sz="1800" spc="-1" strike="noStrike">
                <a:latin typeface="Arial"/>
              </a:rPr>
              <a:t>its </a:t>
            </a:r>
            <a:r>
              <a:rPr b="0" lang="pt-PT" sz="1800" spc="-1" strike="noStrike">
                <a:latin typeface="Arial"/>
              </a:rPr>
              <a:t>co</a:t>
            </a:r>
            <a:r>
              <a:rPr b="0" lang="pt-PT" sz="1800" spc="-1" strike="noStrike">
                <a:latin typeface="Arial"/>
              </a:rPr>
              <a:t>de. </a:t>
            </a:r>
            <a:r>
              <a:rPr b="0" lang="pt-PT" sz="1800" spc="-1" strike="noStrike">
                <a:latin typeface="Arial"/>
              </a:rPr>
              <a:t>It </a:t>
            </a:r>
            <a:r>
              <a:rPr b="0" lang="pt-PT" sz="1800" spc="-1" strike="noStrike">
                <a:latin typeface="Arial"/>
              </a:rPr>
              <a:t>act</a:t>
            </a:r>
            <a:r>
              <a:rPr b="0" lang="pt-PT" sz="1800" spc="-1" strike="noStrike">
                <a:latin typeface="Arial"/>
              </a:rPr>
              <a:t>s </a:t>
            </a:r>
            <a:r>
              <a:rPr b="0" lang="pt-PT" sz="1800" spc="-1" strike="noStrike">
                <a:latin typeface="Arial"/>
              </a:rPr>
              <a:t>as </a:t>
            </a:r>
            <a:r>
              <a:rPr b="0" lang="pt-PT" sz="1800" spc="-1" strike="noStrike">
                <a:latin typeface="Arial"/>
              </a:rPr>
              <a:t>a </a:t>
            </a:r>
            <a:r>
              <a:rPr b="0" lang="pt-PT" sz="1800" spc="-1" strike="noStrike">
                <a:latin typeface="Arial"/>
              </a:rPr>
              <a:t>sur</a:t>
            </a:r>
            <a:r>
              <a:rPr b="0" lang="pt-PT" sz="1800" spc="-1" strike="noStrike">
                <a:latin typeface="Arial"/>
              </a:rPr>
              <a:t>rog</a:t>
            </a:r>
            <a:r>
              <a:rPr b="0" lang="pt-PT" sz="1800" spc="-1" strike="noStrike">
                <a:latin typeface="Arial"/>
              </a:rPr>
              <a:t>ate </a:t>
            </a:r>
            <a:r>
              <a:rPr b="0" lang="pt-PT" sz="1800" spc="-1" strike="noStrike">
                <a:latin typeface="Arial"/>
              </a:rPr>
              <a:t>or </a:t>
            </a:r>
            <a:r>
              <a:rPr b="0" lang="pt-PT" sz="1800" spc="-1" strike="noStrike">
                <a:latin typeface="Arial"/>
              </a:rPr>
              <a:t>pla</a:t>
            </a:r>
            <a:r>
              <a:rPr b="0" lang="pt-PT" sz="1800" spc="-1" strike="noStrike">
                <a:latin typeface="Arial"/>
              </a:rPr>
              <a:t>ce</a:t>
            </a:r>
            <a:r>
              <a:rPr b="0" lang="pt-PT" sz="1800" spc="-1" strike="noStrike">
                <a:latin typeface="Arial"/>
              </a:rPr>
              <a:t>hol</a:t>
            </a:r>
            <a:r>
              <a:rPr b="0" lang="pt-PT" sz="1800" spc="-1" strike="noStrike">
                <a:latin typeface="Arial"/>
              </a:rPr>
              <a:t>der </a:t>
            </a:r>
            <a:r>
              <a:rPr b="0" lang="pt-PT" sz="1800" spc="-1" strike="noStrike">
                <a:latin typeface="Arial"/>
              </a:rPr>
              <a:t>for </a:t>
            </a:r>
            <a:r>
              <a:rPr b="0" lang="pt-PT" sz="1800" spc="-1" strike="noStrike">
                <a:latin typeface="Arial"/>
              </a:rPr>
              <a:t>the </a:t>
            </a:r>
            <a:r>
              <a:rPr b="0" lang="pt-PT" sz="1800" spc="-1" strike="noStrike">
                <a:latin typeface="Arial"/>
              </a:rPr>
              <a:t>act</a:t>
            </a:r>
            <a:r>
              <a:rPr b="0" lang="pt-PT" sz="1800" spc="-1" strike="noStrike">
                <a:latin typeface="Arial"/>
              </a:rPr>
              <a:t>ual </a:t>
            </a:r>
            <a:r>
              <a:rPr b="0" lang="pt-PT" sz="1800" spc="-1" strike="noStrike">
                <a:latin typeface="Arial"/>
              </a:rPr>
              <a:t>obj</a:t>
            </a:r>
            <a:r>
              <a:rPr b="0" lang="pt-PT" sz="1800" spc="-1" strike="noStrike">
                <a:latin typeface="Arial"/>
              </a:rPr>
              <a:t>ect </a:t>
            </a:r>
            <a:r>
              <a:rPr b="0" lang="pt-PT" sz="1800" spc="-1" strike="noStrike">
                <a:latin typeface="Arial"/>
              </a:rPr>
              <a:t>an</a:t>
            </a:r>
            <a:r>
              <a:rPr b="0" lang="pt-PT" sz="1800" spc="-1" strike="noStrike">
                <a:latin typeface="Arial"/>
              </a:rPr>
              <a:t>d </a:t>
            </a:r>
            <a:r>
              <a:rPr b="0" lang="pt-PT" sz="1800" spc="-1" strike="noStrike">
                <a:latin typeface="Arial"/>
              </a:rPr>
              <a:t>all</a:t>
            </a:r>
            <a:r>
              <a:rPr b="0" lang="pt-PT" sz="1800" spc="-1" strike="noStrike">
                <a:latin typeface="Arial"/>
              </a:rPr>
              <a:t>ow</a:t>
            </a:r>
            <a:r>
              <a:rPr b="0" lang="pt-PT" sz="1800" spc="-1" strike="noStrike">
                <a:latin typeface="Arial"/>
              </a:rPr>
              <a:t>s </a:t>
            </a:r>
            <a:r>
              <a:rPr b="0" lang="pt-PT" sz="1800" spc="-1" strike="noStrike">
                <a:latin typeface="Arial"/>
              </a:rPr>
              <a:t>yo</a:t>
            </a:r>
            <a:r>
              <a:rPr b="0" lang="pt-PT" sz="1800" spc="-1" strike="noStrike">
                <a:latin typeface="Arial"/>
              </a:rPr>
              <a:t>u </a:t>
            </a:r>
            <a:r>
              <a:rPr b="0" lang="pt-PT" sz="1800" spc="-1" strike="noStrike">
                <a:latin typeface="Arial"/>
              </a:rPr>
              <a:t>to </a:t>
            </a:r>
            <a:r>
              <a:rPr b="0" lang="pt-PT" sz="1800" spc="-1" strike="noStrike">
                <a:latin typeface="Arial"/>
              </a:rPr>
              <a:t>int</a:t>
            </a:r>
            <a:r>
              <a:rPr b="0" lang="pt-PT" sz="1800" spc="-1" strike="noStrike">
                <a:latin typeface="Arial"/>
              </a:rPr>
              <a:t>erc</a:t>
            </a:r>
            <a:r>
              <a:rPr b="0" lang="pt-PT" sz="1800" spc="-1" strike="noStrike">
                <a:latin typeface="Arial"/>
              </a:rPr>
              <a:t>ept </a:t>
            </a:r>
            <a:r>
              <a:rPr b="0" lang="pt-PT" sz="1800" spc="-1" strike="noStrike">
                <a:latin typeface="Arial"/>
              </a:rPr>
              <a:t>req</a:t>
            </a:r>
            <a:r>
              <a:rPr b="0" lang="pt-PT" sz="1800" spc="-1" strike="noStrike">
                <a:latin typeface="Arial"/>
              </a:rPr>
              <a:t>ue</a:t>
            </a:r>
            <a:r>
              <a:rPr b="0" lang="pt-PT" sz="1800" spc="-1" strike="noStrike">
                <a:latin typeface="Arial"/>
              </a:rPr>
              <a:t>sts </a:t>
            </a:r>
            <a:r>
              <a:rPr b="0" lang="pt-PT" sz="1800" spc="-1" strike="noStrike">
                <a:latin typeface="Arial"/>
              </a:rPr>
              <a:t>an</a:t>
            </a:r>
            <a:r>
              <a:rPr b="0" lang="pt-PT" sz="1800" spc="-1" strike="noStrike">
                <a:latin typeface="Arial"/>
              </a:rPr>
              <a:t>d </a:t>
            </a:r>
            <a:r>
              <a:rPr b="0" lang="pt-PT" sz="1800" spc="-1" strike="noStrike">
                <a:latin typeface="Arial"/>
              </a:rPr>
              <a:t>per</a:t>
            </a:r>
            <a:r>
              <a:rPr b="0" lang="pt-PT" sz="1800" spc="-1" strike="noStrike">
                <a:latin typeface="Arial"/>
              </a:rPr>
              <a:t>for</a:t>
            </a:r>
            <a:r>
              <a:rPr b="0" lang="pt-PT" sz="1800" spc="-1" strike="noStrike">
                <a:latin typeface="Arial"/>
              </a:rPr>
              <a:t>m </a:t>
            </a:r>
            <a:r>
              <a:rPr b="0" lang="pt-PT" sz="1800" spc="-1" strike="noStrike">
                <a:latin typeface="Arial"/>
              </a:rPr>
              <a:t>act</a:t>
            </a:r>
            <a:r>
              <a:rPr b="0" lang="pt-PT" sz="1800" spc="-1" strike="noStrike">
                <a:latin typeface="Arial"/>
              </a:rPr>
              <a:t>ion</a:t>
            </a:r>
            <a:r>
              <a:rPr b="0" lang="pt-PT" sz="1800" spc="-1" strike="noStrike">
                <a:latin typeface="Arial"/>
              </a:rPr>
              <a:t>s </a:t>
            </a:r>
            <a:r>
              <a:rPr b="0" lang="pt-PT" sz="1800" spc="-1" strike="noStrike">
                <a:latin typeface="Arial"/>
              </a:rPr>
              <a:t>su</a:t>
            </a:r>
            <a:r>
              <a:rPr b="0" lang="pt-PT" sz="1800" spc="-1" strike="noStrike">
                <a:latin typeface="Arial"/>
              </a:rPr>
              <a:t>ch </a:t>
            </a:r>
            <a:r>
              <a:rPr b="0" lang="pt-PT" sz="1800" spc="-1" strike="noStrike">
                <a:latin typeface="Arial"/>
              </a:rPr>
              <a:t>as </a:t>
            </a:r>
            <a:r>
              <a:rPr b="0" lang="pt-PT" sz="1800" spc="-1" strike="noStrike">
                <a:latin typeface="Arial"/>
              </a:rPr>
              <a:t>laz</a:t>
            </a:r>
            <a:r>
              <a:rPr b="0" lang="pt-PT" sz="1800" spc="-1" strike="noStrike">
                <a:latin typeface="Arial"/>
              </a:rPr>
              <a:t>y </a:t>
            </a:r>
            <a:r>
              <a:rPr b="0" lang="pt-PT" sz="1800" spc="-1" strike="noStrike">
                <a:latin typeface="Arial"/>
              </a:rPr>
              <a:t>init</a:t>
            </a:r>
            <a:r>
              <a:rPr b="0" lang="pt-PT" sz="1800" spc="-1" strike="noStrike">
                <a:latin typeface="Arial"/>
              </a:rPr>
              <a:t>iali</a:t>
            </a:r>
            <a:r>
              <a:rPr b="0" lang="pt-PT" sz="1800" spc="-1" strike="noStrike">
                <a:latin typeface="Arial"/>
              </a:rPr>
              <a:t>zat</a:t>
            </a:r>
            <a:r>
              <a:rPr b="0" lang="pt-PT" sz="1800" spc="-1" strike="noStrike">
                <a:latin typeface="Arial"/>
              </a:rPr>
              <a:t>ion</a:t>
            </a:r>
            <a:r>
              <a:rPr b="0" lang="pt-PT" sz="1800" spc="-1" strike="noStrike">
                <a:latin typeface="Arial"/>
              </a:rPr>
              <a:t>, </a:t>
            </a:r>
            <a:r>
              <a:rPr b="0" lang="pt-PT" sz="1800" spc="-1" strike="noStrike">
                <a:latin typeface="Arial"/>
              </a:rPr>
              <a:t>ca</a:t>
            </a:r>
            <a:r>
              <a:rPr b="0" lang="pt-PT" sz="1800" spc="-1" strike="noStrike">
                <a:latin typeface="Arial"/>
              </a:rPr>
              <a:t>chi</a:t>
            </a:r>
            <a:r>
              <a:rPr b="0" lang="pt-PT" sz="1800" spc="-1" strike="noStrike">
                <a:latin typeface="Arial"/>
              </a:rPr>
              <a:t>ng, </a:t>
            </a:r>
            <a:r>
              <a:rPr b="0" lang="pt-PT" sz="1800" spc="-1" strike="noStrike">
                <a:latin typeface="Arial"/>
              </a:rPr>
              <a:t>log</a:t>
            </a:r>
            <a:r>
              <a:rPr b="0" lang="pt-PT" sz="1800" spc="-1" strike="noStrike">
                <a:latin typeface="Arial"/>
              </a:rPr>
              <a:t>gin</a:t>
            </a:r>
            <a:r>
              <a:rPr b="0" lang="pt-PT" sz="1800" spc="-1" strike="noStrike">
                <a:latin typeface="Arial"/>
              </a:rPr>
              <a:t>g, </a:t>
            </a:r>
            <a:r>
              <a:rPr b="0" lang="pt-PT" sz="1800" spc="-1" strike="noStrike">
                <a:latin typeface="Arial"/>
              </a:rPr>
              <a:t>or </a:t>
            </a:r>
            <a:r>
              <a:rPr b="0" lang="pt-PT" sz="1800" spc="-1" strike="noStrike">
                <a:latin typeface="Arial"/>
              </a:rPr>
              <a:t>ac</a:t>
            </a:r>
            <a:r>
              <a:rPr b="0" lang="pt-PT" sz="1800" spc="-1" strike="noStrike">
                <a:latin typeface="Arial"/>
              </a:rPr>
              <a:t>ce</a:t>
            </a:r>
            <a:r>
              <a:rPr b="0" lang="pt-PT" sz="1800" spc="-1" strike="noStrike">
                <a:latin typeface="Arial"/>
              </a:rPr>
              <a:t>ss </a:t>
            </a:r>
            <a:r>
              <a:rPr b="0" lang="pt-PT" sz="1800" spc="-1" strike="noStrike">
                <a:latin typeface="Arial"/>
              </a:rPr>
              <a:t>co</a:t>
            </a:r>
            <a:r>
              <a:rPr b="0" lang="pt-PT" sz="1800" spc="-1" strike="noStrike">
                <a:latin typeface="Arial"/>
              </a:rPr>
              <a:t>ntr</a:t>
            </a:r>
            <a:r>
              <a:rPr b="0" lang="pt-PT" sz="1800" spc="-1" strike="noStrike">
                <a:latin typeface="Arial"/>
              </a:rPr>
              <a:t>ol.</a:t>
            </a:r>
            <a:endParaRPr b="0" lang="pt-PT" sz="1800" spc="-1" strike="noStrike">
              <a:latin typeface="Arial"/>
            </a:endParaRPr>
          </a:p>
          <a:p>
            <a:endParaRPr b="0" lang="pt-PT" sz="1800" spc="-1" strike="noStrike">
              <a:latin typeface="Arial"/>
            </a:endParaRPr>
          </a:p>
          <a:p>
            <a:r>
              <a:rPr b="0" lang="pt-PT" sz="1800" spc="-1" strike="noStrike">
                <a:latin typeface="Arial"/>
              </a:rPr>
              <a:t>Co</a:t>
            </a:r>
            <a:r>
              <a:rPr b="0" lang="pt-PT" sz="1800" spc="-1" strike="noStrike">
                <a:latin typeface="Arial"/>
              </a:rPr>
              <a:t>m</a:t>
            </a:r>
            <a:r>
              <a:rPr b="0" lang="pt-PT" sz="1800" spc="-1" strike="noStrike">
                <a:latin typeface="Arial"/>
              </a:rPr>
              <a:t>mo</a:t>
            </a:r>
            <a:r>
              <a:rPr b="0" lang="pt-PT" sz="1800" spc="-1" strike="noStrike">
                <a:latin typeface="Arial"/>
              </a:rPr>
              <a:t>n </a:t>
            </a:r>
            <a:r>
              <a:rPr b="0" lang="pt-PT" sz="1800" spc="-1" strike="noStrike">
                <a:latin typeface="Arial"/>
              </a:rPr>
              <a:t>sc</a:t>
            </a:r>
            <a:r>
              <a:rPr b="0" lang="pt-PT" sz="1800" spc="-1" strike="noStrike">
                <a:latin typeface="Arial"/>
              </a:rPr>
              <a:t>en</a:t>
            </a:r>
            <a:r>
              <a:rPr b="0" lang="pt-PT" sz="1800" spc="-1" strike="noStrike">
                <a:latin typeface="Arial"/>
              </a:rPr>
              <a:t>ari</a:t>
            </a:r>
            <a:r>
              <a:rPr b="0" lang="pt-PT" sz="1800" spc="-1" strike="noStrike">
                <a:latin typeface="Arial"/>
              </a:rPr>
              <a:t>os </a:t>
            </a:r>
            <a:r>
              <a:rPr b="0" lang="pt-PT" sz="1800" spc="-1" strike="noStrike">
                <a:latin typeface="Arial"/>
              </a:rPr>
              <a:t>for </a:t>
            </a:r>
            <a:r>
              <a:rPr b="0" lang="pt-PT" sz="1800" spc="-1" strike="noStrike">
                <a:latin typeface="Arial"/>
              </a:rPr>
              <a:t>usi</a:t>
            </a:r>
            <a:r>
              <a:rPr b="0" lang="pt-PT" sz="1800" spc="-1" strike="noStrike">
                <a:latin typeface="Arial"/>
              </a:rPr>
              <a:t>ng </a:t>
            </a:r>
            <a:r>
              <a:rPr b="0" lang="pt-PT" sz="1800" spc="-1" strike="noStrike">
                <a:latin typeface="Arial"/>
              </a:rPr>
              <a:t>the </a:t>
            </a:r>
            <a:r>
              <a:rPr b="0" lang="pt-PT" sz="1800" spc="-1" strike="noStrike">
                <a:latin typeface="Arial"/>
              </a:rPr>
              <a:t>pro</a:t>
            </a:r>
            <a:r>
              <a:rPr b="0" lang="pt-PT" sz="1800" spc="-1" strike="noStrike">
                <a:latin typeface="Arial"/>
              </a:rPr>
              <a:t>xy </a:t>
            </a:r>
            <a:r>
              <a:rPr b="0" lang="pt-PT" sz="1800" spc="-1" strike="noStrike">
                <a:latin typeface="Arial"/>
              </a:rPr>
              <a:t>pat</a:t>
            </a:r>
            <a:r>
              <a:rPr b="0" lang="pt-PT" sz="1800" spc="-1" strike="noStrike">
                <a:latin typeface="Arial"/>
              </a:rPr>
              <a:t>ter</a:t>
            </a:r>
            <a:r>
              <a:rPr b="0" lang="pt-PT" sz="1800" spc="-1" strike="noStrike">
                <a:latin typeface="Arial"/>
              </a:rPr>
              <a:t>n </a:t>
            </a:r>
            <a:r>
              <a:rPr b="0" lang="pt-PT" sz="1800" spc="-1" strike="noStrike">
                <a:latin typeface="Arial"/>
              </a:rPr>
              <a:t>inc</a:t>
            </a:r>
            <a:r>
              <a:rPr b="0" lang="pt-PT" sz="1800" spc="-1" strike="noStrike">
                <a:latin typeface="Arial"/>
              </a:rPr>
              <a:t>lud</a:t>
            </a:r>
            <a:r>
              <a:rPr b="0" lang="pt-PT" sz="1800" spc="-1" strike="noStrike">
                <a:latin typeface="Arial"/>
              </a:rPr>
              <a:t>e </a:t>
            </a:r>
            <a:r>
              <a:rPr b="0" lang="pt-PT" sz="1800" spc="-1" strike="noStrike">
                <a:latin typeface="Arial"/>
              </a:rPr>
              <a:t>ma</a:t>
            </a:r>
            <a:r>
              <a:rPr b="0" lang="pt-PT" sz="1800" spc="-1" strike="noStrike">
                <a:latin typeface="Arial"/>
              </a:rPr>
              <a:t>na</a:t>
            </a:r>
            <a:r>
              <a:rPr b="0" lang="pt-PT" sz="1800" spc="-1" strike="noStrike">
                <a:latin typeface="Arial"/>
              </a:rPr>
              <a:t>gin</a:t>
            </a:r>
            <a:r>
              <a:rPr b="0" lang="pt-PT" sz="1800" spc="-1" strike="noStrike">
                <a:latin typeface="Arial"/>
              </a:rPr>
              <a:t>g </a:t>
            </a:r>
            <a:r>
              <a:rPr b="0" lang="pt-PT" sz="1800" spc="-1" strike="noStrike">
                <a:latin typeface="Arial"/>
              </a:rPr>
              <a:t>re</a:t>
            </a:r>
            <a:r>
              <a:rPr b="0" lang="pt-PT" sz="1800" spc="-1" strike="noStrike">
                <a:latin typeface="Arial"/>
              </a:rPr>
              <a:t>mo</a:t>
            </a:r>
            <a:r>
              <a:rPr b="0" lang="pt-PT" sz="1800" spc="-1" strike="noStrike">
                <a:latin typeface="Arial"/>
              </a:rPr>
              <a:t>te </a:t>
            </a:r>
            <a:r>
              <a:rPr b="0" lang="pt-PT" sz="1800" spc="-1" strike="noStrike">
                <a:latin typeface="Arial"/>
              </a:rPr>
              <a:t>obj</a:t>
            </a:r>
            <a:r>
              <a:rPr b="0" lang="pt-PT" sz="1800" spc="-1" strike="noStrike">
                <a:latin typeface="Arial"/>
              </a:rPr>
              <a:t>ect</a:t>
            </a:r>
            <a:r>
              <a:rPr b="0" lang="pt-PT" sz="1800" spc="-1" strike="noStrike">
                <a:latin typeface="Arial"/>
              </a:rPr>
              <a:t>s </a:t>
            </a:r>
            <a:r>
              <a:rPr b="0" lang="pt-PT" sz="1800" spc="-1" strike="noStrike">
                <a:latin typeface="Arial"/>
              </a:rPr>
              <a:t>in </a:t>
            </a:r>
            <a:r>
              <a:rPr b="0" lang="pt-PT" sz="1800" spc="-1" strike="noStrike">
                <a:latin typeface="Arial"/>
              </a:rPr>
              <a:t>dis</a:t>
            </a:r>
            <a:r>
              <a:rPr b="0" lang="pt-PT" sz="1800" spc="-1" strike="noStrike">
                <a:latin typeface="Arial"/>
              </a:rPr>
              <a:t>trib</a:t>
            </a:r>
            <a:r>
              <a:rPr b="0" lang="pt-PT" sz="1800" spc="-1" strike="noStrike">
                <a:latin typeface="Arial"/>
              </a:rPr>
              <a:t>ute</a:t>
            </a:r>
            <a:r>
              <a:rPr b="0" lang="pt-PT" sz="1800" spc="-1" strike="noStrike">
                <a:latin typeface="Arial"/>
              </a:rPr>
              <a:t>d </a:t>
            </a:r>
            <a:r>
              <a:rPr b="0" lang="pt-PT" sz="1800" spc="-1" strike="noStrike">
                <a:latin typeface="Arial"/>
              </a:rPr>
              <a:t>sy</a:t>
            </a:r>
            <a:r>
              <a:rPr b="0" lang="pt-PT" sz="1800" spc="-1" strike="noStrike">
                <a:latin typeface="Arial"/>
              </a:rPr>
              <a:t>ste</a:t>
            </a:r>
            <a:r>
              <a:rPr b="0" lang="pt-PT" sz="1800" spc="-1" strike="noStrike">
                <a:latin typeface="Arial"/>
              </a:rPr>
              <a:t>ms</a:t>
            </a:r>
            <a:r>
              <a:rPr b="0" lang="pt-PT" sz="1800" spc="-1" strike="noStrike">
                <a:latin typeface="Arial"/>
              </a:rPr>
              <a:t>, </a:t>
            </a:r>
            <a:r>
              <a:rPr b="0" lang="pt-PT" sz="1800" spc="-1" strike="noStrike">
                <a:latin typeface="Arial"/>
              </a:rPr>
              <a:t>cre</a:t>
            </a:r>
            <a:r>
              <a:rPr b="0" lang="pt-PT" sz="1800" spc="-1" strike="noStrike">
                <a:latin typeface="Arial"/>
              </a:rPr>
              <a:t>ati</a:t>
            </a:r>
            <a:r>
              <a:rPr b="0" lang="pt-PT" sz="1800" spc="-1" strike="noStrike">
                <a:latin typeface="Arial"/>
              </a:rPr>
              <a:t>ng </a:t>
            </a:r>
            <a:r>
              <a:rPr b="0" lang="pt-PT" sz="1800" spc="-1" strike="noStrike">
                <a:latin typeface="Arial"/>
              </a:rPr>
              <a:t>virt</a:t>
            </a:r>
            <a:r>
              <a:rPr b="0" lang="pt-PT" sz="1800" spc="-1" strike="noStrike">
                <a:latin typeface="Arial"/>
              </a:rPr>
              <a:t>ual </a:t>
            </a:r>
            <a:r>
              <a:rPr b="0" lang="pt-PT" sz="1800" spc="-1" strike="noStrike">
                <a:latin typeface="Arial"/>
              </a:rPr>
              <a:t>pla</a:t>
            </a:r>
            <a:r>
              <a:rPr b="0" lang="pt-PT" sz="1800" spc="-1" strike="noStrike">
                <a:latin typeface="Arial"/>
              </a:rPr>
              <a:t>ce</a:t>
            </a:r>
            <a:r>
              <a:rPr b="0" lang="pt-PT" sz="1800" spc="-1" strike="noStrike">
                <a:latin typeface="Arial"/>
              </a:rPr>
              <a:t>hol</a:t>
            </a:r>
            <a:r>
              <a:rPr b="0" lang="pt-PT" sz="1800" spc="-1" strike="noStrike">
                <a:latin typeface="Arial"/>
              </a:rPr>
              <a:t>der</a:t>
            </a:r>
            <a:r>
              <a:rPr b="0" lang="pt-PT" sz="1800" spc="-1" strike="noStrike">
                <a:latin typeface="Arial"/>
              </a:rPr>
              <a:t>s </a:t>
            </a:r>
            <a:r>
              <a:rPr b="0" lang="pt-PT" sz="1800" spc="-1" strike="noStrike">
                <a:latin typeface="Arial"/>
              </a:rPr>
              <a:t>for </a:t>
            </a:r>
            <a:r>
              <a:rPr b="0" lang="pt-PT" sz="1800" spc="-1" strike="noStrike">
                <a:latin typeface="Arial"/>
              </a:rPr>
              <a:t>ex</a:t>
            </a:r>
            <a:r>
              <a:rPr b="0" lang="pt-PT" sz="1800" spc="-1" strike="noStrike">
                <a:latin typeface="Arial"/>
              </a:rPr>
              <a:t>pe</a:t>
            </a:r>
            <a:r>
              <a:rPr b="0" lang="pt-PT" sz="1800" spc="-1" strike="noStrike">
                <a:latin typeface="Arial"/>
              </a:rPr>
              <a:t>nsi</a:t>
            </a:r>
            <a:r>
              <a:rPr b="0" lang="pt-PT" sz="1800" spc="-1" strike="noStrike">
                <a:latin typeface="Arial"/>
              </a:rPr>
              <a:t>ve </a:t>
            </a:r>
            <a:r>
              <a:rPr b="0" lang="pt-PT" sz="1800" spc="-1" strike="noStrike">
                <a:latin typeface="Arial"/>
              </a:rPr>
              <a:t>obj</a:t>
            </a:r>
            <a:r>
              <a:rPr b="0" lang="pt-PT" sz="1800" spc="-1" strike="noStrike">
                <a:latin typeface="Arial"/>
              </a:rPr>
              <a:t>ect</a:t>
            </a:r>
            <a:r>
              <a:rPr b="0" lang="pt-PT" sz="1800" spc="-1" strike="noStrike">
                <a:latin typeface="Arial"/>
              </a:rPr>
              <a:t>s, </a:t>
            </a:r>
            <a:r>
              <a:rPr b="0" lang="pt-PT" sz="1800" spc="-1" strike="noStrike">
                <a:latin typeface="Arial"/>
              </a:rPr>
              <a:t>co</a:t>
            </a:r>
            <a:r>
              <a:rPr b="0" lang="pt-PT" sz="1800" spc="-1" strike="noStrike">
                <a:latin typeface="Arial"/>
              </a:rPr>
              <a:t>ntr</a:t>
            </a:r>
            <a:r>
              <a:rPr b="0" lang="pt-PT" sz="1800" spc="-1" strike="noStrike">
                <a:latin typeface="Arial"/>
              </a:rPr>
              <a:t>olli</a:t>
            </a:r>
            <a:r>
              <a:rPr b="0" lang="pt-PT" sz="1800" spc="-1" strike="noStrike">
                <a:latin typeface="Arial"/>
              </a:rPr>
              <a:t>ng </a:t>
            </a:r>
            <a:r>
              <a:rPr b="0" lang="pt-PT" sz="1800" spc="-1" strike="noStrike">
                <a:latin typeface="Arial"/>
              </a:rPr>
              <a:t>ac</a:t>
            </a:r>
            <a:r>
              <a:rPr b="0" lang="pt-PT" sz="1800" spc="-1" strike="noStrike">
                <a:latin typeface="Arial"/>
              </a:rPr>
              <a:t>ce</a:t>
            </a:r>
            <a:r>
              <a:rPr b="0" lang="pt-PT" sz="1800" spc="-1" strike="noStrike">
                <a:latin typeface="Arial"/>
              </a:rPr>
              <a:t>ss </a:t>
            </a:r>
            <a:r>
              <a:rPr b="0" lang="pt-PT" sz="1800" spc="-1" strike="noStrike">
                <a:latin typeface="Arial"/>
              </a:rPr>
              <a:t>rig</a:t>
            </a:r>
            <a:r>
              <a:rPr b="0" lang="pt-PT" sz="1800" spc="-1" strike="noStrike">
                <a:latin typeface="Arial"/>
              </a:rPr>
              <a:t>hts </a:t>
            </a:r>
            <a:r>
              <a:rPr b="0" lang="pt-PT" sz="1800" spc="-1" strike="noStrike">
                <a:latin typeface="Arial"/>
              </a:rPr>
              <a:t>thr</a:t>
            </a:r>
            <a:r>
              <a:rPr b="0" lang="pt-PT" sz="1800" spc="-1" strike="noStrike">
                <a:latin typeface="Arial"/>
              </a:rPr>
              <a:t>ou</a:t>
            </a:r>
            <a:r>
              <a:rPr b="0" lang="pt-PT" sz="1800" spc="-1" strike="noStrike">
                <a:latin typeface="Arial"/>
              </a:rPr>
              <a:t>gh </a:t>
            </a:r>
            <a:r>
              <a:rPr b="0" lang="pt-PT" sz="1800" spc="-1" strike="noStrike">
                <a:latin typeface="Arial"/>
              </a:rPr>
              <a:t>pro</a:t>
            </a:r>
            <a:r>
              <a:rPr b="0" lang="pt-PT" sz="1800" spc="-1" strike="noStrike">
                <a:latin typeface="Arial"/>
              </a:rPr>
              <a:t>tec</a:t>
            </a:r>
            <a:r>
              <a:rPr b="0" lang="pt-PT" sz="1800" spc="-1" strike="noStrike">
                <a:latin typeface="Arial"/>
              </a:rPr>
              <a:t>tio</a:t>
            </a:r>
            <a:r>
              <a:rPr b="0" lang="pt-PT" sz="1800" spc="-1" strike="noStrike">
                <a:latin typeface="Arial"/>
              </a:rPr>
              <a:t>n </a:t>
            </a:r>
            <a:r>
              <a:rPr b="0" lang="pt-PT" sz="1800" spc="-1" strike="noStrike">
                <a:latin typeface="Arial"/>
              </a:rPr>
              <a:t>pro</a:t>
            </a:r>
            <a:r>
              <a:rPr b="0" lang="pt-PT" sz="1800" spc="-1" strike="noStrike">
                <a:latin typeface="Arial"/>
              </a:rPr>
              <a:t>xie</a:t>
            </a:r>
            <a:r>
              <a:rPr b="0" lang="pt-PT" sz="1800" spc="-1" strike="noStrike">
                <a:latin typeface="Arial"/>
              </a:rPr>
              <a:t>s, </a:t>
            </a:r>
            <a:r>
              <a:rPr b="0" lang="pt-PT" sz="1800" spc="-1" strike="noStrike">
                <a:latin typeface="Arial"/>
              </a:rPr>
              <a:t>ad</a:t>
            </a:r>
            <a:r>
              <a:rPr b="0" lang="pt-PT" sz="1800" spc="-1" strike="noStrike">
                <a:latin typeface="Arial"/>
              </a:rPr>
              <a:t>din</a:t>
            </a:r>
            <a:r>
              <a:rPr b="0" lang="pt-PT" sz="1800" spc="-1" strike="noStrike">
                <a:latin typeface="Arial"/>
              </a:rPr>
              <a:t>g </a:t>
            </a:r>
            <a:r>
              <a:rPr b="0" lang="pt-PT" sz="1800" spc="-1" strike="noStrike">
                <a:latin typeface="Arial"/>
              </a:rPr>
              <a:t>log</a:t>
            </a:r>
            <a:r>
              <a:rPr b="0" lang="pt-PT" sz="1800" spc="-1" strike="noStrike">
                <a:latin typeface="Arial"/>
              </a:rPr>
              <a:t>gin</a:t>
            </a:r>
            <a:r>
              <a:rPr b="0" lang="pt-PT" sz="1800" spc="-1" strike="noStrike">
                <a:latin typeface="Arial"/>
              </a:rPr>
              <a:t>g </a:t>
            </a:r>
            <a:r>
              <a:rPr b="0" lang="pt-PT" sz="1800" spc="-1" strike="noStrike">
                <a:latin typeface="Arial"/>
              </a:rPr>
              <a:t>ca</a:t>
            </a:r>
            <a:r>
              <a:rPr b="0" lang="pt-PT" sz="1800" spc="-1" strike="noStrike">
                <a:latin typeface="Arial"/>
              </a:rPr>
              <a:t>pa</a:t>
            </a:r>
            <a:r>
              <a:rPr b="0" lang="pt-PT" sz="1800" spc="-1" strike="noStrike">
                <a:latin typeface="Arial"/>
              </a:rPr>
              <a:t>bili</a:t>
            </a:r>
            <a:r>
              <a:rPr b="0" lang="pt-PT" sz="1800" spc="-1" strike="noStrike">
                <a:latin typeface="Arial"/>
              </a:rPr>
              <a:t>tie</a:t>
            </a:r>
            <a:r>
              <a:rPr b="0" lang="pt-PT" sz="1800" spc="-1" strike="noStrike">
                <a:latin typeface="Arial"/>
              </a:rPr>
              <a:t>s, </a:t>
            </a:r>
            <a:r>
              <a:rPr b="0" lang="pt-PT" sz="1800" spc="-1" strike="noStrike">
                <a:latin typeface="Arial"/>
              </a:rPr>
              <a:t>im</a:t>
            </a:r>
            <a:r>
              <a:rPr b="0" lang="pt-PT" sz="1800" spc="-1" strike="noStrike">
                <a:latin typeface="Arial"/>
              </a:rPr>
              <a:t>ple</a:t>
            </a:r>
            <a:r>
              <a:rPr b="0" lang="pt-PT" sz="1800" spc="-1" strike="noStrike">
                <a:latin typeface="Arial"/>
              </a:rPr>
              <a:t>me</a:t>
            </a:r>
            <a:r>
              <a:rPr b="0" lang="pt-PT" sz="1800" spc="-1" strike="noStrike">
                <a:latin typeface="Arial"/>
              </a:rPr>
              <a:t>nti</a:t>
            </a:r>
            <a:r>
              <a:rPr b="0" lang="pt-PT" sz="1800" spc="-1" strike="noStrike">
                <a:latin typeface="Arial"/>
              </a:rPr>
              <a:t>ng </a:t>
            </a:r>
            <a:r>
              <a:rPr b="0" lang="pt-PT" sz="1800" spc="-1" strike="noStrike">
                <a:latin typeface="Arial"/>
              </a:rPr>
              <a:t>ca</a:t>
            </a:r>
            <a:r>
              <a:rPr b="0" lang="pt-PT" sz="1800" spc="-1" strike="noStrike">
                <a:latin typeface="Arial"/>
              </a:rPr>
              <a:t>chi</a:t>
            </a:r>
            <a:r>
              <a:rPr b="0" lang="pt-PT" sz="1800" spc="-1" strike="noStrike">
                <a:latin typeface="Arial"/>
              </a:rPr>
              <a:t>ng </a:t>
            </a:r>
            <a:r>
              <a:rPr b="0" lang="pt-PT" sz="1800" spc="-1" strike="noStrike">
                <a:latin typeface="Arial"/>
              </a:rPr>
              <a:t>me</a:t>
            </a:r>
            <a:r>
              <a:rPr b="0" lang="pt-PT" sz="1800" spc="-1" strike="noStrike">
                <a:latin typeface="Arial"/>
              </a:rPr>
              <a:t>ch</a:t>
            </a:r>
            <a:r>
              <a:rPr b="0" lang="pt-PT" sz="1800" spc="-1" strike="noStrike">
                <a:latin typeface="Arial"/>
              </a:rPr>
              <a:t>ani</a:t>
            </a:r>
            <a:r>
              <a:rPr b="0" lang="pt-PT" sz="1800" spc="-1" strike="noStrike">
                <a:latin typeface="Arial"/>
              </a:rPr>
              <a:t>sm</a:t>
            </a:r>
            <a:r>
              <a:rPr b="0" lang="pt-PT" sz="1800" spc="-1" strike="noStrike">
                <a:latin typeface="Arial"/>
              </a:rPr>
              <a:t>s </a:t>
            </a:r>
            <a:r>
              <a:rPr b="0" lang="pt-PT" sz="1800" spc="-1" strike="noStrike">
                <a:latin typeface="Arial"/>
              </a:rPr>
              <a:t>to </a:t>
            </a:r>
            <a:r>
              <a:rPr b="0" lang="pt-PT" sz="1800" spc="-1" strike="noStrike">
                <a:latin typeface="Arial"/>
              </a:rPr>
              <a:t>im</a:t>
            </a:r>
            <a:r>
              <a:rPr b="0" lang="pt-PT" sz="1800" spc="-1" strike="noStrike">
                <a:latin typeface="Arial"/>
              </a:rPr>
              <a:t>pro</a:t>
            </a:r>
            <a:r>
              <a:rPr b="0" lang="pt-PT" sz="1800" spc="-1" strike="noStrike">
                <a:latin typeface="Arial"/>
              </a:rPr>
              <a:t>ve </a:t>
            </a:r>
            <a:r>
              <a:rPr b="0" lang="pt-PT" sz="1800" spc="-1" strike="noStrike">
                <a:latin typeface="Arial"/>
              </a:rPr>
              <a:t>per</a:t>
            </a:r>
            <a:r>
              <a:rPr b="0" lang="pt-PT" sz="1800" spc="-1" strike="noStrike">
                <a:latin typeface="Arial"/>
              </a:rPr>
              <a:t>for</a:t>
            </a:r>
            <a:r>
              <a:rPr b="0" lang="pt-PT" sz="1800" spc="-1" strike="noStrike">
                <a:latin typeface="Arial"/>
              </a:rPr>
              <a:t>ma</a:t>
            </a:r>
            <a:r>
              <a:rPr b="0" lang="pt-PT" sz="1800" spc="-1" strike="noStrike">
                <a:latin typeface="Arial"/>
              </a:rPr>
              <a:t>nc</a:t>
            </a:r>
            <a:r>
              <a:rPr b="0" lang="pt-PT" sz="1800" spc="-1" strike="noStrike">
                <a:latin typeface="Arial"/>
              </a:rPr>
              <a:t>e, </a:t>
            </a:r>
            <a:r>
              <a:rPr b="0" lang="pt-PT" sz="1800" spc="-1" strike="noStrike">
                <a:latin typeface="Arial"/>
              </a:rPr>
              <a:t>an</a:t>
            </a:r>
            <a:r>
              <a:rPr b="0" lang="pt-PT" sz="1800" spc="-1" strike="noStrike">
                <a:latin typeface="Arial"/>
              </a:rPr>
              <a:t>d </a:t>
            </a:r>
            <a:r>
              <a:rPr b="0" lang="pt-PT" sz="1800" spc="-1" strike="noStrike">
                <a:latin typeface="Arial"/>
              </a:rPr>
              <a:t>ap</a:t>
            </a:r>
            <a:r>
              <a:rPr b="0" lang="pt-PT" sz="1800" spc="-1" strike="noStrike">
                <a:latin typeface="Arial"/>
              </a:rPr>
              <a:t>ply</a:t>
            </a:r>
            <a:r>
              <a:rPr b="0" lang="pt-PT" sz="1800" spc="-1" strike="noStrike">
                <a:latin typeface="Arial"/>
              </a:rPr>
              <a:t>ing </a:t>
            </a:r>
            <a:r>
              <a:rPr b="0" lang="pt-PT" sz="1800" spc="-1" strike="noStrike">
                <a:latin typeface="Arial"/>
              </a:rPr>
              <a:t>ad</a:t>
            </a:r>
            <a:r>
              <a:rPr b="0" lang="pt-PT" sz="1800" spc="-1" strike="noStrike">
                <a:latin typeface="Arial"/>
              </a:rPr>
              <a:t>diti</a:t>
            </a:r>
            <a:r>
              <a:rPr b="0" lang="pt-PT" sz="1800" spc="-1" strike="noStrike">
                <a:latin typeface="Arial"/>
              </a:rPr>
              <a:t>on</a:t>
            </a:r>
            <a:r>
              <a:rPr b="0" lang="pt-PT" sz="1800" spc="-1" strike="noStrike">
                <a:latin typeface="Arial"/>
              </a:rPr>
              <a:t>al </a:t>
            </a:r>
            <a:r>
              <a:rPr b="0" lang="pt-PT" sz="1800" spc="-1" strike="noStrike">
                <a:latin typeface="Arial"/>
              </a:rPr>
              <a:t>act</a:t>
            </a:r>
            <a:r>
              <a:rPr b="0" lang="pt-PT" sz="1800" spc="-1" strike="noStrike">
                <a:latin typeface="Arial"/>
              </a:rPr>
              <a:t>ion</a:t>
            </a:r>
            <a:r>
              <a:rPr b="0" lang="pt-PT" sz="1800" spc="-1" strike="noStrike">
                <a:latin typeface="Arial"/>
              </a:rPr>
              <a:t>s </a:t>
            </a:r>
            <a:r>
              <a:rPr b="0" lang="pt-PT" sz="1800" spc="-1" strike="noStrike">
                <a:latin typeface="Arial"/>
              </a:rPr>
              <a:t>bef</a:t>
            </a:r>
            <a:r>
              <a:rPr b="0" lang="pt-PT" sz="1800" spc="-1" strike="noStrike">
                <a:latin typeface="Arial"/>
              </a:rPr>
              <a:t>ore </a:t>
            </a:r>
            <a:r>
              <a:rPr b="0" lang="pt-PT" sz="1800" spc="-1" strike="noStrike">
                <a:latin typeface="Arial"/>
              </a:rPr>
              <a:t>or </a:t>
            </a:r>
            <a:r>
              <a:rPr b="0" lang="pt-PT" sz="1800" spc="-1" strike="noStrike">
                <a:latin typeface="Arial"/>
              </a:rPr>
              <a:t>aft</a:t>
            </a:r>
            <a:r>
              <a:rPr b="0" lang="pt-PT" sz="1800" spc="-1" strike="noStrike">
                <a:latin typeface="Arial"/>
              </a:rPr>
              <a:t>er </a:t>
            </a:r>
            <a:r>
              <a:rPr b="0" lang="pt-PT" sz="1800" spc="-1" strike="noStrike">
                <a:latin typeface="Arial"/>
              </a:rPr>
              <a:t>ac</a:t>
            </a:r>
            <a:r>
              <a:rPr b="0" lang="pt-PT" sz="1800" spc="-1" strike="noStrike">
                <a:latin typeface="Arial"/>
              </a:rPr>
              <a:t>ce</a:t>
            </a:r>
            <a:r>
              <a:rPr b="0" lang="pt-PT" sz="1800" spc="-1" strike="noStrike">
                <a:latin typeface="Arial"/>
              </a:rPr>
              <a:t>ssi</a:t>
            </a:r>
            <a:r>
              <a:rPr b="0" lang="pt-PT" sz="1800" spc="-1" strike="noStrike">
                <a:latin typeface="Arial"/>
              </a:rPr>
              <a:t>ng </a:t>
            </a:r>
            <a:r>
              <a:rPr b="0" lang="pt-PT" sz="1800" spc="-1" strike="noStrike">
                <a:latin typeface="Arial"/>
              </a:rPr>
              <a:t>the </a:t>
            </a:r>
            <a:r>
              <a:rPr b="0" lang="pt-PT" sz="1800" spc="-1" strike="noStrike">
                <a:latin typeface="Arial"/>
              </a:rPr>
              <a:t>ori</a:t>
            </a:r>
            <a:r>
              <a:rPr b="0" lang="pt-PT" sz="1800" spc="-1" strike="noStrike">
                <a:latin typeface="Arial"/>
              </a:rPr>
              <a:t>gin</a:t>
            </a:r>
            <a:r>
              <a:rPr b="0" lang="pt-PT" sz="1800" spc="-1" strike="noStrike">
                <a:latin typeface="Arial"/>
              </a:rPr>
              <a:t>al </a:t>
            </a:r>
            <a:r>
              <a:rPr b="0" lang="pt-PT" sz="1800" spc="-1" strike="noStrike">
                <a:latin typeface="Arial"/>
              </a:rPr>
              <a:t>obj</a:t>
            </a:r>
            <a:r>
              <a:rPr b="0" lang="pt-PT" sz="1800" spc="-1" strike="noStrike">
                <a:latin typeface="Arial"/>
              </a:rPr>
              <a:t>ect </a:t>
            </a:r>
            <a:r>
              <a:rPr b="0" lang="pt-PT" sz="1800" spc="-1" strike="noStrike">
                <a:latin typeface="Arial"/>
              </a:rPr>
              <a:t>usi</a:t>
            </a:r>
            <a:r>
              <a:rPr b="0" lang="pt-PT" sz="1800" spc="-1" strike="noStrike">
                <a:latin typeface="Arial"/>
              </a:rPr>
              <a:t>ng </a:t>
            </a:r>
            <a:r>
              <a:rPr b="0" lang="pt-PT" sz="1800" spc="-1" strike="noStrike">
                <a:latin typeface="Arial"/>
              </a:rPr>
              <a:t>sm</a:t>
            </a:r>
            <a:r>
              <a:rPr b="0" lang="pt-PT" sz="1800" spc="-1" strike="noStrike">
                <a:latin typeface="Arial"/>
              </a:rPr>
              <a:t>art </a:t>
            </a:r>
            <a:r>
              <a:rPr b="0" lang="pt-PT" sz="1800" spc="-1" strike="noStrike">
                <a:latin typeface="Arial"/>
              </a:rPr>
              <a:t>pro</a:t>
            </a:r>
            <a:r>
              <a:rPr b="0" lang="pt-PT" sz="1800" spc="-1" strike="noStrike">
                <a:latin typeface="Arial"/>
              </a:rPr>
              <a:t>xie</a:t>
            </a:r>
            <a:r>
              <a:rPr b="0" lang="pt-PT" sz="1800" spc="-1" strike="noStrike">
                <a:latin typeface="Arial"/>
              </a:rPr>
              <a:t>s.</a:t>
            </a:r>
            <a:endParaRPr b="0" lang="pt-PT" sz="1800" spc="-1" strike="noStrike">
              <a:latin typeface="Arial"/>
            </a:endParaRPr>
          </a:p>
          <a:p>
            <a:endParaRPr b="0" lang="pt-PT" sz="1800" spc="-1" strike="noStrike">
              <a:latin typeface="Arial"/>
            </a:endParaRPr>
          </a:p>
          <a:p>
            <a:r>
              <a:rPr b="0" lang="pt-PT" sz="1800" spc="-1" strike="noStrike">
                <a:latin typeface="Arial"/>
              </a:rPr>
              <a:t>In </a:t>
            </a:r>
            <a:r>
              <a:rPr b="0" lang="pt-PT" sz="1800" spc="-1" strike="noStrike">
                <a:latin typeface="Arial"/>
              </a:rPr>
              <a:t>es</a:t>
            </a:r>
            <a:r>
              <a:rPr b="0" lang="pt-PT" sz="1800" spc="-1" strike="noStrike">
                <a:latin typeface="Arial"/>
              </a:rPr>
              <a:t>se</a:t>
            </a:r>
            <a:r>
              <a:rPr b="0" lang="pt-PT" sz="1800" spc="-1" strike="noStrike">
                <a:latin typeface="Arial"/>
              </a:rPr>
              <a:t>nc</a:t>
            </a:r>
            <a:r>
              <a:rPr b="0" lang="pt-PT" sz="1800" spc="-1" strike="noStrike">
                <a:latin typeface="Arial"/>
              </a:rPr>
              <a:t>e, </a:t>
            </a:r>
            <a:r>
              <a:rPr b="0" lang="pt-PT" sz="1800" spc="-1" strike="noStrike">
                <a:latin typeface="Arial"/>
              </a:rPr>
              <a:t>the </a:t>
            </a:r>
            <a:r>
              <a:rPr b="0" lang="pt-PT" sz="1800" spc="-1" strike="noStrike">
                <a:latin typeface="Arial"/>
              </a:rPr>
              <a:t>pro</a:t>
            </a:r>
            <a:r>
              <a:rPr b="0" lang="pt-PT" sz="1800" spc="-1" strike="noStrike">
                <a:latin typeface="Arial"/>
              </a:rPr>
              <a:t>xy </a:t>
            </a:r>
            <a:r>
              <a:rPr b="0" lang="pt-PT" sz="1800" spc="-1" strike="noStrike">
                <a:latin typeface="Arial"/>
              </a:rPr>
              <a:t>pat</a:t>
            </a:r>
            <a:r>
              <a:rPr b="0" lang="pt-PT" sz="1800" spc="-1" strike="noStrike">
                <a:latin typeface="Arial"/>
              </a:rPr>
              <a:t>ter</a:t>
            </a:r>
            <a:r>
              <a:rPr b="0" lang="pt-PT" sz="1800" spc="-1" strike="noStrike">
                <a:latin typeface="Arial"/>
              </a:rPr>
              <a:t>n </a:t>
            </a:r>
            <a:r>
              <a:rPr b="0" lang="pt-PT" sz="1800" spc="-1" strike="noStrike">
                <a:latin typeface="Arial"/>
              </a:rPr>
              <a:t>en</a:t>
            </a:r>
            <a:r>
              <a:rPr b="0" lang="pt-PT" sz="1800" spc="-1" strike="noStrike">
                <a:latin typeface="Arial"/>
              </a:rPr>
              <a:t>ha</a:t>
            </a:r>
            <a:r>
              <a:rPr b="0" lang="pt-PT" sz="1800" spc="-1" strike="noStrike">
                <a:latin typeface="Arial"/>
              </a:rPr>
              <a:t>nc</a:t>
            </a:r>
            <a:r>
              <a:rPr b="0" lang="pt-PT" sz="1800" spc="-1" strike="noStrike">
                <a:latin typeface="Arial"/>
              </a:rPr>
              <a:t>es </a:t>
            </a:r>
            <a:r>
              <a:rPr b="0" lang="pt-PT" sz="1800" spc="-1" strike="noStrike">
                <a:latin typeface="Arial"/>
              </a:rPr>
              <a:t>mo</a:t>
            </a:r>
            <a:r>
              <a:rPr b="0" lang="pt-PT" sz="1800" spc="-1" strike="noStrike">
                <a:latin typeface="Arial"/>
              </a:rPr>
              <a:t>dul</a:t>
            </a:r>
            <a:r>
              <a:rPr b="0" lang="pt-PT" sz="1800" spc="-1" strike="noStrike">
                <a:latin typeface="Arial"/>
              </a:rPr>
              <a:t>arit</a:t>
            </a:r>
            <a:r>
              <a:rPr b="0" lang="pt-PT" sz="1800" spc="-1" strike="noStrike">
                <a:latin typeface="Arial"/>
              </a:rPr>
              <a:t>y, </a:t>
            </a:r>
            <a:r>
              <a:rPr b="0" lang="pt-PT" sz="1800" spc="-1" strike="noStrike">
                <a:latin typeface="Arial"/>
              </a:rPr>
              <a:t>se</a:t>
            </a:r>
            <a:r>
              <a:rPr b="0" lang="pt-PT" sz="1800" spc="-1" strike="noStrike">
                <a:latin typeface="Arial"/>
              </a:rPr>
              <a:t>par</a:t>
            </a:r>
            <a:r>
              <a:rPr b="0" lang="pt-PT" sz="1800" spc="-1" strike="noStrike">
                <a:latin typeface="Arial"/>
              </a:rPr>
              <a:t>ati</a:t>
            </a:r>
            <a:r>
              <a:rPr b="0" lang="pt-PT" sz="1800" spc="-1" strike="noStrike">
                <a:latin typeface="Arial"/>
              </a:rPr>
              <a:t>on </a:t>
            </a:r>
            <a:r>
              <a:rPr b="0" lang="pt-PT" sz="1800" spc="-1" strike="noStrike">
                <a:latin typeface="Arial"/>
              </a:rPr>
              <a:t>of </a:t>
            </a:r>
            <a:r>
              <a:rPr b="0" lang="pt-PT" sz="1800" spc="-1" strike="noStrike">
                <a:latin typeface="Arial"/>
              </a:rPr>
              <a:t>co</a:t>
            </a:r>
            <a:r>
              <a:rPr b="0" lang="pt-PT" sz="1800" spc="-1" strike="noStrike">
                <a:latin typeface="Arial"/>
              </a:rPr>
              <a:t>nc</a:t>
            </a:r>
            <a:r>
              <a:rPr b="0" lang="pt-PT" sz="1800" spc="-1" strike="noStrike">
                <a:latin typeface="Arial"/>
              </a:rPr>
              <a:t>ern</a:t>
            </a:r>
            <a:r>
              <a:rPr b="0" lang="pt-PT" sz="1800" spc="-1" strike="noStrike">
                <a:latin typeface="Arial"/>
              </a:rPr>
              <a:t>s, </a:t>
            </a:r>
            <a:r>
              <a:rPr b="0" lang="pt-PT" sz="1800" spc="-1" strike="noStrike">
                <a:latin typeface="Arial"/>
              </a:rPr>
              <a:t>an</a:t>
            </a:r>
            <a:r>
              <a:rPr b="0" lang="pt-PT" sz="1800" spc="-1" strike="noStrike">
                <a:latin typeface="Arial"/>
              </a:rPr>
              <a:t>d </a:t>
            </a:r>
            <a:r>
              <a:rPr b="0" lang="pt-PT" sz="1800" spc="-1" strike="noStrike">
                <a:latin typeface="Arial"/>
              </a:rPr>
              <a:t>per</a:t>
            </a:r>
            <a:r>
              <a:rPr b="0" lang="pt-PT" sz="1800" spc="-1" strike="noStrike">
                <a:latin typeface="Arial"/>
              </a:rPr>
              <a:t>for</a:t>
            </a:r>
            <a:r>
              <a:rPr b="0" lang="pt-PT" sz="1800" spc="-1" strike="noStrike">
                <a:latin typeface="Arial"/>
              </a:rPr>
              <a:t>ma</a:t>
            </a:r>
            <a:r>
              <a:rPr b="0" lang="pt-PT" sz="1800" spc="-1" strike="noStrike">
                <a:latin typeface="Arial"/>
              </a:rPr>
              <a:t>nc</a:t>
            </a:r>
            <a:r>
              <a:rPr b="0" lang="pt-PT" sz="1800" spc="-1" strike="noStrike">
                <a:latin typeface="Arial"/>
              </a:rPr>
              <a:t>e </a:t>
            </a:r>
            <a:r>
              <a:rPr b="0" lang="pt-PT" sz="1800" spc="-1" strike="noStrike">
                <a:latin typeface="Arial"/>
              </a:rPr>
              <a:t>opt</a:t>
            </a:r>
            <a:r>
              <a:rPr b="0" lang="pt-PT" sz="1800" spc="-1" strike="noStrike">
                <a:latin typeface="Arial"/>
              </a:rPr>
              <a:t>imi</a:t>
            </a:r>
            <a:r>
              <a:rPr b="0" lang="pt-PT" sz="1800" spc="-1" strike="noStrike">
                <a:latin typeface="Arial"/>
              </a:rPr>
              <a:t>zat</a:t>
            </a:r>
            <a:r>
              <a:rPr b="0" lang="pt-PT" sz="1800" spc="-1" strike="noStrike">
                <a:latin typeface="Arial"/>
              </a:rPr>
              <a:t>ion </a:t>
            </a:r>
            <a:r>
              <a:rPr b="0" lang="pt-PT" sz="1800" spc="-1" strike="noStrike">
                <a:latin typeface="Arial"/>
              </a:rPr>
              <a:t>in </a:t>
            </a:r>
            <a:r>
              <a:rPr b="0" lang="pt-PT" sz="1800" spc="-1" strike="noStrike">
                <a:latin typeface="Arial"/>
              </a:rPr>
              <a:t>var</a:t>
            </a:r>
            <a:r>
              <a:rPr b="0" lang="pt-PT" sz="1800" spc="-1" strike="noStrike">
                <a:latin typeface="Arial"/>
              </a:rPr>
              <a:t>iou</a:t>
            </a:r>
            <a:r>
              <a:rPr b="0" lang="pt-PT" sz="1800" spc="-1" strike="noStrike">
                <a:latin typeface="Arial"/>
              </a:rPr>
              <a:t>s </a:t>
            </a:r>
            <a:r>
              <a:rPr b="0" lang="pt-PT" sz="1800" spc="-1" strike="noStrike">
                <a:latin typeface="Arial"/>
              </a:rPr>
              <a:t>sof</a:t>
            </a:r>
            <a:r>
              <a:rPr b="0" lang="pt-PT" sz="1800" spc="-1" strike="noStrike">
                <a:latin typeface="Arial"/>
              </a:rPr>
              <a:t>tw</a:t>
            </a:r>
            <a:r>
              <a:rPr b="0" lang="pt-PT" sz="1800" spc="-1" strike="noStrike">
                <a:latin typeface="Arial"/>
              </a:rPr>
              <a:t>are </a:t>
            </a:r>
            <a:r>
              <a:rPr b="0" lang="pt-PT" sz="1800" spc="-1" strike="noStrike">
                <a:latin typeface="Arial"/>
              </a:rPr>
              <a:t>de</a:t>
            </a:r>
            <a:r>
              <a:rPr b="0" lang="pt-PT" sz="1800" spc="-1" strike="noStrike">
                <a:latin typeface="Arial"/>
              </a:rPr>
              <a:t>sig</a:t>
            </a:r>
            <a:r>
              <a:rPr b="0" lang="pt-PT" sz="1800" spc="-1" strike="noStrike">
                <a:latin typeface="Arial"/>
              </a:rPr>
              <a:t>n </a:t>
            </a:r>
            <a:r>
              <a:rPr b="0" lang="pt-PT" sz="1800" spc="-1" strike="noStrike">
                <a:latin typeface="Arial"/>
              </a:rPr>
              <a:t>co</a:t>
            </a:r>
            <a:r>
              <a:rPr b="0" lang="pt-PT" sz="1800" spc="-1" strike="noStrike">
                <a:latin typeface="Arial"/>
              </a:rPr>
              <a:t>nte</a:t>
            </a:r>
            <a:r>
              <a:rPr b="0" lang="pt-PT" sz="1800" spc="-1" strike="noStrike">
                <a:latin typeface="Arial"/>
              </a:rPr>
              <a:t>xts</a:t>
            </a:r>
            <a:r>
              <a:rPr b="0" lang="pt-PT" sz="1800" spc="-1" strike="noStrike">
                <a:latin typeface="Arial"/>
              </a:rPr>
              <a:t>.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"/>
          <p:cNvSpPr/>
          <p:nvPr/>
        </p:nvSpPr>
        <p:spPr>
          <a:xfrm>
            <a:off x="360000" y="261720"/>
            <a:ext cx="8394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0bad2"/>
                </a:solidFill>
                <a:latin typeface="Calibri"/>
              </a:rPr>
              <a:t>How to implement this pattern?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540000" y="1260000"/>
            <a:ext cx="11160000" cy="495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PT" sz="1800" spc="-1" strike="noStrike">
                <a:latin typeface="Arial"/>
              </a:rPr>
              <a:t>1. </a:t>
            </a:r>
            <a:r>
              <a:rPr b="1" lang="pt-PT" sz="1800" spc="-1" strike="noStrike">
                <a:latin typeface="Arial"/>
              </a:rPr>
              <a:t>Define an interface or abstract class</a:t>
            </a:r>
            <a:r>
              <a:rPr b="0" lang="pt-PT" sz="1800" spc="-1" strike="noStrike">
                <a:latin typeface="Arial"/>
              </a:rPr>
              <a:t>: Create a common interface that both </a:t>
            </a:r>
            <a:r>
              <a:rPr b="0" lang="pt-PT" sz="1800" spc="-1" strike="noStrike">
                <a:latin typeface="Arial"/>
              </a:rPr>
              <a:t>the proxy and the real object will implement. This ensures that the proxy can be </a:t>
            </a:r>
            <a:r>
              <a:rPr b="0" lang="pt-PT" sz="1800" spc="-1" strike="noStrike">
                <a:latin typeface="Arial"/>
              </a:rPr>
              <a:t>used interchangeably with the real object by clients.</a:t>
            </a:r>
            <a:endParaRPr b="0" lang="pt-PT" sz="1800" spc="-1" strike="noStrike">
              <a:latin typeface="Arial"/>
            </a:endParaRPr>
          </a:p>
          <a:p>
            <a:endParaRPr b="0" lang="pt-PT" sz="1800" spc="-1" strike="noStrike">
              <a:latin typeface="Arial"/>
            </a:endParaRPr>
          </a:p>
          <a:p>
            <a:r>
              <a:rPr b="0" lang="pt-PT" sz="1800" spc="-1" strike="noStrike">
                <a:latin typeface="Arial"/>
              </a:rPr>
              <a:t>2. </a:t>
            </a:r>
            <a:r>
              <a:rPr b="1" lang="pt-PT" sz="1800" spc="-1" strike="noStrike">
                <a:latin typeface="Arial"/>
              </a:rPr>
              <a:t>Create a proxy class</a:t>
            </a:r>
            <a:r>
              <a:rPr b="0" lang="pt-PT" sz="1800" spc="-1" strike="noStrike">
                <a:latin typeface="Arial"/>
              </a:rPr>
              <a:t>: Implement the same interface as the real object in the </a:t>
            </a:r>
            <a:r>
              <a:rPr b="0" lang="pt-PT" sz="1800" spc="-1" strike="noStrike">
                <a:latin typeface="Arial"/>
              </a:rPr>
              <a:t>proxy class. This class should internally hold a reference to the real object.</a:t>
            </a:r>
            <a:endParaRPr b="0" lang="pt-PT" sz="1800" spc="-1" strike="noStrike">
              <a:latin typeface="Arial"/>
            </a:endParaRPr>
          </a:p>
          <a:p>
            <a:endParaRPr b="0" lang="pt-PT" sz="1800" spc="-1" strike="noStrike">
              <a:latin typeface="Arial"/>
            </a:endParaRPr>
          </a:p>
          <a:p>
            <a:r>
              <a:rPr b="0" lang="pt-PT" sz="1800" spc="-1" strike="noStrike">
                <a:latin typeface="Arial"/>
              </a:rPr>
              <a:t>3. </a:t>
            </a:r>
            <a:r>
              <a:rPr b="1" lang="pt-PT" sz="1800" spc="-1" strike="noStrike">
                <a:latin typeface="Arial"/>
              </a:rPr>
              <a:t>Implement proxy methods</a:t>
            </a:r>
            <a:r>
              <a:rPr b="0" lang="pt-PT" sz="1800" spc="-1" strike="noStrike">
                <a:latin typeface="Arial"/>
              </a:rPr>
              <a:t>: Within the proxy class, implement methods to </a:t>
            </a:r>
            <a:r>
              <a:rPr b="0" lang="pt-PT" sz="1800" spc="-1" strike="noStrike">
                <a:latin typeface="Arial"/>
              </a:rPr>
              <a:t>intercept requests and perform additional actions before or after forwarding the </a:t>
            </a:r>
            <a:r>
              <a:rPr b="0" lang="pt-PT" sz="1800" spc="-1" strike="noStrike">
                <a:latin typeface="Arial"/>
              </a:rPr>
              <a:t>request to the real object. These actions can include access control, logging, </a:t>
            </a:r>
            <a:r>
              <a:rPr b="0" lang="pt-PT" sz="1800" spc="-1" strike="noStrike">
                <a:latin typeface="Arial"/>
              </a:rPr>
              <a:t>caching, lazy initialization, or any other functionality you want to add.</a:t>
            </a:r>
            <a:endParaRPr b="0" lang="pt-PT" sz="1800" spc="-1" strike="noStrike">
              <a:latin typeface="Arial"/>
            </a:endParaRPr>
          </a:p>
          <a:p>
            <a:endParaRPr b="0" lang="pt-PT" sz="1800" spc="-1" strike="noStrike">
              <a:latin typeface="Arial"/>
            </a:endParaRPr>
          </a:p>
          <a:p>
            <a:r>
              <a:rPr b="0" lang="pt-PT" sz="1800" spc="-1" strike="noStrike">
                <a:latin typeface="Arial"/>
              </a:rPr>
              <a:t>4. </a:t>
            </a:r>
            <a:r>
              <a:rPr b="1" lang="pt-PT" sz="1800" spc="-1" strike="noStrike">
                <a:latin typeface="Arial"/>
              </a:rPr>
              <a:t>Instantiate the proxy</a:t>
            </a:r>
            <a:r>
              <a:rPr b="0" lang="pt-PT" sz="1800" spc="-1" strike="noStrike">
                <a:latin typeface="Arial"/>
              </a:rPr>
              <a:t>: Use the proxy class instead of the real object in your </a:t>
            </a:r>
            <a:r>
              <a:rPr b="0" lang="pt-PT" sz="1800" spc="-1" strike="noStrike">
                <a:latin typeface="Arial"/>
              </a:rPr>
              <a:t>client code. Clients will interact with the proxy object as if it were the real object, </a:t>
            </a:r>
            <a:r>
              <a:rPr b="0" lang="pt-PT" sz="1800" spc="-1" strike="noStrike">
                <a:latin typeface="Arial"/>
              </a:rPr>
              <a:t>unaware of the additional functionalities provided by the proxy.</a:t>
            </a:r>
            <a:endParaRPr b="0" lang="pt-PT" sz="1800" spc="-1" strike="noStrike">
              <a:latin typeface="Arial"/>
            </a:endParaRPr>
          </a:p>
          <a:p>
            <a:endParaRPr b="0" lang="pt-PT" sz="1800" spc="-1" strike="noStrike">
              <a:latin typeface="Arial"/>
            </a:endParaRPr>
          </a:p>
          <a:p>
            <a:r>
              <a:rPr b="0" lang="pt-PT" sz="1800" spc="-1" strike="noStrike">
                <a:latin typeface="Arial"/>
              </a:rPr>
              <a:t>By following these steps, you can effectively implement the proxy pattern in your </a:t>
            </a:r>
            <a:r>
              <a:rPr b="0" lang="pt-PT" sz="1800" spc="-1" strike="noStrike">
                <a:latin typeface="Arial"/>
              </a:rPr>
              <a:t>software design to control access to objects or add extra functionalities without </a:t>
            </a:r>
            <a:r>
              <a:rPr b="0" lang="pt-PT" sz="1800" spc="-1" strike="noStrike">
                <a:latin typeface="Arial"/>
              </a:rPr>
              <a:t>directly modifying their code.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"/>
          <p:cNvSpPr/>
          <p:nvPr/>
        </p:nvSpPr>
        <p:spPr>
          <a:xfrm>
            <a:off x="360000" y="261720"/>
            <a:ext cx="5947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0bad2"/>
                </a:solidFill>
                <a:latin typeface="Calibri"/>
              </a:rPr>
              <a:t>(Base) Class Structure</a:t>
            </a:r>
            <a:endParaRPr b="0" lang="pt-PT" sz="3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780000" y="1312920"/>
            <a:ext cx="4500000" cy="480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"/>
          <p:cNvSpPr/>
          <p:nvPr/>
        </p:nvSpPr>
        <p:spPr>
          <a:xfrm>
            <a:off x="360000" y="261720"/>
            <a:ext cx="450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0bad2"/>
                </a:solidFill>
                <a:latin typeface="Calibri"/>
              </a:rPr>
              <a:t>Code Example(s)</a:t>
            </a:r>
            <a:endParaRPr b="0" lang="pt-PT" sz="36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3482280" cy="56793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980680" y="1440000"/>
            <a:ext cx="481932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</TotalTime>
  <Application>LibreOffice/7.3.7.2$Linux_X86_64 LibreOffice_project/30$Build-2</Application>
  <AppVersion>15.0000</AppVersion>
  <Words>38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2024-04-20T11:10:38Z</dcterms:created>
  <dc:creator>Rafael Direito</dc:creator>
  <dc:description/>
  <dc:language>pt-PT</dc:language>
  <cp:lastModifiedBy/>
  <dcterms:modified xsi:type="dcterms:W3CDTF">2024-04-24T11:43:13Z</dcterms:modified>
  <cp:revision>5</cp:revision>
  <dc:subject/>
  <dc:title>&lt;Pattern’s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