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4F0E216-BA48-4F04-AC4F-645AA0DD6AC6}" type="datetimeFigureOut">
              <a:rPr lang="en-US" smtClean="0"/>
              <a:t>4/5/2024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9607A7-8386-47DB-8578-DDEDD194E5D4}" type="slidenum">
              <a:rPr lang="en-US" smtClean="0"/>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92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605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17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450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42466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50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346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949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‹nº›</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68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61939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‹nº›</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1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72485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‹nº›</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29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83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67508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‹nº›</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83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77610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F0E216-BA48-4F04-AC4F-645AA0DD6AC6}" type="datetimeFigureOut">
              <a:rPr lang="en-US" smtClean="0"/>
              <a:pPr/>
              <a:t>4/5/2024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752893777"/>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Digital rendering of a colored world map">
            <a:extLst>
              <a:ext uri="{FF2B5EF4-FFF2-40B4-BE49-F238E27FC236}">
                <a16:creationId xmlns:a16="http://schemas.microsoft.com/office/drawing/2014/main" id="{CACB2FD6-1150-4DB6-C329-A7B579DDCFBF}"/>
              </a:ext>
            </a:extLst>
          </p:cNvPr>
          <p:cNvPicPr>
            <a:picLocks noChangeAspect="1"/>
          </p:cNvPicPr>
          <p:nvPr/>
        </p:nvPicPr>
        <p:blipFill rotWithShape="1">
          <a:blip r:embed="rId3"/>
          <a:srcRect t="1260" b="17805"/>
          <a:stretch/>
        </p:blipFill>
        <p:spPr>
          <a:xfrm>
            <a:off x="20" y="10"/>
            <a:ext cx="12191980" cy="6857990"/>
          </a:xfrm>
          <a:prstGeom prst="rect">
            <a:avLst/>
          </a:prstGeom>
        </p:spPr>
      </p:pic>
      <p:sp>
        <p:nvSpPr>
          <p:cNvPr id="54" name="Rectangle 53">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GB"/>
          </a:p>
        </p:txBody>
      </p:sp>
      <p:grpSp>
        <p:nvGrpSpPr>
          <p:cNvPr id="49" name="Group 48">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50"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52"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498812DA-F459-10D2-CBAD-FC2283BAA3E7}"/>
              </a:ext>
            </a:extLst>
          </p:cNvPr>
          <p:cNvSpPr>
            <a:spLocks noGrp="1"/>
          </p:cNvSpPr>
          <p:nvPr>
            <p:ph type="ctrTitle"/>
          </p:nvPr>
        </p:nvSpPr>
        <p:spPr>
          <a:xfrm>
            <a:off x="2692398" y="1871131"/>
            <a:ext cx="6815669" cy="1515533"/>
          </a:xfrm>
        </p:spPr>
        <p:txBody>
          <a:bodyPr>
            <a:normAutofit fontScale="90000"/>
          </a:bodyPr>
          <a:lstStyle/>
          <a:p>
            <a:r>
              <a:rPr lang="en-GB" dirty="0"/>
              <a:t>LLM </a:t>
            </a:r>
            <a:r>
              <a:rPr lang="en-GB" dirty="0" err="1"/>
              <a:t>como</a:t>
            </a:r>
            <a:r>
              <a:rPr lang="en-GB" dirty="0"/>
              <a:t> </a:t>
            </a:r>
            <a:r>
              <a:rPr lang="en-GB" dirty="0" err="1"/>
              <a:t>guia</a:t>
            </a:r>
            <a:r>
              <a:rPr lang="en-GB" dirty="0"/>
              <a:t> </a:t>
            </a:r>
            <a:r>
              <a:rPr lang="en-GB" dirty="0" err="1"/>
              <a:t>turístico</a:t>
            </a:r>
            <a:r>
              <a:rPr lang="en-GB" dirty="0"/>
              <a:t> para o Norte de Portugal</a:t>
            </a:r>
          </a:p>
        </p:txBody>
      </p:sp>
      <p:sp>
        <p:nvSpPr>
          <p:cNvPr id="3" name="Subtitle 2">
            <a:extLst>
              <a:ext uri="{FF2B5EF4-FFF2-40B4-BE49-F238E27FC236}">
                <a16:creationId xmlns:a16="http://schemas.microsoft.com/office/drawing/2014/main" id="{11D560A3-B80B-FF10-4BC6-688A5F5C88C2}"/>
              </a:ext>
            </a:extLst>
          </p:cNvPr>
          <p:cNvSpPr>
            <a:spLocks noGrp="1"/>
          </p:cNvSpPr>
          <p:nvPr>
            <p:ph type="subTitle" idx="1"/>
          </p:nvPr>
        </p:nvSpPr>
        <p:spPr>
          <a:xfrm>
            <a:off x="2692398" y="3657597"/>
            <a:ext cx="6815669" cy="1320802"/>
          </a:xfrm>
        </p:spPr>
        <p:txBody>
          <a:bodyPr>
            <a:normAutofit fontScale="92500" lnSpcReduction="20000"/>
          </a:bodyPr>
          <a:lstStyle/>
          <a:p>
            <a:r>
              <a:rPr lang="en-GB" dirty="0"/>
              <a:t>Grupo 2:</a:t>
            </a:r>
            <a:br>
              <a:rPr lang="en-GB" dirty="0"/>
            </a:br>
            <a:r>
              <a:rPr lang="en-GB" dirty="0"/>
              <a:t>- Pedro Pereira Sousa</a:t>
            </a:r>
            <a:br>
              <a:rPr lang="en-GB" dirty="0"/>
            </a:br>
            <a:r>
              <a:rPr lang="en-GB" dirty="0"/>
              <a:t>- Mateus Medeiros Pereira</a:t>
            </a:r>
            <a:br>
              <a:rPr lang="en-GB" dirty="0"/>
            </a:br>
            <a:r>
              <a:rPr lang="en-GB" dirty="0"/>
              <a:t>- Nuno Miguel </a:t>
            </a:r>
            <a:r>
              <a:rPr lang="en-GB" dirty="0" err="1"/>
              <a:t>Leite</a:t>
            </a:r>
            <a:r>
              <a:rPr lang="en-GB" dirty="0"/>
              <a:t> da Costa</a:t>
            </a:r>
            <a:br>
              <a:rPr lang="en-GB" dirty="0"/>
            </a:br>
            <a:r>
              <a:rPr lang="en-GB" dirty="0"/>
              <a:t>- </a:t>
            </a:r>
            <a:r>
              <a:rPr lang="en-GB" dirty="0" err="1"/>
              <a:t>Elione</a:t>
            </a:r>
            <a:r>
              <a:rPr lang="en-GB" dirty="0"/>
              <a:t> </a:t>
            </a:r>
            <a:r>
              <a:rPr lang="en-GB" dirty="0" err="1"/>
              <a:t>Culeca</a:t>
            </a:r>
            <a:r>
              <a:rPr lang="en-GB" dirty="0"/>
              <a:t> </a:t>
            </a:r>
            <a:r>
              <a:rPr lang="en-GB" dirty="0" err="1"/>
              <a:t>Cossengue</a:t>
            </a:r>
            <a:endParaRPr lang="en-GB" dirty="0"/>
          </a:p>
        </p:txBody>
      </p:sp>
      <p:cxnSp>
        <p:nvCxnSpPr>
          <p:cNvPr id="55" name="Straight Connector 54">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14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A9C3-014A-5239-FA38-08D863B6524A}"/>
              </a:ext>
            </a:extLst>
          </p:cNvPr>
          <p:cNvSpPr>
            <a:spLocks noGrp="1"/>
          </p:cNvSpPr>
          <p:nvPr>
            <p:ph type="title"/>
          </p:nvPr>
        </p:nvSpPr>
        <p:spPr/>
        <p:txBody>
          <a:bodyPr/>
          <a:lstStyle/>
          <a:p>
            <a:r>
              <a:rPr lang="en-GB" dirty="0" err="1"/>
              <a:t>Introdução</a:t>
            </a:r>
            <a:endParaRPr lang="en-GB" dirty="0"/>
          </a:p>
        </p:txBody>
      </p:sp>
      <p:sp>
        <p:nvSpPr>
          <p:cNvPr id="3" name="Content Placeholder 2">
            <a:extLst>
              <a:ext uri="{FF2B5EF4-FFF2-40B4-BE49-F238E27FC236}">
                <a16:creationId xmlns:a16="http://schemas.microsoft.com/office/drawing/2014/main" id="{C5B62BA8-40AC-3CDA-D5A7-EB1F73DF425A}"/>
              </a:ext>
            </a:extLst>
          </p:cNvPr>
          <p:cNvSpPr>
            <a:spLocks noGrp="1"/>
          </p:cNvSpPr>
          <p:nvPr>
            <p:ph idx="1"/>
          </p:nvPr>
        </p:nvSpPr>
        <p:spPr/>
        <p:txBody>
          <a:bodyPr/>
          <a:lstStyle/>
          <a:p>
            <a:r>
              <a:rPr lang="en-GB" dirty="0"/>
              <a:t>O </a:t>
            </a:r>
            <a:r>
              <a:rPr lang="en-GB" dirty="0" err="1"/>
              <a:t>nosso</a:t>
            </a:r>
            <a:r>
              <a:rPr lang="en-GB" dirty="0"/>
              <a:t> </a:t>
            </a:r>
            <a:r>
              <a:rPr lang="en-GB" dirty="0" err="1"/>
              <a:t>trabalho</a:t>
            </a:r>
            <a:r>
              <a:rPr lang="en-GB" dirty="0"/>
              <a:t> </a:t>
            </a:r>
            <a:r>
              <a:rPr lang="en-GB" dirty="0" err="1"/>
              <a:t>baseia</a:t>
            </a:r>
            <a:r>
              <a:rPr lang="en-GB" dirty="0"/>
              <a:t>-se </a:t>
            </a:r>
            <a:r>
              <a:rPr lang="en-GB" dirty="0" err="1"/>
              <a:t>em</a:t>
            </a:r>
            <a:r>
              <a:rPr lang="en-GB" dirty="0"/>
              <a:t> usar </a:t>
            </a:r>
            <a:r>
              <a:rPr lang="en-GB" dirty="0" err="1"/>
              <a:t>uma</a:t>
            </a:r>
            <a:r>
              <a:rPr lang="en-GB" dirty="0"/>
              <a:t> LLM para </a:t>
            </a:r>
            <a:r>
              <a:rPr lang="en-GB" dirty="0" err="1"/>
              <a:t>servir</a:t>
            </a:r>
            <a:r>
              <a:rPr lang="en-GB" dirty="0"/>
              <a:t> de </a:t>
            </a:r>
            <a:r>
              <a:rPr lang="en-GB" dirty="0" err="1"/>
              <a:t>guia</a:t>
            </a:r>
            <a:r>
              <a:rPr lang="en-GB" dirty="0"/>
              <a:t> </a:t>
            </a:r>
            <a:r>
              <a:rPr lang="en-GB" dirty="0" err="1"/>
              <a:t>turístico</a:t>
            </a:r>
            <a:r>
              <a:rPr lang="en-GB" dirty="0"/>
              <a:t> para as </a:t>
            </a:r>
            <a:r>
              <a:rPr lang="en-GB" dirty="0" err="1"/>
              <a:t>várias</a:t>
            </a:r>
            <a:r>
              <a:rPr lang="en-GB" dirty="0"/>
              <a:t> </a:t>
            </a:r>
            <a:r>
              <a:rPr lang="en-GB" dirty="0" err="1"/>
              <a:t>localizações</a:t>
            </a:r>
            <a:r>
              <a:rPr lang="en-GB" dirty="0"/>
              <a:t> do Norte de Portugal.</a:t>
            </a:r>
          </a:p>
          <a:p>
            <a:r>
              <a:rPr lang="en-GB" dirty="0"/>
              <a:t>A LLM </a:t>
            </a:r>
            <a:r>
              <a:rPr lang="en-GB" dirty="0" err="1"/>
              <a:t>criará</a:t>
            </a:r>
            <a:r>
              <a:rPr lang="en-GB" dirty="0"/>
              <a:t> um </a:t>
            </a:r>
            <a:r>
              <a:rPr lang="en-GB" dirty="0" err="1"/>
              <a:t>itinerário</a:t>
            </a:r>
            <a:r>
              <a:rPr lang="en-GB" dirty="0"/>
              <a:t> de </a:t>
            </a:r>
            <a:r>
              <a:rPr lang="en-GB" dirty="0" err="1"/>
              <a:t>acordo</a:t>
            </a:r>
            <a:r>
              <a:rPr lang="en-GB" dirty="0"/>
              <a:t> com as </a:t>
            </a:r>
            <a:r>
              <a:rPr lang="en-GB" dirty="0" err="1"/>
              <a:t>preferências</a:t>
            </a:r>
            <a:r>
              <a:rPr lang="en-GB" dirty="0"/>
              <a:t> do </a:t>
            </a:r>
            <a:r>
              <a:rPr lang="en-GB" dirty="0" err="1"/>
              <a:t>utilizador</a:t>
            </a:r>
            <a:r>
              <a:rPr lang="en-GB" dirty="0"/>
              <a:t>.</a:t>
            </a:r>
          </a:p>
          <a:p>
            <a:r>
              <a:rPr lang="en-GB" dirty="0"/>
              <a:t>Para </a:t>
            </a:r>
            <a:r>
              <a:rPr lang="en-GB" dirty="0" err="1"/>
              <a:t>melhorar</a:t>
            </a:r>
            <a:r>
              <a:rPr lang="en-GB" dirty="0"/>
              <a:t> a </a:t>
            </a:r>
            <a:r>
              <a:rPr lang="en-GB" dirty="0" err="1"/>
              <a:t>capacidade</a:t>
            </a:r>
            <a:r>
              <a:rPr lang="en-GB" dirty="0"/>
              <a:t> da LLM a </a:t>
            </a:r>
            <a:r>
              <a:rPr lang="en-GB" dirty="0" err="1"/>
              <a:t>criar</a:t>
            </a:r>
            <a:r>
              <a:rPr lang="en-GB" dirty="0"/>
              <a:t> </a:t>
            </a:r>
            <a:r>
              <a:rPr lang="en-GB" dirty="0" err="1"/>
              <a:t>os</a:t>
            </a:r>
            <a:r>
              <a:rPr lang="en-GB" dirty="0"/>
              <a:t> </a:t>
            </a:r>
            <a:r>
              <a:rPr lang="en-GB" dirty="0" err="1"/>
              <a:t>itinerários</a:t>
            </a:r>
            <a:r>
              <a:rPr lang="en-GB" dirty="0"/>
              <a:t>, </a:t>
            </a:r>
            <a:r>
              <a:rPr lang="en-GB" dirty="0" err="1"/>
              <a:t>iremos</a:t>
            </a:r>
            <a:r>
              <a:rPr lang="en-GB" dirty="0"/>
              <a:t> usar </a:t>
            </a:r>
            <a:r>
              <a:rPr lang="en-GB" dirty="0" err="1"/>
              <a:t>uma</a:t>
            </a:r>
            <a:r>
              <a:rPr lang="en-GB" dirty="0"/>
              <a:t> RAG com dados </a:t>
            </a:r>
            <a:r>
              <a:rPr lang="en-GB" dirty="0" err="1"/>
              <a:t>extraídos</a:t>
            </a:r>
            <a:r>
              <a:rPr lang="en-GB" dirty="0"/>
              <a:t> do site </a:t>
            </a:r>
            <a:r>
              <a:rPr lang="en-GB" dirty="0" err="1"/>
              <a:t>VisitPortugal</a:t>
            </a:r>
            <a:r>
              <a:rPr lang="en-GB" dirty="0"/>
              <a:t>, que </a:t>
            </a:r>
            <a:r>
              <a:rPr lang="en-GB" dirty="0" err="1"/>
              <a:t>contém</a:t>
            </a:r>
            <a:r>
              <a:rPr lang="en-GB" dirty="0"/>
              <a:t> </a:t>
            </a:r>
            <a:r>
              <a:rPr lang="en-GB" dirty="0" err="1"/>
              <a:t>informação</a:t>
            </a:r>
            <a:r>
              <a:rPr lang="en-GB" dirty="0"/>
              <a:t> </a:t>
            </a:r>
            <a:r>
              <a:rPr lang="en-GB" dirty="0" err="1"/>
              <a:t>acerca</a:t>
            </a:r>
            <a:r>
              <a:rPr lang="en-GB" dirty="0"/>
              <a:t> de </a:t>
            </a:r>
            <a:r>
              <a:rPr lang="en-GB" dirty="0" err="1"/>
              <a:t>atuais</a:t>
            </a:r>
            <a:r>
              <a:rPr lang="en-GB" dirty="0"/>
              <a:t> </a:t>
            </a:r>
            <a:r>
              <a:rPr lang="en-GB" dirty="0" err="1"/>
              <a:t>acomodações</a:t>
            </a:r>
            <a:r>
              <a:rPr lang="en-GB" dirty="0"/>
              <a:t>, </a:t>
            </a:r>
            <a:r>
              <a:rPr lang="en-GB" dirty="0" err="1"/>
              <a:t>hoteis</a:t>
            </a:r>
            <a:r>
              <a:rPr lang="en-GB" dirty="0"/>
              <a:t>, </a:t>
            </a:r>
            <a:r>
              <a:rPr lang="en-GB" dirty="0" err="1"/>
              <a:t>museus</a:t>
            </a:r>
            <a:r>
              <a:rPr lang="en-GB" dirty="0"/>
              <a:t>, </a:t>
            </a:r>
            <a:r>
              <a:rPr lang="en-GB" dirty="0" err="1"/>
              <a:t>monumentos</a:t>
            </a:r>
            <a:r>
              <a:rPr lang="en-GB" dirty="0"/>
              <a:t>, </a:t>
            </a:r>
            <a:r>
              <a:rPr lang="en-GB" dirty="0" err="1"/>
              <a:t>praias</a:t>
            </a:r>
            <a:r>
              <a:rPr lang="en-GB" dirty="0"/>
              <a:t> e zonas de </a:t>
            </a:r>
            <a:r>
              <a:rPr lang="en-GB" dirty="0" err="1"/>
              <a:t>lazer</a:t>
            </a:r>
            <a:r>
              <a:rPr lang="en-GB" dirty="0"/>
              <a:t>, entre outros.</a:t>
            </a:r>
          </a:p>
        </p:txBody>
      </p:sp>
    </p:spTree>
    <p:extLst>
      <p:ext uri="{BB962C8B-B14F-4D97-AF65-F5344CB8AC3E}">
        <p14:creationId xmlns:p14="http://schemas.microsoft.com/office/powerpoint/2010/main" val="175622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90A9-BEA2-E589-B4F9-FD13994D7645}"/>
              </a:ext>
            </a:extLst>
          </p:cNvPr>
          <p:cNvSpPr>
            <a:spLocks noGrp="1"/>
          </p:cNvSpPr>
          <p:nvPr>
            <p:ph type="title"/>
          </p:nvPr>
        </p:nvSpPr>
        <p:spPr/>
        <p:txBody>
          <a:bodyPr/>
          <a:lstStyle/>
          <a:p>
            <a:r>
              <a:rPr lang="en-GB" dirty="0"/>
              <a:t>Dados</a:t>
            </a:r>
          </a:p>
        </p:txBody>
      </p:sp>
      <p:sp>
        <p:nvSpPr>
          <p:cNvPr id="3" name="Content Placeholder 2">
            <a:extLst>
              <a:ext uri="{FF2B5EF4-FFF2-40B4-BE49-F238E27FC236}">
                <a16:creationId xmlns:a16="http://schemas.microsoft.com/office/drawing/2014/main" id="{ACB78DE6-D529-0D4A-3836-76B64FBA0FD3}"/>
              </a:ext>
            </a:extLst>
          </p:cNvPr>
          <p:cNvSpPr>
            <a:spLocks noGrp="1"/>
          </p:cNvSpPr>
          <p:nvPr>
            <p:ph idx="1"/>
          </p:nvPr>
        </p:nvSpPr>
        <p:spPr/>
        <p:txBody>
          <a:bodyPr/>
          <a:lstStyle/>
          <a:p>
            <a:r>
              <a:rPr lang="en-GB" dirty="0" err="1"/>
              <a:t>Os</a:t>
            </a:r>
            <a:r>
              <a:rPr lang="en-GB" dirty="0"/>
              <a:t> dados do </a:t>
            </a:r>
            <a:r>
              <a:rPr lang="en-GB" dirty="0" err="1"/>
              <a:t>VisitPortugal</a:t>
            </a:r>
            <a:r>
              <a:rPr lang="en-GB" dirty="0"/>
              <a:t> </a:t>
            </a:r>
            <a:r>
              <a:rPr lang="en-GB" dirty="0" err="1"/>
              <a:t>podem</a:t>
            </a:r>
            <a:r>
              <a:rPr lang="en-GB" dirty="0"/>
              <a:t> ser </a:t>
            </a:r>
            <a:r>
              <a:rPr lang="en-GB" dirty="0" err="1"/>
              <a:t>descarregados</a:t>
            </a:r>
            <a:r>
              <a:rPr lang="en-GB" dirty="0"/>
              <a:t> </a:t>
            </a:r>
            <a:r>
              <a:rPr lang="en-GB" dirty="0" err="1"/>
              <a:t>através</a:t>
            </a:r>
            <a:r>
              <a:rPr lang="en-GB" dirty="0"/>
              <a:t> do site deles </a:t>
            </a:r>
            <a:r>
              <a:rPr lang="en-GB" dirty="0" err="1"/>
              <a:t>na</a:t>
            </a:r>
            <a:r>
              <a:rPr lang="en-GB" dirty="0"/>
              <a:t> forma de um PDF.</a:t>
            </a:r>
          </a:p>
          <a:p>
            <a:r>
              <a:rPr lang="en-GB" dirty="0"/>
              <a:t>A </a:t>
            </a:r>
            <a:r>
              <a:rPr lang="en-GB" dirty="0" err="1"/>
              <a:t>informação</a:t>
            </a:r>
            <a:r>
              <a:rPr lang="en-GB" dirty="0"/>
              <a:t> é </a:t>
            </a:r>
            <a:r>
              <a:rPr lang="en-GB" dirty="0" err="1"/>
              <a:t>extraída</a:t>
            </a:r>
            <a:r>
              <a:rPr lang="en-GB" dirty="0"/>
              <a:t> dos PDFs com o </a:t>
            </a:r>
            <a:r>
              <a:rPr lang="en-GB" dirty="0" err="1"/>
              <a:t>auxílio</a:t>
            </a:r>
            <a:r>
              <a:rPr lang="en-GB" dirty="0"/>
              <a:t> de </a:t>
            </a:r>
            <a:r>
              <a:rPr lang="en-GB" dirty="0" err="1"/>
              <a:t>funções</a:t>
            </a:r>
            <a:r>
              <a:rPr lang="en-GB" dirty="0"/>
              <a:t> </a:t>
            </a:r>
            <a:r>
              <a:rPr lang="en-GB" dirty="0" err="1"/>
              <a:t>provenientes</a:t>
            </a:r>
            <a:r>
              <a:rPr lang="en-GB" dirty="0"/>
              <a:t> da </a:t>
            </a:r>
            <a:r>
              <a:rPr lang="en-GB" dirty="0" err="1"/>
              <a:t>bilbioteca</a:t>
            </a:r>
            <a:r>
              <a:rPr lang="en-GB" dirty="0"/>
              <a:t> </a:t>
            </a:r>
            <a:r>
              <a:rPr lang="en-GB" dirty="0" err="1"/>
              <a:t>LangChain</a:t>
            </a:r>
            <a:r>
              <a:rPr lang="en-GB" dirty="0"/>
              <a:t>, e de </a:t>
            </a:r>
            <a:r>
              <a:rPr lang="en-GB" dirty="0" err="1"/>
              <a:t>seguida</a:t>
            </a:r>
            <a:r>
              <a:rPr lang="en-GB" dirty="0"/>
              <a:t> é </a:t>
            </a:r>
            <a:r>
              <a:rPr lang="en-GB" dirty="0" err="1"/>
              <a:t>passada</a:t>
            </a:r>
            <a:r>
              <a:rPr lang="en-GB" dirty="0"/>
              <a:t> para </a:t>
            </a:r>
            <a:r>
              <a:rPr lang="en-GB" dirty="0" err="1"/>
              <a:t>uma</a:t>
            </a:r>
            <a:r>
              <a:rPr lang="en-GB" dirty="0"/>
              <a:t> base de dados SQLite </a:t>
            </a:r>
            <a:r>
              <a:rPr lang="en-GB" dirty="0" err="1"/>
              <a:t>na</a:t>
            </a:r>
            <a:r>
              <a:rPr lang="en-GB" dirty="0"/>
              <a:t> forma de </a:t>
            </a:r>
            <a:r>
              <a:rPr lang="en-GB" i="1" dirty="0" err="1"/>
              <a:t>chuncks</a:t>
            </a:r>
            <a:r>
              <a:rPr lang="en-GB" dirty="0"/>
              <a:t>.</a:t>
            </a:r>
          </a:p>
          <a:p>
            <a:r>
              <a:rPr lang="en-GB" dirty="0" err="1"/>
              <a:t>Cada</a:t>
            </a:r>
            <a:r>
              <a:rPr lang="en-GB" dirty="0"/>
              <a:t> </a:t>
            </a:r>
            <a:r>
              <a:rPr lang="en-GB" i="1" dirty="0" err="1"/>
              <a:t>chunck</a:t>
            </a:r>
            <a:r>
              <a:rPr lang="en-GB" i="1" dirty="0"/>
              <a:t> </a:t>
            </a:r>
            <a:r>
              <a:rPr lang="en-GB" dirty="0" err="1"/>
              <a:t>contém</a:t>
            </a:r>
            <a:r>
              <a:rPr lang="en-GB" dirty="0"/>
              <a:t> </a:t>
            </a:r>
            <a:r>
              <a:rPr lang="en-GB" dirty="0" err="1"/>
              <a:t>informação</a:t>
            </a:r>
            <a:r>
              <a:rPr lang="en-GB" dirty="0"/>
              <a:t> </a:t>
            </a:r>
            <a:r>
              <a:rPr lang="en-GB" dirty="0" err="1"/>
              <a:t>sobre</a:t>
            </a:r>
            <a:r>
              <a:rPr lang="en-GB" dirty="0"/>
              <a:t> </a:t>
            </a:r>
            <a:r>
              <a:rPr lang="en-GB" dirty="0" err="1"/>
              <a:t>uma</a:t>
            </a:r>
            <a:r>
              <a:rPr lang="en-GB" dirty="0"/>
              <a:t> </a:t>
            </a:r>
            <a:r>
              <a:rPr lang="en-GB" dirty="0" err="1"/>
              <a:t>determinada</a:t>
            </a:r>
            <a:r>
              <a:rPr lang="en-GB" dirty="0"/>
              <a:t> entrada do site, </a:t>
            </a:r>
            <a:r>
              <a:rPr lang="en-GB" dirty="0" err="1"/>
              <a:t>seja</a:t>
            </a:r>
            <a:r>
              <a:rPr lang="en-GB" dirty="0"/>
              <a:t> </a:t>
            </a:r>
            <a:r>
              <a:rPr lang="en-GB" dirty="0" err="1"/>
              <a:t>esta</a:t>
            </a:r>
            <a:r>
              <a:rPr lang="en-GB" dirty="0"/>
              <a:t> um hotel, </a:t>
            </a:r>
            <a:r>
              <a:rPr lang="en-GB" dirty="0" err="1"/>
              <a:t>uma</a:t>
            </a:r>
            <a:r>
              <a:rPr lang="en-GB" dirty="0"/>
              <a:t> </a:t>
            </a:r>
            <a:r>
              <a:rPr lang="en-GB" dirty="0" err="1"/>
              <a:t>atividade</a:t>
            </a:r>
            <a:r>
              <a:rPr lang="en-GB" dirty="0"/>
              <a:t> </a:t>
            </a:r>
            <a:r>
              <a:rPr lang="en-GB" dirty="0" err="1"/>
              <a:t>ou</a:t>
            </a:r>
            <a:r>
              <a:rPr lang="en-GB" dirty="0"/>
              <a:t> </a:t>
            </a:r>
            <a:r>
              <a:rPr lang="en-GB" dirty="0" err="1"/>
              <a:t>outra</a:t>
            </a:r>
            <a:r>
              <a:rPr lang="en-GB" dirty="0"/>
              <a:t> </a:t>
            </a:r>
            <a:r>
              <a:rPr lang="en-GB" dirty="0" err="1"/>
              <a:t>coisa</a:t>
            </a:r>
            <a:r>
              <a:rPr lang="en-GB" dirty="0"/>
              <a:t> </a:t>
            </a:r>
            <a:r>
              <a:rPr lang="en-GB" dirty="0" err="1"/>
              <a:t>qualquer</a:t>
            </a:r>
            <a:r>
              <a:rPr lang="en-GB" dirty="0"/>
              <a:t>.</a:t>
            </a:r>
          </a:p>
        </p:txBody>
      </p:sp>
    </p:spTree>
    <p:extLst>
      <p:ext uri="{BB962C8B-B14F-4D97-AF65-F5344CB8AC3E}">
        <p14:creationId xmlns:p14="http://schemas.microsoft.com/office/powerpoint/2010/main" val="276564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75B8-6823-CA6C-1049-04F9292BEED5}"/>
              </a:ext>
            </a:extLst>
          </p:cNvPr>
          <p:cNvSpPr>
            <a:spLocks noGrp="1"/>
          </p:cNvSpPr>
          <p:nvPr>
            <p:ph type="title"/>
          </p:nvPr>
        </p:nvSpPr>
        <p:spPr/>
        <p:txBody>
          <a:bodyPr/>
          <a:lstStyle/>
          <a:p>
            <a:r>
              <a:rPr lang="en-GB" dirty="0"/>
              <a:t>LLM</a:t>
            </a:r>
          </a:p>
        </p:txBody>
      </p:sp>
      <p:sp>
        <p:nvSpPr>
          <p:cNvPr id="3" name="Content Placeholder 2">
            <a:extLst>
              <a:ext uri="{FF2B5EF4-FFF2-40B4-BE49-F238E27FC236}">
                <a16:creationId xmlns:a16="http://schemas.microsoft.com/office/drawing/2014/main" id="{781497D5-CA74-9A62-7A27-DA31CE4A76A9}"/>
              </a:ext>
            </a:extLst>
          </p:cNvPr>
          <p:cNvSpPr>
            <a:spLocks noGrp="1"/>
          </p:cNvSpPr>
          <p:nvPr>
            <p:ph idx="1"/>
          </p:nvPr>
        </p:nvSpPr>
        <p:spPr/>
        <p:txBody>
          <a:bodyPr/>
          <a:lstStyle/>
          <a:p>
            <a:r>
              <a:rPr lang="en-GB" dirty="0"/>
              <a:t>A LLM que </a:t>
            </a:r>
            <a:r>
              <a:rPr lang="en-GB" dirty="0" err="1"/>
              <a:t>utilizaremos</a:t>
            </a:r>
            <a:r>
              <a:rPr lang="en-GB" dirty="0"/>
              <a:t> </a:t>
            </a:r>
            <a:r>
              <a:rPr lang="en-GB" dirty="0" err="1"/>
              <a:t>será</a:t>
            </a:r>
            <a:r>
              <a:rPr lang="en-GB" dirty="0"/>
              <a:t> o GPT3.5 da OpenAI e </a:t>
            </a:r>
            <a:r>
              <a:rPr lang="en-GB" dirty="0" err="1"/>
              <a:t>está</a:t>
            </a:r>
            <a:r>
              <a:rPr lang="en-GB" dirty="0"/>
              <a:t> </a:t>
            </a:r>
            <a:r>
              <a:rPr lang="en-GB" dirty="0" err="1"/>
              <a:t>dísponível</a:t>
            </a:r>
            <a:r>
              <a:rPr lang="en-GB" dirty="0"/>
              <a:t> online </a:t>
            </a:r>
            <a:r>
              <a:rPr lang="en-GB" dirty="0" err="1"/>
              <a:t>através</a:t>
            </a:r>
            <a:r>
              <a:rPr lang="en-GB" dirty="0"/>
              <a:t> duma API </a:t>
            </a:r>
            <a:r>
              <a:rPr lang="en-GB" dirty="0" err="1"/>
              <a:t>disponibilizada</a:t>
            </a:r>
            <a:r>
              <a:rPr lang="en-GB" dirty="0"/>
              <a:t> pela OpenAI.</a:t>
            </a:r>
          </a:p>
          <a:p>
            <a:r>
              <a:rPr lang="en-GB" dirty="0"/>
              <a:t>A LLM </a:t>
            </a:r>
            <a:r>
              <a:rPr lang="en-GB" dirty="0" err="1"/>
              <a:t>usará</a:t>
            </a:r>
            <a:r>
              <a:rPr lang="en-GB" dirty="0"/>
              <a:t> </a:t>
            </a:r>
            <a:r>
              <a:rPr lang="en-GB" dirty="0" err="1"/>
              <a:t>os</a:t>
            </a:r>
            <a:r>
              <a:rPr lang="en-GB" dirty="0"/>
              <a:t> dados da RAG </a:t>
            </a:r>
            <a:r>
              <a:rPr lang="en-GB" dirty="0" err="1"/>
              <a:t>através</a:t>
            </a:r>
            <a:r>
              <a:rPr lang="en-GB" dirty="0"/>
              <a:t> duma </a:t>
            </a:r>
            <a:r>
              <a:rPr lang="en-GB" dirty="0" err="1"/>
              <a:t>função</a:t>
            </a:r>
            <a:r>
              <a:rPr lang="en-GB" dirty="0"/>
              <a:t> de </a:t>
            </a:r>
            <a:r>
              <a:rPr lang="en-GB" dirty="0" err="1"/>
              <a:t>similaridade</a:t>
            </a:r>
            <a:r>
              <a:rPr lang="en-GB" dirty="0"/>
              <a:t> entre a prompt do </a:t>
            </a:r>
            <a:r>
              <a:rPr lang="en-GB" dirty="0" err="1"/>
              <a:t>utilizador</a:t>
            </a:r>
            <a:r>
              <a:rPr lang="en-GB" dirty="0"/>
              <a:t> e as </a:t>
            </a:r>
            <a:r>
              <a:rPr lang="en-GB" dirty="0" err="1"/>
              <a:t>várias</a:t>
            </a:r>
            <a:r>
              <a:rPr lang="en-GB" dirty="0"/>
              <a:t> entradas </a:t>
            </a:r>
            <a:r>
              <a:rPr lang="en-GB" dirty="0" err="1"/>
              <a:t>presentes</a:t>
            </a:r>
            <a:r>
              <a:rPr lang="en-GB" dirty="0"/>
              <a:t> </a:t>
            </a:r>
            <a:r>
              <a:rPr lang="en-GB" dirty="0" err="1"/>
              <a:t>na</a:t>
            </a:r>
            <a:r>
              <a:rPr lang="en-GB" dirty="0"/>
              <a:t> base de dados.</a:t>
            </a:r>
          </a:p>
          <a:p>
            <a:r>
              <a:rPr lang="en-GB" dirty="0"/>
              <a:t>Vamos usar a </a:t>
            </a:r>
            <a:r>
              <a:rPr lang="en-GB" dirty="0" err="1"/>
              <a:t>biblioteca</a:t>
            </a:r>
            <a:r>
              <a:rPr lang="en-GB" dirty="0"/>
              <a:t> </a:t>
            </a:r>
            <a:r>
              <a:rPr lang="en-GB" dirty="0" err="1"/>
              <a:t>ChromaDb</a:t>
            </a:r>
            <a:r>
              <a:rPr lang="en-GB" dirty="0"/>
              <a:t> para </a:t>
            </a:r>
            <a:r>
              <a:rPr lang="en-GB" dirty="0" err="1"/>
              <a:t>implementar</a:t>
            </a:r>
            <a:r>
              <a:rPr lang="en-GB" dirty="0"/>
              <a:t> a base de dados </a:t>
            </a:r>
            <a:r>
              <a:rPr lang="en-GB" dirty="0" err="1"/>
              <a:t>vetorial</a:t>
            </a:r>
            <a:r>
              <a:rPr lang="en-GB" dirty="0"/>
              <a:t> </a:t>
            </a:r>
            <a:r>
              <a:rPr lang="en-GB" dirty="0" err="1"/>
              <a:t>usada</a:t>
            </a:r>
            <a:r>
              <a:rPr lang="en-GB" dirty="0"/>
              <a:t> com o RAG.</a:t>
            </a:r>
          </a:p>
        </p:txBody>
      </p:sp>
    </p:spTree>
    <p:extLst>
      <p:ext uri="{BB962C8B-B14F-4D97-AF65-F5344CB8AC3E}">
        <p14:creationId xmlns:p14="http://schemas.microsoft.com/office/powerpoint/2010/main" val="307910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7099-9C8F-2CC2-B9F0-CAD064602AA7}"/>
              </a:ext>
            </a:extLst>
          </p:cNvPr>
          <p:cNvSpPr>
            <a:spLocks noGrp="1"/>
          </p:cNvSpPr>
          <p:nvPr>
            <p:ph type="title"/>
          </p:nvPr>
        </p:nvSpPr>
        <p:spPr/>
        <p:txBody>
          <a:bodyPr/>
          <a:lstStyle/>
          <a:p>
            <a:r>
              <a:rPr lang="en-GB" dirty="0" err="1"/>
              <a:t>Processo</a:t>
            </a:r>
            <a:endParaRPr lang="en-GB" dirty="0"/>
          </a:p>
        </p:txBody>
      </p:sp>
      <p:sp>
        <p:nvSpPr>
          <p:cNvPr id="3" name="Content Placeholder 2">
            <a:extLst>
              <a:ext uri="{FF2B5EF4-FFF2-40B4-BE49-F238E27FC236}">
                <a16:creationId xmlns:a16="http://schemas.microsoft.com/office/drawing/2014/main" id="{CE3E445D-CB93-1EE9-7B7D-CDEE853F17AF}"/>
              </a:ext>
            </a:extLst>
          </p:cNvPr>
          <p:cNvSpPr>
            <a:spLocks noGrp="1"/>
          </p:cNvSpPr>
          <p:nvPr>
            <p:ph idx="1"/>
          </p:nvPr>
        </p:nvSpPr>
        <p:spPr/>
        <p:txBody>
          <a:bodyPr/>
          <a:lstStyle/>
          <a:p>
            <a:r>
              <a:rPr lang="en-GB" dirty="0"/>
              <a:t>Para </a:t>
            </a:r>
            <a:r>
              <a:rPr lang="en-GB" dirty="0" err="1"/>
              <a:t>cada</a:t>
            </a:r>
            <a:r>
              <a:rPr lang="en-GB" dirty="0"/>
              <a:t> prompt do </a:t>
            </a:r>
            <a:r>
              <a:rPr lang="en-GB" dirty="0" err="1"/>
              <a:t>utilizador</a:t>
            </a:r>
            <a:r>
              <a:rPr lang="en-GB" dirty="0"/>
              <a:t>, é </a:t>
            </a:r>
            <a:r>
              <a:rPr lang="en-GB" dirty="0" err="1"/>
              <a:t>criado</a:t>
            </a:r>
            <a:r>
              <a:rPr lang="en-GB" dirty="0"/>
              <a:t> um </a:t>
            </a:r>
            <a:r>
              <a:rPr lang="en-GB" dirty="0" err="1"/>
              <a:t>agente</a:t>
            </a:r>
            <a:r>
              <a:rPr lang="en-GB" dirty="0"/>
              <a:t> que </a:t>
            </a:r>
            <a:r>
              <a:rPr lang="en-GB" dirty="0" err="1"/>
              <a:t>vai</a:t>
            </a:r>
            <a:r>
              <a:rPr lang="en-GB" dirty="0"/>
              <a:t> </a:t>
            </a:r>
            <a:r>
              <a:rPr lang="en-GB" dirty="0" err="1"/>
              <a:t>realizar</a:t>
            </a:r>
            <a:r>
              <a:rPr lang="en-GB" dirty="0"/>
              <a:t> 3 </a:t>
            </a:r>
            <a:r>
              <a:rPr lang="en-GB" dirty="0" err="1"/>
              <a:t>ações</a:t>
            </a:r>
            <a:r>
              <a:rPr lang="en-GB" dirty="0"/>
              <a:t>.</a:t>
            </a:r>
          </a:p>
          <a:p>
            <a:r>
              <a:rPr lang="en-GB" dirty="0" err="1"/>
              <a:t>Cada</a:t>
            </a:r>
            <a:r>
              <a:rPr lang="en-GB" dirty="0"/>
              <a:t> </a:t>
            </a:r>
            <a:r>
              <a:rPr lang="en-GB" dirty="0" err="1"/>
              <a:t>ação</a:t>
            </a:r>
            <a:r>
              <a:rPr lang="en-GB" dirty="0"/>
              <a:t> </a:t>
            </a:r>
            <a:r>
              <a:rPr lang="en-GB" dirty="0" err="1"/>
              <a:t>será</a:t>
            </a:r>
            <a:r>
              <a:rPr lang="en-GB" dirty="0"/>
              <a:t> </a:t>
            </a:r>
            <a:r>
              <a:rPr lang="en-GB" dirty="0" err="1"/>
              <a:t>passada</a:t>
            </a:r>
            <a:r>
              <a:rPr lang="en-GB" dirty="0"/>
              <a:t> para a LLM </a:t>
            </a:r>
            <a:r>
              <a:rPr lang="en-GB" dirty="0" err="1"/>
              <a:t>através</a:t>
            </a:r>
            <a:r>
              <a:rPr lang="en-GB" dirty="0"/>
              <a:t> de </a:t>
            </a:r>
            <a:r>
              <a:rPr lang="en-GB" dirty="0" err="1"/>
              <a:t>uma</a:t>
            </a:r>
            <a:r>
              <a:rPr lang="en-GB" dirty="0"/>
              <a:t> system prompt que </a:t>
            </a:r>
            <a:r>
              <a:rPr lang="en-GB" dirty="0" err="1"/>
              <a:t>lhe</a:t>
            </a:r>
            <a:r>
              <a:rPr lang="en-GB" dirty="0"/>
              <a:t> é </a:t>
            </a:r>
            <a:r>
              <a:rPr lang="en-GB" dirty="0" err="1"/>
              <a:t>passada</a:t>
            </a:r>
            <a:r>
              <a:rPr lang="en-GB" dirty="0"/>
              <a:t> antes de </a:t>
            </a:r>
            <a:r>
              <a:rPr lang="en-GB" dirty="0" err="1"/>
              <a:t>interagir</a:t>
            </a:r>
            <a:r>
              <a:rPr lang="en-GB" dirty="0"/>
              <a:t> com o </a:t>
            </a:r>
            <a:r>
              <a:rPr lang="en-GB" dirty="0" err="1"/>
              <a:t>utilizador</a:t>
            </a:r>
            <a:r>
              <a:rPr lang="en-GB" dirty="0"/>
              <a:t>, e </a:t>
            </a:r>
            <a:r>
              <a:rPr lang="en-GB" dirty="0" err="1"/>
              <a:t>controla</a:t>
            </a:r>
            <a:r>
              <a:rPr lang="en-GB" dirty="0"/>
              <a:t> tanto o </a:t>
            </a:r>
            <a:r>
              <a:rPr lang="en-GB" dirty="0" err="1"/>
              <a:t>seu</a:t>
            </a:r>
            <a:r>
              <a:rPr lang="en-GB" dirty="0"/>
              <a:t> </a:t>
            </a:r>
            <a:r>
              <a:rPr lang="en-GB" dirty="0" err="1"/>
              <a:t>comportamento</a:t>
            </a:r>
            <a:r>
              <a:rPr lang="en-GB" dirty="0"/>
              <a:t> </a:t>
            </a:r>
            <a:r>
              <a:rPr lang="en-GB" dirty="0" err="1"/>
              <a:t>como</a:t>
            </a:r>
            <a:r>
              <a:rPr lang="en-GB" dirty="0"/>
              <a:t> o </a:t>
            </a:r>
            <a:r>
              <a:rPr lang="en-GB" dirty="0" err="1"/>
              <a:t>seu</a:t>
            </a:r>
            <a:r>
              <a:rPr lang="en-GB" dirty="0"/>
              <a:t> output.</a:t>
            </a:r>
          </a:p>
        </p:txBody>
      </p:sp>
    </p:spTree>
    <p:extLst>
      <p:ext uri="{BB962C8B-B14F-4D97-AF65-F5344CB8AC3E}">
        <p14:creationId xmlns:p14="http://schemas.microsoft.com/office/powerpoint/2010/main" val="142575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FEF41-4944-F268-2AB8-A988B4FBC10E}"/>
              </a:ext>
            </a:extLst>
          </p:cNvPr>
          <p:cNvSpPr>
            <a:spLocks noGrp="1"/>
          </p:cNvSpPr>
          <p:nvPr>
            <p:ph type="title"/>
          </p:nvPr>
        </p:nvSpPr>
        <p:spPr/>
        <p:txBody>
          <a:bodyPr/>
          <a:lstStyle/>
          <a:p>
            <a:r>
              <a:rPr lang="pt-PT" dirty="0"/>
              <a:t>1º Passo</a:t>
            </a:r>
          </a:p>
        </p:txBody>
      </p:sp>
      <p:sp>
        <p:nvSpPr>
          <p:cNvPr id="3" name="Marcador de Posição de Conteúdo 2">
            <a:extLst>
              <a:ext uri="{FF2B5EF4-FFF2-40B4-BE49-F238E27FC236}">
                <a16:creationId xmlns:a16="http://schemas.microsoft.com/office/drawing/2014/main" id="{043E8544-52C3-0275-9B88-2D62860E0EF6}"/>
              </a:ext>
            </a:extLst>
          </p:cNvPr>
          <p:cNvSpPr>
            <a:spLocks noGrp="1"/>
          </p:cNvSpPr>
          <p:nvPr>
            <p:ph idx="1"/>
          </p:nvPr>
        </p:nvSpPr>
        <p:spPr/>
        <p:txBody>
          <a:bodyPr/>
          <a:lstStyle/>
          <a:p>
            <a:r>
              <a:rPr lang="en-GB" dirty="0"/>
              <a:t>Validar a prompt do </a:t>
            </a:r>
            <a:r>
              <a:rPr lang="en-GB" dirty="0" err="1"/>
              <a:t>utilizador</a:t>
            </a:r>
            <a:r>
              <a:rPr lang="en-GB" dirty="0"/>
              <a:t>, i.e. </a:t>
            </a:r>
            <a:r>
              <a:rPr lang="en-GB" dirty="0" err="1"/>
              <a:t>verificar</a:t>
            </a:r>
            <a:r>
              <a:rPr lang="en-GB" dirty="0"/>
              <a:t> se é </a:t>
            </a:r>
            <a:r>
              <a:rPr lang="en-GB" dirty="0" err="1"/>
              <a:t>possível</a:t>
            </a:r>
            <a:r>
              <a:rPr lang="en-GB" dirty="0"/>
              <a:t> </a:t>
            </a:r>
            <a:r>
              <a:rPr lang="en-GB" dirty="0" err="1"/>
              <a:t>criar</a:t>
            </a:r>
            <a:r>
              <a:rPr lang="en-GB" dirty="0"/>
              <a:t> </a:t>
            </a:r>
            <a:r>
              <a:rPr lang="en-GB" dirty="0" err="1"/>
              <a:t>tal</a:t>
            </a:r>
            <a:r>
              <a:rPr lang="en-GB" dirty="0"/>
              <a:t> </a:t>
            </a:r>
            <a:r>
              <a:rPr lang="en-GB" dirty="0" err="1"/>
              <a:t>percurso</a:t>
            </a:r>
            <a:r>
              <a:rPr lang="en-GB" dirty="0"/>
              <a:t> </a:t>
            </a:r>
            <a:r>
              <a:rPr lang="en-GB" dirty="0" err="1"/>
              <a:t>num</a:t>
            </a:r>
            <a:r>
              <a:rPr lang="en-GB" dirty="0"/>
              <a:t> </a:t>
            </a:r>
            <a:r>
              <a:rPr lang="en-GB" dirty="0" err="1"/>
              <a:t>determinado</a:t>
            </a:r>
            <a:r>
              <a:rPr lang="en-GB" dirty="0"/>
              <a:t> </a:t>
            </a:r>
            <a:r>
              <a:rPr lang="en-GB" dirty="0" err="1"/>
              <a:t>espaço</a:t>
            </a:r>
            <a:r>
              <a:rPr lang="en-GB" dirty="0"/>
              <a:t> de tempo, </a:t>
            </a:r>
            <a:r>
              <a:rPr lang="en-GB" dirty="0" err="1"/>
              <a:t>através</a:t>
            </a:r>
            <a:r>
              <a:rPr lang="en-GB" dirty="0"/>
              <a:t> da </a:t>
            </a:r>
            <a:r>
              <a:rPr lang="en-GB" dirty="0" err="1"/>
              <a:t>seguinte</a:t>
            </a:r>
            <a:r>
              <a:rPr lang="en-GB" dirty="0"/>
              <a:t> prompt, p. ex.:</a:t>
            </a:r>
          </a:p>
          <a:p>
            <a:r>
              <a:rPr lang="en-US" dirty="0">
                <a:latin typeface="Consolas" panose="020B0609020204030204" pitchFamily="49" charset="0"/>
              </a:rPr>
              <a:t>“You are a travel agent who helps users make exciting travel plans. The user's request will be denoted by four hashtags. Determine if the user’s request is reasonable and achievable within the constraints they set.[…]”</a:t>
            </a:r>
            <a:endParaRPr lang="en-GB" dirty="0">
              <a:latin typeface="Consolas" panose="020B0609020204030204" pitchFamily="49" charset="0"/>
            </a:endParaRPr>
          </a:p>
        </p:txBody>
      </p:sp>
    </p:spTree>
    <p:extLst>
      <p:ext uri="{BB962C8B-B14F-4D97-AF65-F5344CB8AC3E}">
        <p14:creationId xmlns:p14="http://schemas.microsoft.com/office/powerpoint/2010/main" val="103080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FEF41-4944-F268-2AB8-A988B4FBC10E}"/>
              </a:ext>
            </a:extLst>
          </p:cNvPr>
          <p:cNvSpPr>
            <a:spLocks noGrp="1"/>
          </p:cNvSpPr>
          <p:nvPr>
            <p:ph type="title"/>
          </p:nvPr>
        </p:nvSpPr>
        <p:spPr/>
        <p:txBody>
          <a:bodyPr/>
          <a:lstStyle/>
          <a:p>
            <a:r>
              <a:rPr lang="pt-PT" dirty="0"/>
              <a:t>2º Passo</a:t>
            </a:r>
          </a:p>
        </p:txBody>
      </p:sp>
      <p:sp>
        <p:nvSpPr>
          <p:cNvPr id="3" name="Marcador de Posição de Conteúdo 2">
            <a:extLst>
              <a:ext uri="{FF2B5EF4-FFF2-40B4-BE49-F238E27FC236}">
                <a16:creationId xmlns:a16="http://schemas.microsoft.com/office/drawing/2014/main" id="{043E8544-52C3-0275-9B88-2D62860E0EF6}"/>
              </a:ext>
            </a:extLst>
          </p:cNvPr>
          <p:cNvSpPr>
            <a:spLocks noGrp="1"/>
          </p:cNvSpPr>
          <p:nvPr>
            <p:ph idx="1"/>
          </p:nvPr>
        </p:nvSpPr>
        <p:spPr/>
        <p:txBody>
          <a:bodyPr>
            <a:normAutofit/>
          </a:bodyPr>
          <a:lstStyle/>
          <a:p>
            <a:r>
              <a:rPr lang="en-GB" dirty="0" err="1"/>
              <a:t>Produzir</a:t>
            </a:r>
            <a:r>
              <a:rPr lang="en-GB" dirty="0"/>
              <a:t> o </a:t>
            </a:r>
            <a:r>
              <a:rPr lang="en-GB" dirty="0" err="1"/>
              <a:t>itinerário</a:t>
            </a:r>
            <a:r>
              <a:rPr lang="en-GB" dirty="0"/>
              <a:t> </a:t>
            </a:r>
            <a:r>
              <a:rPr lang="en-GB" dirty="0" err="1"/>
              <a:t>em</a:t>
            </a:r>
            <a:r>
              <a:rPr lang="en-GB" dirty="0"/>
              <a:t> </a:t>
            </a:r>
            <a:r>
              <a:rPr lang="en-GB" dirty="0" err="1"/>
              <a:t>si</a:t>
            </a:r>
            <a:r>
              <a:rPr lang="en-GB" dirty="0"/>
              <a:t>, </a:t>
            </a:r>
            <a:r>
              <a:rPr lang="en-GB" dirty="0" err="1"/>
              <a:t>isto</a:t>
            </a:r>
            <a:r>
              <a:rPr lang="en-GB" dirty="0"/>
              <a:t> é, </a:t>
            </a:r>
            <a:r>
              <a:rPr lang="en-GB" dirty="0" err="1"/>
              <a:t>gerar</a:t>
            </a:r>
            <a:r>
              <a:rPr lang="en-GB" dirty="0"/>
              <a:t> </a:t>
            </a:r>
            <a:r>
              <a:rPr lang="en-GB" dirty="0" err="1"/>
              <a:t>uma</a:t>
            </a:r>
            <a:r>
              <a:rPr lang="en-GB" dirty="0"/>
              <a:t> </a:t>
            </a:r>
            <a:r>
              <a:rPr lang="en-GB" dirty="0" err="1"/>
              <a:t>série</a:t>
            </a:r>
            <a:r>
              <a:rPr lang="en-GB" dirty="0"/>
              <a:t> de </a:t>
            </a:r>
            <a:r>
              <a:rPr lang="en-GB" dirty="0" err="1"/>
              <a:t>locais</a:t>
            </a:r>
            <a:r>
              <a:rPr lang="en-GB" dirty="0"/>
              <a:t> e </a:t>
            </a:r>
            <a:r>
              <a:rPr lang="en-GB" dirty="0" err="1"/>
              <a:t>atividades</a:t>
            </a:r>
            <a:r>
              <a:rPr lang="en-GB" dirty="0"/>
              <a:t> para o </a:t>
            </a:r>
            <a:r>
              <a:rPr lang="en-GB" dirty="0" err="1"/>
              <a:t>utilizador</a:t>
            </a:r>
            <a:r>
              <a:rPr lang="en-GB" dirty="0"/>
              <a:t> visitor.</a:t>
            </a:r>
          </a:p>
          <a:p>
            <a:r>
              <a:rPr lang="en-US" dirty="0">
                <a:latin typeface="Consolas" panose="020B0609020204030204" pitchFamily="49" charset="0"/>
              </a:rPr>
              <a:t>“You are a travel agent who helps users make exciting travel plans. The user's request will be denoted by four hashtags. Convert the user's request into a detailed itinerary describing the places they should visit and the things they should do […].”</a:t>
            </a:r>
            <a:endParaRPr lang="en-GB" dirty="0">
              <a:latin typeface="Consolas" panose="020B0609020204030204" pitchFamily="49" charset="0"/>
            </a:endParaRPr>
          </a:p>
        </p:txBody>
      </p:sp>
    </p:spTree>
    <p:extLst>
      <p:ext uri="{BB962C8B-B14F-4D97-AF65-F5344CB8AC3E}">
        <p14:creationId xmlns:p14="http://schemas.microsoft.com/office/powerpoint/2010/main" val="33604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FEF41-4944-F268-2AB8-A988B4FBC10E}"/>
              </a:ext>
            </a:extLst>
          </p:cNvPr>
          <p:cNvSpPr>
            <a:spLocks noGrp="1"/>
          </p:cNvSpPr>
          <p:nvPr>
            <p:ph type="title"/>
          </p:nvPr>
        </p:nvSpPr>
        <p:spPr/>
        <p:txBody>
          <a:bodyPr/>
          <a:lstStyle/>
          <a:p>
            <a:r>
              <a:rPr lang="pt-PT" dirty="0"/>
              <a:t>3º Passo</a:t>
            </a:r>
          </a:p>
        </p:txBody>
      </p:sp>
      <p:sp>
        <p:nvSpPr>
          <p:cNvPr id="3" name="Marcador de Posição de Conteúdo 2">
            <a:extLst>
              <a:ext uri="{FF2B5EF4-FFF2-40B4-BE49-F238E27FC236}">
                <a16:creationId xmlns:a16="http://schemas.microsoft.com/office/drawing/2014/main" id="{043E8544-52C3-0275-9B88-2D62860E0EF6}"/>
              </a:ext>
            </a:extLst>
          </p:cNvPr>
          <p:cNvSpPr>
            <a:spLocks noGrp="1"/>
          </p:cNvSpPr>
          <p:nvPr>
            <p:ph idx="1"/>
          </p:nvPr>
        </p:nvSpPr>
        <p:spPr/>
        <p:txBody>
          <a:bodyPr>
            <a:normAutofit/>
          </a:bodyPr>
          <a:lstStyle/>
          <a:p>
            <a:r>
              <a:rPr lang="en-GB" dirty="0" err="1"/>
              <a:t>Extrair</a:t>
            </a:r>
            <a:r>
              <a:rPr lang="en-GB" dirty="0"/>
              <a:t> do </a:t>
            </a:r>
            <a:r>
              <a:rPr lang="en-GB" dirty="0" err="1"/>
              <a:t>itinerário</a:t>
            </a:r>
            <a:r>
              <a:rPr lang="en-GB" dirty="0"/>
              <a:t> as </a:t>
            </a:r>
            <a:r>
              <a:rPr lang="en-GB" dirty="0" err="1"/>
              <a:t>localizações</a:t>
            </a:r>
            <a:r>
              <a:rPr lang="en-GB" dirty="0"/>
              <a:t> de modo a </a:t>
            </a:r>
            <a:r>
              <a:rPr lang="en-GB" dirty="0" err="1"/>
              <a:t>mapeá</a:t>
            </a:r>
            <a:r>
              <a:rPr lang="en-GB" dirty="0"/>
              <a:t>-las no Google Maps.</a:t>
            </a:r>
          </a:p>
          <a:p>
            <a:r>
              <a:rPr lang="en-US" dirty="0">
                <a:latin typeface="Consolas" panose="020B0609020204030204" pitchFamily="49" charset="0"/>
              </a:rPr>
              <a:t>“You are an agent who converts detailed travel plans into a simple list of locations. The itinerary will be denoted by four hashtags. Convert it into list of places that they should visit. Try to include the specific address of each location […].”</a:t>
            </a:r>
            <a:endParaRPr lang="en-GB" dirty="0">
              <a:latin typeface="Consolas" panose="020B0609020204030204" pitchFamily="49" charset="0"/>
            </a:endParaRPr>
          </a:p>
        </p:txBody>
      </p:sp>
    </p:spTree>
    <p:extLst>
      <p:ext uri="{BB962C8B-B14F-4D97-AF65-F5344CB8AC3E}">
        <p14:creationId xmlns:p14="http://schemas.microsoft.com/office/powerpoint/2010/main" val="9510045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TotalTime>
  <Words>507</Words>
  <Application>Microsoft Office PowerPoint</Application>
  <PresentationFormat>Ecrã Panorâmico</PresentationFormat>
  <Paragraphs>26</Paragraphs>
  <Slides>8</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8</vt:i4>
      </vt:variant>
    </vt:vector>
  </HeadingPairs>
  <TitlesOfParts>
    <vt:vector size="12" baseType="lpstr">
      <vt:lpstr>Arial</vt:lpstr>
      <vt:lpstr>Consolas</vt:lpstr>
      <vt:lpstr>Garamond</vt:lpstr>
      <vt:lpstr>Organic</vt:lpstr>
      <vt:lpstr>LLM como guia turístico para o Norte de Portugal</vt:lpstr>
      <vt:lpstr>Introdução</vt:lpstr>
      <vt:lpstr>Dados</vt:lpstr>
      <vt:lpstr>LLM</vt:lpstr>
      <vt:lpstr>Processo</vt:lpstr>
      <vt:lpstr>1º Passo</vt:lpstr>
      <vt:lpstr>2º Passo</vt:lpstr>
      <vt:lpstr>3º Passo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como guia turístico para o Norte de Portugal</dc:title>
  <dc:creator>Mateus Pereira</dc:creator>
  <cp:lastModifiedBy>Pedro Pereira Sousa</cp:lastModifiedBy>
  <cp:revision>6</cp:revision>
  <dcterms:created xsi:type="dcterms:W3CDTF">2024-04-03T20:32:17Z</dcterms:created>
  <dcterms:modified xsi:type="dcterms:W3CDTF">2024-04-05T15:34:12Z</dcterms:modified>
</cp:coreProperties>
</file>