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46" autoAdjust="0"/>
  </p:normalViewPr>
  <p:slideViewPr>
    <p:cSldViewPr snapToGrid="0" snapToObjects="1">
      <p:cViewPr varScale="1">
        <p:scale>
          <a:sx n="107" d="100"/>
          <a:sy n="107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56954-697F-CE4E-B8FE-A2E4279349C6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A7863-EE55-AA4E-B38D-8E87564C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0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Tool that allows the creation and execution of automated tests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Common tasks associated with test framework:  test fixture discovery, test case discovery, test fixture lifecycle, orchestration of test execution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A7863-EE55-AA4E-B38D-8E87564C11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6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Easiest way to have a highly customizable library is to, first, minimize the exclusive responsibilities of the library, keeping a bare minimal to what is owned by the framework, leaving the rest able to be customized modified, providing, obviously, reasonable defaults.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A7863-EE55-AA4E-B38D-8E87564C11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2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061-5EEA-7F48-8BC6-0DC7A89218D5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4882-891D-D741-ABA5-9B662CBE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7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061-5EEA-7F48-8BC6-0DC7A89218D5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4882-891D-D741-ABA5-9B662CBE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9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061-5EEA-7F48-8BC6-0DC7A89218D5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4882-891D-D741-ABA5-9B662CBE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5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061-5EEA-7F48-8BC6-0DC7A89218D5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4882-891D-D741-ABA5-9B662CBE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8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061-5EEA-7F48-8BC6-0DC7A89218D5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4882-891D-D741-ABA5-9B662CBE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6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061-5EEA-7F48-8BC6-0DC7A89218D5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4882-891D-D741-ABA5-9B662CBE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061-5EEA-7F48-8BC6-0DC7A89218D5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4882-891D-D741-ABA5-9B662CBE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2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061-5EEA-7F48-8BC6-0DC7A89218D5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4882-891D-D741-ABA5-9B662CBE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4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061-5EEA-7F48-8BC6-0DC7A89218D5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4882-891D-D741-ABA5-9B662CBE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061-5EEA-7F48-8BC6-0DC7A89218D5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4882-891D-D741-ABA5-9B662CBE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9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E061-5EEA-7F48-8BC6-0DC7A89218D5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4882-891D-D741-ABA5-9B662CBE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E061-5EEA-7F48-8BC6-0DC7A89218D5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84882-891D-D741-ABA5-9B662CBE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6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xie_19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633094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5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Fixie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Patrick </a:t>
            </a:r>
            <a:r>
              <a:rPr lang="en-US" dirty="0" err="1" smtClean="0"/>
              <a:t>Lioi</a:t>
            </a:r>
            <a:endParaRPr lang="en-US" dirty="0" smtClean="0"/>
          </a:p>
          <a:p>
            <a:pPr lvl="1"/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Ensinando</a:t>
            </a:r>
            <a:endParaRPr lang="en-US" dirty="0" smtClean="0"/>
          </a:p>
          <a:p>
            <a:pPr lvl="1"/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Conhecido</a:t>
            </a:r>
            <a:r>
              <a:rPr lang="en-US" dirty="0" smtClean="0"/>
              <a:t> e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Entendido</a:t>
            </a:r>
            <a:endParaRPr lang="en-US" dirty="0" smtClean="0"/>
          </a:p>
          <a:p>
            <a:pPr lvl="1"/>
            <a:r>
              <a:rPr lang="en-US" dirty="0" err="1" smtClean="0"/>
              <a:t>Ferramentas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err="1" smtClean="0"/>
              <a:t>áveis</a:t>
            </a:r>
            <a:r>
              <a:rPr lang="en-US" dirty="0" smtClean="0"/>
              <a:t>, </a:t>
            </a:r>
            <a:r>
              <a:rPr lang="en-US" dirty="0" err="1" smtClean="0"/>
              <a:t>estagnadas</a:t>
            </a:r>
            <a:endParaRPr lang="en-US" dirty="0" smtClean="0"/>
          </a:p>
          <a:p>
            <a:pPr marL="57150" indent="0">
              <a:buNone/>
            </a:pPr>
            <a:r>
              <a:rPr lang="en-US" dirty="0" smtClean="0">
                <a:latin typeface="Calibri Bold"/>
                <a:cs typeface="Calibri Bold"/>
              </a:rPr>
              <a:t>Leia </a:t>
            </a:r>
            <a:r>
              <a:rPr lang="en-US" dirty="0" err="1" smtClean="0">
                <a:latin typeface="Calibri Bold"/>
                <a:cs typeface="Calibri Bold"/>
              </a:rPr>
              <a:t>em</a:t>
            </a:r>
            <a:r>
              <a:rPr lang="en-US" dirty="0" smtClean="0">
                <a:latin typeface="Calibri Bold"/>
                <a:cs typeface="Calibri Bold"/>
              </a:rPr>
              <a:t>: http://</a:t>
            </a:r>
            <a:r>
              <a:rPr lang="en-US" dirty="0" err="1" smtClean="0">
                <a:latin typeface="Courier"/>
                <a:cs typeface="Courier"/>
              </a:rPr>
              <a:t>bit.ly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IntroAoFixie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296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Baixa</a:t>
            </a:r>
            <a:r>
              <a:rPr lang="en-US" dirty="0" smtClean="0"/>
              <a:t> </a:t>
            </a:r>
            <a:r>
              <a:rPr lang="en-US" dirty="0" err="1" smtClean="0"/>
              <a:t>cerim</a:t>
            </a:r>
            <a:r>
              <a:rPr lang="en-US" dirty="0" err="1" smtClean="0"/>
              <a:t>ônia</a:t>
            </a:r>
            <a:r>
              <a:rPr lang="en-US" dirty="0" smtClean="0"/>
              <a:t> e alto </a:t>
            </a:r>
            <a:r>
              <a:rPr lang="en-US" dirty="0" err="1" smtClean="0"/>
              <a:t>grau</a:t>
            </a:r>
            <a:r>
              <a:rPr lang="en-US" dirty="0" smtClean="0"/>
              <a:t> de </a:t>
            </a:r>
            <a:r>
              <a:rPr lang="en-US" dirty="0" err="1" smtClean="0"/>
              <a:t>liberdade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r>
              <a:rPr lang="en-US" dirty="0" smtClean="0"/>
              <a:t> da fixture de testes</a:t>
            </a:r>
          </a:p>
          <a:p>
            <a:r>
              <a:rPr lang="en-US" dirty="0" err="1" smtClean="0"/>
              <a:t>Fixie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“</a:t>
            </a:r>
            <a:r>
              <a:rPr lang="en-US" dirty="0" err="1" smtClean="0"/>
              <a:t>dono</a:t>
            </a:r>
            <a:r>
              <a:rPr lang="en-US" dirty="0" smtClean="0"/>
              <a:t>” </a:t>
            </a:r>
            <a:r>
              <a:rPr lang="en-US" dirty="0" err="1" smtClean="0"/>
              <a:t>apenas</a:t>
            </a:r>
            <a:r>
              <a:rPr lang="en-US" dirty="0" smtClean="0"/>
              <a:t> da </a:t>
            </a:r>
            <a:r>
              <a:rPr lang="en-US" dirty="0" err="1" smtClean="0"/>
              <a:t>orquestração</a:t>
            </a:r>
            <a:r>
              <a:rPr lang="en-US" dirty="0" smtClean="0"/>
              <a:t> da </a:t>
            </a:r>
            <a:r>
              <a:rPr lang="en-US" dirty="0" err="1" smtClean="0"/>
              <a:t>execução</a:t>
            </a:r>
            <a:r>
              <a:rPr lang="en-US" dirty="0" smtClean="0"/>
              <a:t> dos testes</a:t>
            </a:r>
          </a:p>
          <a:p>
            <a:r>
              <a:rPr lang="en-US" dirty="0" err="1" smtClean="0"/>
              <a:t>Não</a:t>
            </a:r>
            <a:r>
              <a:rPr lang="en-US" dirty="0" smtClean="0"/>
              <a:t> tem </a:t>
            </a:r>
            <a:r>
              <a:rPr lang="en-US" dirty="0" err="1" smtClean="0"/>
              <a:t>biblioteca</a:t>
            </a:r>
            <a:r>
              <a:rPr lang="en-US" dirty="0" smtClean="0"/>
              <a:t> de “Assertion”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2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Baixa</a:t>
            </a:r>
            <a:r>
              <a:rPr lang="en-US" dirty="0" smtClean="0"/>
              <a:t> </a:t>
            </a:r>
            <a:r>
              <a:rPr lang="en-US" dirty="0" err="1" smtClean="0"/>
              <a:t>Cerim</a:t>
            </a:r>
            <a:r>
              <a:rPr lang="en-US" dirty="0" err="1" smtClean="0"/>
              <a:t>ônia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endParaRPr lang="en-US" dirty="0" smtClean="0"/>
          </a:p>
          <a:p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herança</a:t>
            </a:r>
            <a:endParaRPr lang="en-US" dirty="0" smtClean="0"/>
          </a:p>
          <a:p>
            <a:r>
              <a:rPr lang="en-US" dirty="0" err="1" smtClean="0"/>
              <a:t>Sem</a:t>
            </a:r>
            <a:r>
              <a:rPr lang="en-US" dirty="0" smtClean="0"/>
              <a:t> “using </a:t>
            </a:r>
            <a:r>
              <a:rPr lang="en-US" dirty="0" err="1" smtClean="0"/>
              <a:t>Fixie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2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Liberdade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gosta</a:t>
            </a:r>
            <a:r>
              <a:rPr lang="en-US" dirty="0" smtClean="0"/>
              <a:t> de </a:t>
            </a:r>
            <a:r>
              <a:rPr lang="en-US" dirty="0" err="1" smtClean="0"/>
              <a:t>algo</a:t>
            </a:r>
            <a:r>
              <a:rPr lang="en-US" dirty="0" smtClean="0"/>
              <a:t> das </a:t>
            </a:r>
            <a:r>
              <a:rPr lang="en-US" dirty="0" err="1" smtClean="0"/>
              <a:t>conveções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?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, </a:t>
            </a:r>
            <a:r>
              <a:rPr lang="en-US" dirty="0" err="1" smtClean="0"/>
              <a:t>crie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próprias</a:t>
            </a:r>
            <a:r>
              <a:rPr lang="en-US" dirty="0" smtClean="0"/>
              <a:t> </a:t>
            </a:r>
            <a:r>
              <a:rPr lang="en-US" dirty="0" err="1" smtClean="0"/>
              <a:t>convenções</a:t>
            </a:r>
            <a:r>
              <a:rPr lang="en-US" dirty="0" smtClean="0"/>
              <a:t> e </a:t>
            </a:r>
            <a:r>
              <a:rPr lang="en-US" dirty="0" err="1" smtClean="0"/>
              <a:t>diga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Fixie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quer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4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Chega</a:t>
            </a:r>
            <a:r>
              <a:rPr lang="en-US" dirty="0" smtClean="0"/>
              <a:t> de </a:t>
            </a:r>
            <a:r>
              <a:rPr lang="en-US" dirty="0" err="1" smtClean="0"/>
              <a:t>Conversa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Recapitulando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Automaç</a:t>
            </a:r>
            <a:r>
              <a:rPr lang="en-US" dirty="0" err="1" smtClean="0"/>
              <a:t>ão</a:t>
            </a:r>
            <a:r>
              <a:rPr lang="en-US" dirty="0" smtClean="0"/>
              <a:t> de Testes</a:t>
            </a:r>
          </a:p>
          <a:p>
            <a:r>
              <a:rPr lang="en-US" dirty="0" smtClean="0"/>
              <a:t>Frameworks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pra</a:t>
            </a:r>
            <a:r>
              <a:rPr lang="en-US" dirty="0" smtClean="0"/>
              <a:t> .NET</a:t>
            </a:r>
          </a:p>
          <a:p>
            <a:r>
              <a:rPr lang="en-US" dirty="0" err="1" smtClean="0"/>
              <a:t>Nunit</a:t>
            </a:r>
            <a:r>
              <a:rPr lang="en-US" dirty="0" smtClean="0"/>
              <a:t>, </a:t>
            </a:r>
            <a:r>
              <a:rPr lang="en-US" dirty="0" err="1" smtClean="0"/>
              <a:t>Xunit</a:t>
            </a:r>
            <a:r>
              <a:rPr lang="en-US" dirty="0" smtClean="0"/>
              <a:t> e </a:t>
            </a:r>
            <a:r>
              <a:rPr lang="en-US" dirty="0" err="1" smtClean="0"/>
              <a:t>problemas</a:t>
            </a:r>
            <a:endParaRPr lang="en-US" dirty="0" smtClean="0"/>
          </a:p>
          <a:p>
            <a:r>
              <a:rPr lang="en-US" dirty="0" err="1" smtClean="0"/>
              <a:t>Fixie</a:t>
            </a:r>
            <a:endParaRPr lang="en-US" dirty="0" smtClean="0"/>
          </a:p>
          <a:p>
            <a:r>
              <a:rPr lang="en-US" dirty="0" err="1" smtClean="0"/>
              <a:t>Convenção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endParaRPr lang="en-US" dirty="0" smtClean="0"/>
          </a:p>
          <a:p>
            <a:r>
              <a:rPr lang="en-US" dirty="0" err="1" smtClean="0"/>
              <a:t>Executando</a:t>
            </a:r>
            <a:r>
              <a:rPr lang="en-US" dirty="0" smtClean="0"/>
              <a:t> Testes</a:t>
            </a:r>
          </a:p>
          <a:p>
            <a:r>
              <a:rPr lang="en-US" dirty="0" err="1" smtClean="0"/>
              <a:t>Exemplos</a:t>
            </a:r>
            <a:r>
              <a:rPr lang="en-US" dirty="0" smtClean="0"/>
              <a:t> de </a:t>
            </a:r>
            <a:r>
              <a:rPr lang="en-US" dirty="0" err="1" smtClean="0"/>
              <a:t>Convenções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8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68814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Obrigado!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7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Automaç</a:t>
            </a:r>
            <a:r>
              <a:rPr lang="en-US" dirty="0" err="1" smtClean="0"/>
              <a:t>ão</a:t>
            </a:r>
            <a:r>
              <a:rPr lang="en-US" dirty="0" smtClean="0"/>
              <a:t> de Testes</a:t>
            </a:r>
          </a:p>
          <a:p>
            <a:r>
              <a:rPr lang="en-US" dirty="0" smtClean="0"/>
              <a:t>Framework de Testes</a:t>
            </a:r>
          </a:p>
          <a:p>
            <a:r>
              <a:rPr lang="en-US" dirty="0" err="1" smtClean="0"/>
              <a:t>Fixie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7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Automaç</a:t>
            </a:r>
            <a:r>
              <a:rPr lang="en-US" dirty="0" err="1" smtClean="0"/>
              <a:t>ão</a:t>
            </a:r>
            <a:r>
              <a:rPr lang="en-US" dirty="0" smtClean="0"/>
              <a:t> de Testes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Porqu</a:t>
            </a:r>
            <a:r>
              <a:rPr lang="en-US" dirty="0" err="1" smtClean="0"/>
              <a:t>ê</a:t>
            </a:r>
            <a:r>
              <a:rPr lang="en-US" dirty="0" smtClean="0"/>
              <a:t> </a:t>
            </a:r>
            <a:r>
              <a:rPr lang="en-US" dirty="0" err="1" smtClean="0"/>
              <a:t>automatizar</a:t>
            </a:r>
            <a:r>
              <a:rPr lang="en-US" dirty="0" smtClean="0"/>
              <a:t> testes?</a:t>
            </a:r>
          </a:p>
          <a:p>
            <a:r>
              <a:rPr lang="en-US" dirty="0" err="1" smtClean="0"/>
              <a:t>Meu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convencer</a:t>
            </a:r>
            <a:r>
              <a:rPr lang="en-US" dirty="0" smtClean="0"/>
              <a:t> a </a:t>
            </a:r>
            <a:r>
              <a:rPr lang="en-US" dirty="0" err="1" smtClean="0"/>
              <a:t>escrever</a:t>
            </a:r>
            <a:r>
              <a:rPr lang="en-US" dirty="0" smtClean="0"/>
              <a:t> testes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3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de Testes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Opções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.NET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, </a:t>
            </a:r>
            <a:r>
              <a:rPr lang="en-US" dirty="0" err="1" smtClean="0"/>
              <a:t>Xunit</a:t>
            </a:r>
            <a:r>
              <a:rPr lang="en-US" dirty="0" smtClean="0"/>
              <a:t>, </a:t>
            </a:r>
            <a:r>
              <a:rPr lang="en-US" dirty="0" err="1" smtClean="0"/>
              <a:t>MSTest</a:t>
            </a:r>
            <a:r>
              <a:rPr lang="en-US" dirty="0" smtClean="0"/>
              <a:t> (</a:t>
            </a:r>
            <a:r>
              <a:rPr lang="en-US" dirty="0" err="1" smtClean="0"/>
              <a:t>blargh</a:t>
            </a:r>
            <a:r>
              <a:rPr lang="en-US" dirty="0" smtClean="0"/>
              <a:t>), </a:t>
            </a:r>
            <a:r>
              <a:rPr lang="en-US" dirty="0" err="1" smtClean="0"/>
              <a:t>MSpec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5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 dos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antingos</a:t>
            </a:r>
            <a:r>
              <a:rPr lang="en-US" dirty="0" smtClean="0"/>
              <a:t>, </a:t>
            </a:r>
            <a:r>
              <a:rPr lang="en-US" dirty="0" err="1" smtClean="0"/>
              <a:t>iniciou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port do </a:t>
            </a:r>
            <a:r>
              <a:rPr lang="en-US" dirty="0" err="1" smtClean="0"/>
              <a:t>jUnit</a:t>
            </a:r>
            <a:endParaRPr lang="en-US" dirty="0" smtClean="0"/>
          </a:p>
          <a:p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com per </a:t>
            </a:r>
            <a:r>
              <a:rPr lang="en-US" dirty="0" err="1" smtClean="0"/>
              <a:t>meio</a:t>
            </a:r>
            <a:r>
              <a:rPr lang="en-US" dirty="0" smtClean="0"/>
              <a:t> de </a:t>
            </a:r>
            <a:r>
              <a:rPr lang="en-US" dirty="0" err="1" smtClean="0"/>
              <a:t>atributos</a:t>
            </a:r>
            <a:endParaRPr lang="en-US" dirty="0" smtClean="0"/>
          </a:p>
          <a:p>
            <a:pPr lvl="1"/>
            <a:r>
              <a:rPr lang="en-US" sz="1600" dirty="0" err="1" smtClean="0">
                <a:latin typeface="Courier"/>
                <a:cs typeface="Courier"/>
              </a:rPr>
              <a:t>SetUp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TearDown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TestFixtureSetup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TestFixtureTearDown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dirty="0" err="1" smtClean="0"/>
              <a:t>Inst</a:t>
            </a:r>
            <a:r>
              <a:rPr lang="en-US" dirty="0" err="1" smtClean="0"/>
              <a:t>ância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1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- </a:t>
            </a:r>
            <a:r>
              <a:rPr lang="en-US" dirty="0" err="1" smtClean="0"/>
              <a:t>Problemas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r>
              <a:rPr lang="en-US" dirty="0" smtClean="0"/>
              <a:t> </a:t>
            </a:r>
            <a:r>
              <a:rPr lang="en-US" dirty="0" err="1" smtClean="0"/>
              <a:t>complexo</a:t>
            </a:r>
            <a:endParaRPr lang="en-US" dirty="0"/>
          </a:p>
          <a:p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mudou</a:t>
            </a:r>
            <a:r>
              <a:rPr lang="en-US" dirty="0" smtClean="0"/>
              <a:t> entre </a:t>
            </a:r>
            <a:r>
              <a:rPr lang="en-US" dirty="0" err="1" smtClean="0"/>
              <a:t>vers</a:t>
            </a:r>
            <a:r>
              <a:rPr lang="en-US" dirty="0" err="1" smtClean="0"/>
              <a:t>ões</a:t>
            </a:r>
            <a:endParaRPr lang="en-US" dirty="0" smtClean="0"/>
          </a:p>
          <a:p>
            <a:r>
              <a:rPr lang="en-US" dirty="0" err="1" smtClean="0"/>
              <a:t>Dificil</a:t>
            </a:r>
            <a:r>
              <a:rPr lang="en-US" dirty="0" smtClean="0"/>
              <a:t> de </a:t>
            </a:r>
            <a:r>
              <a:rPr lang="en-US" dirty="0" err="1" smtClean="0"/>
              <a:t>diagnosticar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as </a:t>
            </a:r>
            <a:r>
              <a:rPr lang="en-US" dirty="0" err="1" smtClean="0"/>
              <a:t>coisas</a:t>
            </a:r>
            <a:r>
              <a:rPr lang="en-US" dirty="0" smtClean="0"/>
              <a:t> </a:t>
            </a:r>
            <a:r>
              <a:rPr lang="en-US" dirty="0" err="1" smtClean="0"/>
              <a:t>dão</a:t>
            </a:r>
            <a:r>
              <a:rPr lang="en-US" dirty="0" smtClean="0"/>
              <a:t> </a:t>
            </a:r>
            <a:r>
              <a:rPr lang="en-US" dirty="0" err="1" smtClean="0"/>
              <a:t>errado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4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Respota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do </a:t>
            </a:r>
            <a:r>
              <a:rPr lang="en-US" dirty="0" err="1" smtClean="0"/>
              <a:t>xUnit</a:t>
            </a:r>
            <a:endParaRPr lang="en-US" dirty="0" smtClean="0"/>
          </a:p>
          <a:p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r>
              <a:rPr lang="en-US" dirty="0" smtClean="0"/>
              <a:t> </a:t>
            </a:r>
            <a:r>
              <a:rPr lang="en-US" dirty="0" err="1" smtClean="0"/>
              <a:t>simplificado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construç</a:t>
            </a:r>
            <a:r>
              <a:rPr lang="en-US" dirty="0" err="1" smtClean="0"/>
              <a:t>ões</a:t>
            </a:r>
            <a:r>
              <a:rPr lang="en-US" dirty="0" smtClean="0"/>
              <a:t> e </a:t>
            </a:r>
            <a:r>
              <a:rPr lang="en-US" dirty="0" err="1" smtClean="0"/>
              <a:t>controles</a:t>
            </a:r>
            <a:r>
              <a:rPr lang="en-US" dirty="0" smtClean="0"/>
              <a:t> </a:t>
            </a:r>
            <a:r>
              <a:rPr lang="en-US" dirty="0" err="1" smtClean="0"/>
              <a:t>nativos</a:t>
            </a:r>
            <a:r>
              <a:rPr lang="en-US" dirty="0" smtClean="0"/>
              <a:t> do C# (</a:t>
            </a:r>
            <a:r>
              <a:rPr lang="en-US" dirty="0" err="1" smtClean="0"/>
              <a:t>ctor</a:t>
            </a:r>
            <a:r>
              <a:rPr lang="en-US" dirty="0" smtClean="0"/>
              <a:t> e dispose)</a:t>
            </a:r>
          </a:p>
          <a:p>
            <a:r>
              <a:rPr lang="en-US" dirty="0" err="1" smtClean="0"/>
              <a:t>Instância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endParaRPr lang="en-US" dirty="0" smtClean="0"/>
          </a:p>
          <a:p>
            <a:r>
              <a:rPr lang="en-US" dirty="0" err="1" smtClean="0"/>
              <a:t>Apenas</a:t>
            </a:r>
            <a:r>
              <a:rPr lang="en-US" dirty="0" smtClean="0"/>
              <a:t> um </a:t>
            </a:r>
            <a:r>
              <a:rPr lang="en-US" dirty="0" err="1" smtClean="0"/>
              <a:t>atributo</a:t>
            </a:r>
            <a:r>
              <a:rPr lang="en-US" dirty="0" smtClean="0"/>
              <a:t>: </a:t>
            </a:r>
            <a:r>
              <a:rPr lang="en-US" sz="2800" dirty="0" smtClean="0"/>
              <a:t>[Fact]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216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xUnit</a:t>
            </a:r>
            <a:r>
              <a:rPr lang="en-US" dirty="0" smtClean="0"/>
              <a:t> - </a:t>
            </a:r>
            <a:r>
              <a:rPr lang="en-US" dirty="0" err="1" smtClean="0"/>
              <a:t>Problemas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[Fact]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dirty="0" err="1" smtClean="0"/>
              <a:t>étodos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endParaRPr lang="en-US" dirty="0" smtClean="0"/>
          </a:p>
          <a:p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customizar</a:t>
            </a:r>
            <a:r>
              <a:rPr lang="en-US" dirty="0" smtClean="0"/>
              <a:t>, mas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trabalhoso</a:t>
            </a:r>
            <a:r>
              <a:rPr lang="en-US" dirty="0" smtClean="0"/>
              <a:t> (</a:t>
            </a:r>
            <a:r>
              <a:rPr lang="en-US" sz="2400" dirty="0" err="1" smtClean="0">
                <a:latin typeface="Courier"/>
                <a:cs typeface="Courier"/>
              </a:rPr>
              <a:t>ITestClassCommand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2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Bibliotecas</a:t>
            </a:r>
            <a:r>
              <a:rPr lang="en-US" dirty="0" smtClean="0"/>
              <a:t> de “Assertion”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/>
              <a:t>ão </a:t>
            </a:r>
            <a:r>
              <a:rPr lang="en-US" dirty="0" err="1" smtClean="0"/>
              <a:t>ortogonais</a:t>
            </a:r>
            <a:r>
              <a:rPr lang="en-US" dirty="0" smtClean="0"/>
              <a:t> a framework de testes</a:t>
            </a:r>
          </a:p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framewors</a:t>
            </a:r>
            <a:r>
              <a:rPr lang="en-US" dirty="0" smtClean="0"/>
              <a:t> </a:t>
            </a:r>
            <a:r>
              <a:rPr lang="en-US" dirty="0" err="1" smtClean="0"/>
              <a:t>introduzem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própria</a:t>
            </a:r>
            <a:r>
              <a:rPr lang="en-US" dirty="0" smtClean="0"/>
              <a:t> </a:t>
            </a:r>
            <a:r>
              <a:rPr lang="en-US" dirty="0" err="1" smtClean="0"/>
              <a:t>biblioteca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403</Words>
  <Application>Microsoft Macintosh PowerPoint</Application>
  <PresentationFormat>On-screen Show (4:3)</PresentationFormat>
  <Paragraphs>65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Agenda</vt:lpstr>
      <vt:lpstr>Automação de Testes</vt:lpstr>
      <vt:lpstr>Framework de Testes</vt:lpstr>
      <vt:lpstr>NUnit</vt:lpstr>
      <vt:lpstr>Nunit - Problemas</vt:lpstr>
      <vt:lpstr>xUnit</vt:lpstr>
      <vt:lpstr>xUnit - Problemas</vt:lpstr>
      <vt:lpstr>Bibliotecas de “Assertion”</vt:lpstr>
      <vt:lpstr>Fixie</vt:lpstr>
      <vt:lpstr>Objetivo do Projeto</vt:lpstr>
      <vt:lpstr>Baixa Cerimônia por padrão</vt:lpstr>
      <vt:lpstr>Liberdade</vt:lpstr>
      <vt:lpstr>Demo</vt:lpstr>
      <vt:lpstr>Recapitulando</vt:lpstr>
      <vt:lpstr>Obrigado!</vt:lpstr>
    </vt:vector>
  </TitlesOfParts>
  <Company>Headspring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Reys</dc:creator>
  <cp:lastModifiedBy>Pedro Reys</cp:lastModifiedBy>
  <cp:revision>3</cp:revision>
  <dcterms:created xsi:type="dcterms:W3CDTF">2014-12-29T20:37:58Z</dcterms:created>
  <dcterms:modified xsi:type="dcterms:W3CDTF">2014-12-29T21:05:42Z</dcterms:modified>
</cp:coreProperties>
</file>