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0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7CCE-8E1F-4F26-985E-55534E2BE972}" type="datetimeFigureOut">
              <a:rPr lang="en-US" smtClean="0"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2344-B627-40FB-A398-C38BDF20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&amp;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96" y="3352800"/>
            <a:ext cx="4514850" cy="1009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6" y="192405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3" y="4895850"/>
            <a:ext cx="2161905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25146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67133"/>
            <a:ext cx="2161905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114800" cy="9201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5" y="3235606"/>
            <a:ext cx="990600" cy="2169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2405" y="2657728"/>
            <a:ext cx="257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 - Dashboard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74692" y="2625462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Agents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22605" y="3682347"/>
            <a:ext cx="3657600" cy="744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6816" y="4320405"/>
            <a:ext cx="3703389" cy="3507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816" y="5054072"/>
            <a:ext cx="3703389" cy="870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04" y="3284583"/>
            <a:ext cx="914400" cy="795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81" y="4273430"/>
            <a:ext cx="914400" cy="795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50" y="5449806"/>
            <a:ext cx="914400" cy="7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 the Cloud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57" y="3108357"/>
            <a:ext cx="2915920" cy="1066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5" y="3222657"/>
            <a:ext cx="3748177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0557" y="2980037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153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80"/>
            <a:ext cx="8229600" cy="1143000"/>
          </a:xfrm>
        </p:spPr>
        <p:txBody>
          <a:bodyPr/>
          <a:lstStyle/>
          <a:p>
            <a:r>
              <a:rPr lang="en-US" dirty="0"/>
              <a:t>Building in the Cloud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19450" y="2432078"/>
            <a:ext cx="914400" cy="2264620"/>
            <a:chOff x="3219450" y="1697780"/>
            <a:chExt cx="914400" cy="22646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450" y="1697780"/>
              <a:ext cx="914400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2877602"/>
              <a:ext cx="495300" cy="1084798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1619250" y="4099455"/>
            <a:ext cx="14287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26481" y="3065096"/>
            <a:ext cx="685800" cy="838200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426481" y="4208096"/>
            <a:ext cx="14478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28600" y="2331156"/>
            <a:ext cx="1752600" cy="1978907"/>
            <a:chOff x="228600" y="1596858"/>
            <a:chExt cx="1752600" cy="1978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780237"/>
              <a:ext cx="914400" cy="7955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596858"/>
              <a:ext cx="1752600" cy="451533"/>
            </a:xfrm>
            <a:prstGeom prst="rect">
              <a:avLst/>
            </a:prstGeom>
          </p:spPr>
        </p:pic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81" y="3897660"/>
            <a:ext cx="609600" cy="6096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038600" y="2466825"/>
            <a:ext cx="3676667" cy="2534583"/>
            <a:chOff x="4038600" y="2466825"/>
            <a:chExt cx="3676667" cy="2534583"/>
          </a:xfrm>
        </p:grpSpPr>
        <p:grpSp>
          <p:nvGrpSpPr>
            <p:cNvPr id="38" name="Group 37"/>
            <p:cNvGrpSpPr/>
            <p:nvPr/>
          </p:nvGrpSpPr>
          <p:grpSpPr>
            <a:xfrm>
              <a:off x="4038600" y="2466825"/>
              <a:ext cx="3676667" cy="2229873"/>
              <a:chOff x="4038600" y="1732527"/>
              <a:chExt cx="3676667" cy="222987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8267" y="2787998"/>
                <a:ext cx="536212" cy="117440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881" y="1732527"/>
                <a:ext cx="1136386" cy="415751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2446" y="3652979"/>
                <a:ext cx="239967" cy="239967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>
                <a:off x="4038600" y="3375199"/>
                <a:ext cx="1600200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60" y="4752191"/>
              <a:ext cx="1114425" cy="249217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7643873" y="3567098"/>
            <a:ext cx="1146061" cy="1506391"/>
            <a:chOff x="7643873" y="3567098"/>
            <a:chExt cx="1146061" cy="1506391"/>
          </a:xfrm>
        </p:grpSpPr>
        <p:grpSp>
          <p:nvGrpSpPr>
            <p:cNvPr id="43" name="Group 42"/>
            <p:cNvGrpSpPr/>
            <p:nvPr/>
          </p:nvGrpSpPr>
          <p:grpSpPr>
            <a:xfrm>
              <a:off x="7948798" y="3567098"/>
              <a:ext cx="536212" cy="1174402"/>
              <a:chOff x="7948798" y="3567098"/>
              <a:chExt cx="536212" cy="1174402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8798" y="3567098"/>
                <a:ext cx="536212" cy="1174402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6681" y="4449921"/>
                <a:ext cx="268383" cy="268383"/>
              </a:xfrm>
              <a:prstGeom prst="rect">
                <a:avLst/>
              </a:prstGeom>
            </p:spPr>
          </p:pic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73" y="4817197"/>
              <a:ext cx="1146061" cy="25629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40016" y="5518666"/>
            <a:ext cx="1545274" cy="1034534"/>
            <a:chOff x="5840016" y="5518666"/>
            <a:chExt cx="1545274" cy="1034534"/>
          </a:xfrm>
        </p:grpSpPr>
        <p:sp>
          <p:nvSpPr>
            <p:cNvPr id="52" name="Rectangle 51"/>
            <p:cNvSpPr/>
            <p:nvPr/>
          </p:nvSpPr>
          <p:spPr>
            <a:xfrm>
              <a:off x="5840016" y="5518666"/>
              <a:ext cx="738865" cy="1034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70643" y="609016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042429" y="5774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5744" y="57797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769381" y="5181600"/>
            <a:ext cx="1179417" cy="592723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5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Building &amp; Testing</vt:lpstr>
      <vt:lpstr>Source Control</vt:lpstr>
      <vt:lpstr>Continuous Integration</vt:lpstr>
      <vt:lpstr>Building in the Cloud</vt:lpstr>
      <vt:lpstr>Building in the Cloud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before the Cloud</dc:title>
  <dc:creator>Pedro</dc:creator>
  <cp:lastModifiedBy>Pedro</cp:lastModifiedBy>
  <cp:revision>16</cp:revision>
  <dcterms:created xsi:type="dcterms:W3CDTF">2011-05-24T16:44:33Z</dcterms:created>
  <dcterms:modified xsi:type="dcterms:W3CDTF">2011-05-24T20:27:46Z</dcterms:modified>
</cp:coreProperties>
</file>