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05" r:id="rId2"/>
  </p:sldMasterIdLst>
  <p:notesMasterIdLst>
    <p:notesMasterId r:id="rId12"/>
  </p:notesMasterIdLst>
  <p:sldIdLst>
    <p:sldId id="307" r:id="rId3"/>
    <p:sldId id="308" r:id="rId4"/>
    <p:sldId id="258" r:id="rId5"/>
    <p:sldId id="310" r:id="rId6"/>
    <p:sldId id="271" r:id="rId7"/>
    <p:sldId id="275" r:id="rId8"/>
    <p:sldId id="312" r:id="rId9"/>
    <p:sldId id="286" r:id="rId10"/>
    <p:sldId id="313" r:id="rId1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Arial" charset="0"/>
      </a:defRPr>
    </a:lvl5pPr>
    <a:lvl6pPr marL="2286000" algn="l" defTabSz="914400" rtl="0" eaLnBrk="1" latinLnBrk="0" hangingPunct="1">
      <a:defRPr sz="2400" kern="1200">
        <a:solidFill>
          <a:schemeClr val="tx1"/>
        </a:solidFill>
        <a:latin typeface="Arial" charset="0"/>
        <a:ea typeface="ＭＳ Ｐゴシック" pitchFamily="34" charset="-128"/>
        <a:cs typeface="Arial" charset="0"/>
      </a:defRPr>
    </a:lvl6pPr>
    <a:lvl7pPr marL="2743200" algn="l" defTabSz="914400" rtl="0" eaLnBrk="1" latinLnBrk="0" hangingPunct="1">
      <a:defRPr sz="2400" kern="1200">
        <a:solidFill>
          <a:schemeClr val="tx1"/>
        </a:solidFill>
        <a:latin typeface="Arial" charset="0"/>
        <a:ea typeface="ＭＳ Ｐゴシック" pitchFamily="34" charset="-128"/>
        <a:cs typeface="Arial" charset="0"/>
      </a:defRPr>
    </a:lvl7pPr>
    <a:lvl8pPr marL="3200400" algn="l" defTabSz="914400" rtl="0" eaLnBrk="1" latinLnBrk="0" hangingPunct="1">
      <a:defRPr sz="2400" kern="1200">
        <a:solidFill>
          <a:schemeClr val="tx1"/>
        </a:solidFill>
        <a:latin typeface="Arial" charset="0"/>
        <a:ea typeface="ＭＳ Ｐゴシック" pitchFamily="34" charset="-128"/>
        <a:cs typeface="Arial" charset="0"/>
      </a:defRPr>
    </a:lvl8pPr>
    <a:lvl9pPr marL="3657600" algn="l" defTabSz="914400" rtl="0" eaLnBrk="1" latinLnBrk="0" hangingPunct="1">
      <a:defRPr sz="2400" kern="1200">
        <a:solidFill>
          <a:schemeClr val="tx1"/>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287"/>
    <a:srgbClr val="2569A7"/>
    <a:srgbClr val="E8B3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5" autoAdjust="0"/>
    <p:restoredTop sz="78495" autoAdjust="0"/>
  </p:normalViewPr>
  <p:slideViewPr>
    <p:cSldViewPr>
      <p:cViewPr varScale="1">
        <p:scale>
          <a:sx n="95" d="100"/>
          <a:sy n="95" d="100"/>
        </p:scale>
        <p:origin x="-19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357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16" charset="-128"/>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16" charset="-128"/>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16" charset="-128"/>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16" charset="-128"/>
                <a:cs typeface="+mn-cs"/>
              </a:defRPr>
            </a:lvl1pPr>
          </a:lstStyle>
          <a:p>
            <a:pPr>
              <a:defRPr/>
            </a:pPr>
            <a:fld id="{FC0BC625-ED4B-4DC8-8965-3A20633C5D72}" type="slidenum">
              <a:rPr lang="en-US"/>
              <a:pPr>
                <a:defRPr/>
              </a:pPr>
              <a:t>‹#›</a:t>
            </a:fld>
            <a:endParaRPr lang="en-US"/>
          </a:p>
        </p:txBody>
      </p:sp>
    </p:spTree>
    <p:extLst>
      <p:ext uri="{BB962C8B-B14F-4D97-AF65-F5344CB8AC3E}">
        <p14:creationId xmlns:p14="http://schemas.microsoft.com/office/powerpoint/2010/main" val="39685693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3/25/2011 5:49 PM</a:t>
            </a:fld>
            <a:endParaRPr lang="en-US" dirty="0"/>
          </a:p>
        </p:txBody>
      </p:sp>
      <p:sp>
        <p:nvSpPr>
          <p:cNvPr id="6" name="Footer Placeholder 5"/>
          <p:cNvSpPr>
            <a:spLocks noGrp="1"/>
          </p:cNvSpPr>
          <p:nvPr>
            <p:ph type="ftr" sz="quarter" idx="12"/>
          </p:nvPr>
        </p:nvSpPr>
        <p:spPr/>
        <p:txBody>
          <a:bodyPr/>
          <a:lstStyle/>
          <a:p>
            <a:r>
              <a:rPr lang="en-US" dirty="0" smtClean="0"/>
              <a:t>© 2007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5387"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coverPPT1"/>
          <p:cNvPicPr>
            <a:picLocks noChangeAspect="1" noChangeArrowheads="1"/>
          </p:cNvPicPr>
          <p:nvPr userDrawn="1"/>
        </p:nvPicPr>
        <p:blipFill>
          <a:blip r:embed="rId2" cstate="print"/>
          <a:srcRect l="1639" r="1639" b="1863"/>
          <a:stretch>
            <a:fillRect/>
          </a:stretch>
        </p:blipFill>
        <p:spPr bwMode="auto">
          <a:xfrm>
            <a:off x="0" y="0"/>
            <a:ext cx="9144000"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914400" y="2057400"/>
            <a:ext cx="7772400" cy="609600"/>
          </a:xfrm>
        </p:spPr>
        <p:txBody>
          <a:bodyPr/>
          <a:lstStyle>
            <a:lvl1pPr>
              <a:defRPr sz="35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914400" y="2743200"/>
            <a:ext cx="6400800" cy="1752600"/>
          </a:xfrm>
        </p:spPr>
        <p:txBody>
          <a:bodyPr/>
          <a:lstStyle>
            <a:lvl1pPr marL="0" indent="0">
              <a:buFontTx/>
              <a:buNone/>
              <a:defRPr>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52400"/>
            <a:ext cx="19621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340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51885" y="1565031"/>
            <a:ext cx="8375946" cy="2769989"/>
          </a:xfrm>
        </p:spPr>
        <p:txBody>
          <a:bodyPr/>
          <a:lstStyle>
            <a:lvl1pPr>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366674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97414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24668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07758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72884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45908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93802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341802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36501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43848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3/25/2011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04043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48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InsidePPT1"/>
          <p:cNvPicPr>
            <a:picLocks noChangeAspect="1" noChangeArrowheads="1"/>
          </p:cNvPicPr>
          <p:nvPr/>
        </p:nvPicPr>
        <p:blipFill>
          <a:blip r:embed="rId14" cstate="print"/>
          <a:srcRect l="900" t="902" r="900" b="902"/>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609600" y="152400"/>
            <a:ext cx="77724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1430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4" r:id="rId12"/>
  </p:sldLayoutIdLst>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Arial" charset="0"/>
          <a:ea typeface="ＭＳ Ｐゴシック" pitchFamily="16" charset="-128"/>
        </a:defRPr>
      </a:lvl2pPr>
      <a:lvl3pPr algn="l" rtl="0" eaLnBrk="1" fontAlgn="base" hangingPunct="1">
        <a:spcBef>
          <a:spcPct val="0"/>
        </a:spcBef>
        <a:spcAft>
          <a:spcPct val="0"/>
        </a:spcAft>
        <a:defRPr sz="2000">
          <a:solidFill>
            <a:schemeClr val="bg1"/>
          </a:solidFill>
          <a:latin typeface="Arial" charset="0"/>
          <a:ea typeface="ＭＳ Ｐゴシック" pitchFamily="16" charset="-128"/>
        </a:defRPr>
      </a:lvl3pPr>
      <a:lvl4pPr algn="l" rtl="0" eaLnBrk="1" fontAlgn="base" hangingPunct="1">
        <a:spcBef>
          <a:spcPct val="0"/>
        </a:spcBef>
        <a:spcAft>
          <a:spcPct val="0"/>
        </a:spcAft>
        <a:defRPr sz="2000">
          <a:solidFill>
            <a:schemeClr val="bg1"/>
          </a:solidFill>
          <a:latin typeface="Arial" charset="0"/>
          <a:ea typeface="ＭＳ Ｐゴシック" pitchFamily="16" charset="-128"/>
        </a:defRPr>
      </a:lvl4pPr>
      <a:lvl5pPr algn="l" rtl="0" eaLnBrk="1" fontAlgn="base" hangingPunct="1">
        <a:spcBef>
          <a:spcPct val="0"/>
        </a:spcBef>
        <a:spcAft>
          <a:spcPct val="0"/>
        </a:spcAft>
        <a:defRPr sz="2000">
          <a:solidFill>
            <a:schemeClr val="bg1"/>
          </a:solidFill>
          <a:latin typeface="Arial" charset="0"/>
          <a:ea typeface="ＭＳ Ｐゴシック" pitchFamily="16" charset="-128"/>
        </a:defRPr>
      </a:lvl5pPr>
      <a:lvl6pPr marL="457200" algn="l" rtl="0" eaLnBrk="1" fontAlgn="base" hangingPunct="1">
        <a:spcBef>
          <a:spcPct val="0"/>
        </a:spcBef>
        <a:spcAft>
          <a:spcPct val="0"/>
        </a:spcAft>
        <a:defRPr sz="2000">
          <a:solidFill>
            <a:schemeClr val="bg1"/>
          </a:solidFill>
          <a:latin typeface="Arial" charset="0"/>
          <a:ea typeface="ＭＳ Ｐゴシック" pitchFamily="16" charset="-128"/>
        </a:defRPr>
      </a:lvl6pPr>
      <a:lvl7pPr marL="914400" algn="l" rtl="0" eaLnBrk="1" fontAlgn="base" hangingPunct="1">
        <a:spcBef>
          <a:spcPct val="0"/>
        </a:spcBef>
        <a:spcAft>
          <a:spcPct val="0"/>
        </a:spcAft>
        <a:defRPr sz="2000">
          <a:solidFill>
            <a:schemeClr val="bg1"/>
          </a:solidFill>
          <a:latin typeface="Arial" charset="0"/>
          <a:ea typeface="ＭＳ Ｐゴシック" pitchFamily="16" charset="-128"/>
        </a:defRPr>
      </a:lvl7pPr>
      <a:lvl8pPr marL="1371600" algn="l" rtl="0" eaLnBrk="1" fontAlgn="base" hangingPunct="1">
        <a:spcBef>
          <a:spcPct val="0"/>
        </a:spcBef>
        <a:spcAft>
          <a:spcPct val="0"/>
        </a:spcAft>
        <a:defRPr sz="2000">
          <a:solidFill>
            <a:schemeClr val="bg1"/>
          </a:solidFill>
          <a:latin typeface="Arial" charset="0"/>
          <a:ea typeface="ＭＳ Ｐゴシック" pitchFamily="16" charset="-128"/>
        </a:defRPr>
      </a:lvl8pPr>
      <a:lvl9pPr marL="1828800" algn="l" rtl="0" eaLnBrk="1" fontAlgn="base" hangingPunct="1">
        <a:spcBef>
          <a:spcPct val="0"/>
        </a:spcBef>
        <a:spcAft>
          <a:spcPct val="0"/>
        </a:spcAft>
        <a:defRPr sz="2000">
          <a:solidFill>
            <a:schemeClr val="bg1"/>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har char="•"/>
        <a:defRPr sz="1500">
          <a:solidFill>
            <a:srgbClr val="1C5287"/>
          </a:solidFill>
          <a:latin typeface="+mn-lt"/>
          <a:ea typeface="+mn-ea"/>
          <a:cs typeface="+mn-cs"/>
        </a:defRPr>
      </a:lvl1pPr>
      <a:lvl2pPr marL="742950" indent="-285750" algn="l" rtl="0" eaLnBrk="1" fontAlgn="base" hangingPunct="1">
        <a:spcBef>
          <a:spcPct val="20000"/>
        </a:spcBef>
        <a:spcAft>
          <a:spcPct val="0"/>
        </a:spcAft>
        <a:buChar char="–"/>
        <a:defRPr sz="1500">
          <a:solidFill>
            <a:srgbClr val="1C5287"/>
          </a:solidFill>
          <a:latin typeface="+mn-lt"/>
          <a:ea typeface="+mn-ea"/>
        </a:defRPr>
      </a:lvl2pPr>
      <a:lvl3pPr marL="1143000" indent="-228600" algn="l" rtl="0" eaLnBrk="1" fontAlgn="base" hangingPunct="1">
        <a:spcBef>
          <a:spcPct val="20000"/>
        </a:spcBef>
        <a:spcAft>
          <a:spcPct val="0"/>
        </a:spcAft>
        <a:buChar char="•"/>
        <a:defRPr sz="1500">
          <a:solidFill>
            <a:srgbClr val="1C5287"/>
          </a:solidFill>
          <a:latin typeface="+mn-lt"/>
          <a:ea typeface="+mn-ea"/>
        </a:defRPr>
      </a:lvl3pPr>
      <a:lvl4pPr marL="1600200" indent="-228600" algn="l" rtl="0" eaLnBrk="1" fontAlgn="base" hangingPunct="1">
        <a:spcBef>
          <a:spcPct val="20000"/>
        </a:spcBef>
        <a:spcAft>
          <a:spcPct val="0"/>
        </a:spcAft>
        <a:buChar char="–"/>
        <a:defRPr sz="1500">
          <a:solidFill>
            <a:srgbClr val="1C5287"/>
          </a:solidFill>
          <a:latin typeface="+mn-lt"/>
          <a:ea typeface="+mn-ea"/>
        </a:defRPr>
      </a:lvl4pPr>
      <a:lvl5pPr marL="2057400" indent="-228600" algn="l" rtl="0" eaLnBrk="1" fontAlgn="base" hangingPunct="1">
        <a:spcBef>
          <a:spcPct val="20000"/>
        </a:spcBef>
        <a:spcAft>
          <a:spcPct val="0"/>
        </a:spcAft>
        <a:buChar char="»"/>
        <a:defRPr sz="1500">
          <a:solidFill>
            <a:srgbClr val="1C5287"/>
          </a:solidFill>
          <a:latin typeface="+mn-lt"/>
          <a:ea typeface="+mn-ea"/>
        </a:defRPr>
      </a:lvl5pPr>
      <a:lvl6pPr marL="2514600" indent="-228600" algn="l" rtl="0" eaLnBrk="1" fontAlgn="base" hangingPunct="1">
        <a:spcBef>
          <a:spcPct val="20000"/>
        </a:spcBef>
        <a:spcAft>
          <a:spcPct val="0"/>
        </a:spcAft>
        <a:buChar char="»"/>
        <a:defRPr sz="1500">
          <a:solidFill>
            <a:srgbClr val="1C5287"/>
          </a:solidFill>
          <a:latin typeface="+mn-lt"/>
          <a:ea typeface="+mn-ea"/>
        </a:defRPr>
      </a:lvl6pPr>
      <a:lvl7pPr marL="2971800" indent="-228600" algn="l" rtl="0" eaLnBrk="1" fontAlgn="base" hangingPunct="1">
        <a:spcBef>
          <a:spcPct val="20000"/>
        </a:spcBef>
        <a:spcAft>
          <a:spcPct val="0"/>
        </a:spcAft>
        <a:buChar char="»"/>
        <a:defRPr sz="1500">
          <a:solidFill>
            <a:srgbClr val="1C5287"/>
          </a:solidFill>
          <a:latin typeface="+mn-lt"/>
          <a:ea typeface="+mn-ea"/>
        </a:defRPr>
      </a:lvl7pPr>
      <a:lvl8pPr marL="3429000" indent="-228600" algn="l" rtl="0" eaLnBrk="1" fontAlgn="base" hangingPunct="1">
        <a:spcBef>
          <a:spcPct val="20000"/>
        </a:spcBef>
        <a:spcAft>
          <a:spcPct val="0"/>
        </a:spcAft>
        <a:buChar char="»"/>
        <a:defRPr sz="1500">
          <a:solidFill>
            <a:srgbClr val="1C5287"/>
          </a:solidFill>
          <a:latin typeface="+mn-lt"/>
          <a:ea typeface="+mn-ea"/>
        </a:defRPr>
      </a:lvl8pPr>
      <a:lvl9pPr marL="3886200" indent="-228600" algn="l" rtl="0" eaLnBrk="1" fontAlgn="base" hangingPunct="1">
        <a:spcBef>
          <a:spcPct val="20000"/>
        </a:spcBef>
        <a:spcAft>
          <a:spcPct val="0"/>
        </a:spcAft>
        <a:buChar char="»"/>
        <a:defRPr sz="1500">
          <a:solidFill>
            <a:srgbClr val="1C5287"/>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63278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30521"/>
            <a:ext cx="8077200" cy="1752600"/>
          </a:xfrm>
        </p:spPr>
        <p:txBody>
          <a:bodyPr>
            <a:normAutofit/>
          </a:bodyPr>
          <a:lstStyle/>
          <a:p>
            <a:r>
              <a:rPr lang="en-US" sz="1800" b="1" dirty="0" smtClean="0"/>
              <a:t>Pedro </a:t>
            </a:r>
            <a:r>
              <a:rPr lang="en-US" sz="1800" b="1" dirty="0" err="1" smtClean="0"/>
              <a:t>Reys</a:t>
            </a:r>
            <a:endParaRPr lang="en-US" sz="1800" b="1" dirty="0" smtClean="0"/>
          </a:p>
          <a:p>
            <a:r>
              <a:rPr lang="en-US" dirty="0" smtClean="0"/>
              <a:t>Consultant, Headspring</a:t>
            </a:r>
          </a:p>
          <a:p>
            <a:r>
              <a:rPr lang="en-US" dirty="0" smtClean="0"/>
              <a:t>pedro@headspring.com</a:t>
            </a:r>
          </a:p>
          <a:p>
            <a:r>
              <a:rPr lang="en-US" dirty="0" smtClean="0"/>
              <a:t>@</a:t>
            </a:r>
            <a:r>
              <a:rPr lang="en-US" dirty="0" err="1" smtClean="0"/>
              <a:t>pedroreys</a:t>
            </a:r>
            <a:endParaRPr lang="en-US" dirty="0" smtClean="0"/>
          </a:p>
          <a:p>
            <a:r>
              <a:rPr lang="en-US" dirty="0" smtClean="0"/>
              <a:t>http://pedroreys.com</a:t>
            </a:r>
            <a:endParaRPr lang="en-US" dirty="0"/>
          </a:p>
        </p:txBody>
      </p:sp>
      <p:pic>
        <p:nvPicPr>
          <p:cNvPr id="17412" name="Picture 4" descr="http://www.headspringsystems.com/images/microsoftgoldpartnerlogo.png"/>
          <p:cNvPicPr>
            <a:picLocks noChangeAspect="1" noChangeArrowheads="1"/>
          </p:cNvPicPr>
          <p:nvPr/>
        </p:nvPicPr>
        <p:blipFill>
          <a:blip r:embed="rId3" cstate="print"/>
          <a:srcRect/>
          <a:stretch>
            <a:fillRect/>
          </a:stretch>
        </p:blipFill>
        <p:spPr bwMode="auto">
          <a:xfrm>
            <a:off x="76200" y="5867400"/>
            <a:ext cx="1190625" cy="666751"/>
          </a:xfrm>
          <a:prstGeom prst="rect">
            <a:avLst/>
          </a:prstGeom>
          <a:noFill/>
        </p:spPr>
      </p:pic>
      <p:pic>
        <p:nvPicPr>
          <p:cNvPr id="13314" name="Picture 2"/>
          <p:cNvPicPr>
            <a:picLocks noChangeAspect="1" noChangeArrowheads="1"/>
          </p:cNvPicPr>
          <p:nvPr/>
        </p:nvPicPr>
        <p:blipFill>
          <a:blip r:embed="rId4" cstate="print"/>
          <a:srcRect/>
          <a:stretch>
            <a:fillRect/>
          </a:stretch>
        </p:blipFill>
        <p:spPr bwMode="auto">
          <a:xfrm>
            <a:off x="8297174" y="5605730"/>
            <a:ext cx="685800" cy="569214"/>
          </a:xfrm>
          <a:prstGeom prst="rect">
            <a:avLst/>
          </a:prstGeom>
          <a:noFill/>
          <a:ln w="9525">
            <a:noFill/>
            <a:miter lim="800000"/>
            <a:headEnd/>
            <a:tailEnd/>
          </a:ln>
        </p:spPr>
      </p:pic>
      <p:pic>
        <p:nvPicPr>
          <p:cNvPr id="13316" name="Picture 4"/>
          <p:cNvPicPr>
            <a:picLocks noChangeAspect="1" noChangeArrowheads="1"/>
          </p:cNvPicPr>
          <p:nvPr/>
        </p:nvPicPr>
        <p:blipFill>
          <a:blip r:embed="rId5" cstate="print"/>
          <a:srcRect/>
          <a:stretch>
            <a:fillRect/>
          </a:stretch>
        </p:blipFill>
        <p:spPr bwMode="auto">
          <a:xfrm>
            <a:off x="8212348" y="6231148"/>
            <a:ext cx="824845" cy="533400"/>
          </a:xfrm>
          <a:prstGeom prst="rect">
            <a:avLst/>
          </a:prstGeom>
          <a:noFill/>
          <a:ln w="9525">
            <a:noFill/>
            <a:miter lim="800000"/>
            <a:headEnd/>
            <a:tailEnd/>
          </a:ln>
        </p:spPr>
      </p:pic>
      <p:sp>
        <p:nvSpPr>
          <p:cNvPr id="9" name="Title 1"/>
          <p:cNvSpPr>
            <a:spLocks noGrp="1"/>
          </p:cNvSpPr>
          <p:nvPr>
            <p:ph type="ctrTitle"/>
          </p:nvPr>
        </p:nvSpPr>
        <p:spPr>
          <a:xfrm>
            <a:off x="304800" y="838200"/>
            <a:ext cx="7620000" cy="609600"/>
          </a:xfrm>
        </p:spPr>
        <p:txBody>
          <a:bodyPr/>
          <a:lstStyle/>
          <a:p>
            <a:r>
              <a:rPr lang="en-US" sz="3600" dirty="0" err="1" smtClean="0"/>
              <a:t>Ei</a:t>
            </a:r>
            <a:r>
              <a:rPr lang="en-US" sz="3600" dirty="0" smtClean="0"/>
              <a:t> </a:t>
            </a:r>
            <a:r>
              <a:rPr lang="en-US" sz="3600" dirty="0" smtClean="0"/>
              <a:t>Controllers</a:t>
            </a:r>
            <a:r>
              <a:rPr lang="en-US" sz="3600" dirty="0" smtClean="0"/>
              <a:t>,</a:t>
            </a:r>
            <a:br>
              <a:rPr lang="en-US" sz="3600" dirty="0" smtClean="0"/>
            </a:br>
            <a:r>
              <a:rPr lang="en-US" sz="3600" dirty="0" err="1" smtClean="0"/>
              <a:t>hora</a:t>
            </a:r>
            <a:r>
              <a:rPr lang="en-US" sz="3600" dirty="0" smtClean="0"/>
              <a:t> </a:t>
            </a:r>
            <a:r>
              <a:rPr lang="en-US" sz="3600" dirty="0" smtClean="0"/>
              <a:t>do </a:t>
            </a:r>
            <a:r>
              <a:rPr lang="en-US" sz="3600" dirty="0" smtClean="0"/>
              <a:t/>
            </a:r>
            <a:br>
              <a:rPr lang="en-US" sz="3600" dirty="0" smtClean="0"/>
            </a:br>
            <a:r>
              <a:rPr lang="en-US" sz="3600" dirty="0" smtClean="0"/>
              <a:t>#</a:t>
            </a:r>
            <a:r>
              <a:rPr lang="en-US" sz="3600" dirty="0" err="1" smtClean="0"/>
              <a:t>DotNetEmForma</a:t>
            </a:r>
            <a:endParaRPr lang="en-US" sz="3600" dirty="0"/>
          </a:p>
        </p:txBody>
      </p:sp>
      <p:pic>
        <p:nvPicPr>
          <p:cNvPr id="1026" name="Picture 2" descr="http://0.tqn.com/d/animatedtv/1/0/4/L/simpFatBart_v300_1_7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2388" y="0"/>
            <a:ext cx="4511612" cy="5583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smtClean="0"/>
              <a:t>O </a:t>
            </a:r>
            <a:r>
              <a:rPr lang="en-US" sz="4000" dirty="0" err="1" smtClean="0"/>
              <a:t>que</a:t>
            </a:r>
            <a:r>
              <a:rPr lang="pt-BR" sz="4000" dirty="0"/>
              <a:t> </a:t>
            </a:r>
            <a:r>
              <a:rPr lang="pt-BR" sz="4000" dirty="0" smtClean="0"/>
              <a:t>é um Controller Obeso</a:t>
            </a:r>
            <a:r>
              <a:rPr lang="en-US" sz="4000" dirty="0" smtClean="0"/>
              <a:t>?</a:t>
            </a:r>
            <a:endParaRPr lang="en-US" sz="4000" dirty="0"/>
          </a:p>
        </p:txBody>
      </p:sp>
    </p:spTree>
    <p:extLst>
      <p:ext uri="{BB962C8B-B14F-4D97-AF65-F5344CB8AC3E}">
        <p14:creationId xmlns:p14="http://schemas.microsoft.com/office/powerpoint/2010/main" val="102714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smtClean="0"/>
              <a:t>1. </a:t>
            </a:r>
            <a:r>
              <a:rPr lang="en-US" sz="4000" dirty="0" err="1" smtClean="0"/>
              <a:t>Inversão</a:t>
            </a:r>
            <a:r>
              <a:rPr lang="en-US" sz="4000" dirty="0" smtClean="0"/>
              <a:t> de </a:t>
            </a:r>
            <a:r>
              <a:rPr lang="en-US" sz="4000" dirty="0" err="1" smtClean="0"/>
              <a:t>Dependência</a:t>
            </a:r>
            <a:endParaRPr lang="en-US" sz="4000" dirty="0"/>
          </a:p>
        </p:txBody>
      </p:sp>
    </p:spTree>
    <p:extLst>
      <p:ext uri="{BB962C8B-B14F-4D97-AF65-F5344CB8AC3E}">
        <p14:creationId xmlns:p14="http://schemas.microsoft.com/office/powerpoint/2010/main" val="2917164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smtClean="0"/>
              <a:t>2. </a:t>
            </a:r>
            <a:r>
              <a:rPr lang="en-US" sz="4000" dirty="0" err="1" smtClean="0"/>
              <a:t>AutoMapper</a:t>
            </a:r>
            <a:endParaRPr lang="en-US" sz="4000" dirty="0"/>
          </a:p>
        </p:txBody>
      </p:sp>
    </p:spTree>
    <p:extLst>
      <p:ext uri="{BB962C8B-B14F-4D97-AF65-F5344CB8AC3E}">
        <p14:creationId xmlns:p14="http://schemas.microsoft.com/office/powerpoint/2010/main" val="2267813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a:t>3</a:t>
            </a:r>
            <a:r>
              <a:rPr lang="en-US" sz="4000" dirty="0" smtClean="0"/>
              <a:t>. Model Binders</a:t>
            </a:r>
            <a:endParaRPr lang="en-US" sz="4000" dirty="0"/>
          </a:p>
        </p:txBody>
      </p:sp>
    </p:spTree>
    <p:extLst>
      <p:ext uri="{BB962C8B-B14F-4D97-AF65-F5344CB8AC3E}">
        <p14:creationId xmlns:p14="http://schemas.microsoft.com/office/powerpoint/2010/main" val="3349573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a:t>4</a:t>
            </a:r>
            <a:r>
              <a:rPr lang="en-US" sz="4000" dirty="0" smtClean="0"/>
              <a:t>. Action Results</a:t>
            </a:r>
            <a:endParaRPr lang="en-US" sz="4000" dirty="0"/>
          </a:p>
        </p:txBody>
      </p:sp>
    </p:spTree>
    <p:extLst>
      <p:ext uri="{BB962C8B-B14F-4D97-AF65-F5344CB8AC3E}">
        <p14:creationId xmlns:p14="http://schemas.microsoft.com/office/powerpoint/2010/main" val="1684097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9144000" cy="381000"/>
          </a:xfrm>
        </p:spPr>
        <p:txBody>
          <a:bodyPr/>
          <a:lstStyle/>
          <a:p>
            <a:pPr algn="ctr"/>
            <a:r>
              <a:rPr lang="en-US" sz="4000" dirty="0" smtClean="0"/>
              <a:t>Como </a:t>
            </a:r>
            <a:r>
              <a:rPr lang="en-US" sz="4000" dirty="0" err="1" smtClean="0"/>
              <a:t>chegamos</a:t>
            </a:r>
            <a:r>
              <a:rPr lang="en-US" sz="4000" dirty="0" smtClean="0"/>
              <a:t> </a:t>
            </a:r>
            <a:r>
              <a:rPr lang="en-US" sz="4000" dirty="0" err="1" smtClean="0"/>
              <a:t>aqui</a:t>
            </a:r>
            <a:r>
              <a:rPr lang="en-US" sz="4000" dirty="0" smtClean="0"/>
              <a:t>?</a:t>
            </a:r>
            <a:endParaRPr lang="en-US" sz="4000" dirty="0"/>
          </a:p>
        </p:txBody>
      </p:sp>
      <p:sp>
        <p:nvSpPr>
          <p:cNvPr id="3" name="Text Placeholder 2"/>
          <p:cNvSpPr>
            <a:spLocks noGrp="1"/>
          </p:cNvSpPr>
          <p:nvPr>
            <p:ph idx="1"/>
          </p:nvPr>
        </p:nvSpPr>
        <p:spPr>
          <a:xfrm>
            <a:off x="685800" y="1371600"/>
            <a:ext cx="7772400" cy="4953000"/>
          </a:xfrm>
        </p:spPr>
        <p:txBody>
          <a:bodyPr anchor="t" anchorCtr="0"/>
          <a:lstStyle/>
          <a:p>
            <a:r>
              <a:rPr lang="en-US" sz="4000" dirty="0" err="1" smtClean="0"/>
              <a:t>Identificando</a:t>
            </a:r>
            <a:r>
              <a:rPr lang="en-US" sz="4000" dirty="0" smtClean="0"/>
              <a:t> </a:t>
            </a:r>
            <a:r>
              <a:rPr lang="en-US" sz="4000" dirty="0" err="1" smtClean="0"/>
              <a:t>conceitos</a:t>
            </a:r>
            <a:endParaRPr lang="en-US" sz="4000" dirty="0" smtClean="0"/>
          </a:p>
          <a:p>
            <a:r>
              <a:rPr lang="en-US" sz="4000" dirty="0" err="1" smtClean="0"/>
              <a:t>Tornando</a:t>
            </a:r>
            <a:r>
              <a:rPr lang="en-US" sz="4000" dirty="0" smtClean="0"/>
              <a:t> </a:t>
            </a:r>
            <a:r>
              <a:rPr lang="en-US" sz="4000" dirty="0" err="1" smtClean="0"/>
              <a:t>os</a:t>
            </a:r>
            <a:r>
              <a:rPr lang="en-US" sz="4000" dirty="0" smtClean="0"/>
              <a:t> </a:t>
            </a:r>
            <a:r>
              <a:rPr lang="en-US" sz="4000" dirty="0" err="1" smtClean="0"/>
              <a:t>conceitos</a:t>
            </a:r>
            <a:r>
              <a:rPr lang="en-US" sz="4000" dirty="0" smtClean="0"/>
              <a:t> </a:t>
            </a:r>
            <a:r>
              <a:rPr lang="en-US" sz="4000" dirty="0" err="1" smtClean="0"/>
              <a:t>explicitos</a:t>
            </a:r>
            <a:r>
              <a:rPr lang="en-US" sz="4000" dirty="0" smtClean="0"/>
              <a:t> com </a:t>
            </a:r>
            <a:r>
              <a:rPr lang="en-US" sz="4000" dirty="0" err="1" smtClean="0"/>
              <a:t>código</a:t>
            </a:r>
            <a:endParaRPr lang="en-US" sz="4000" dirty="0" smtClean="0"/>
          </a:p>
          <a:p>
            <a:r>
              <a:rPr lang="en-US" sz="4000" dirty="0" err="1" smtClean="0"/>
              <a:t>Código</a:t>
            </a:r>
            <a:r>
              <a:rPr lang="en-US" sz="4000" dirty="0" smtClean="0"/>
              <a:t> </a:t>
            </a:r>
            <a:r>
              <a:rPr lang="en-US" sz="4000" dirty="0" err="1" smtClean="0"/>
              <a:t>declarativo</a:t>
            </a:r>
            <a:endParaRPr lang="en-US" sz="4000" dirty="0" smtClean="0"/>
          </a:p>
          <a:p>
            <a:r>
              <a:rPr lang="en-US" sz="4000" dirty="0" err="1" smtClean="0"/>
              <a:t>Estabelecendo</a:t>
            </a:r>
            <a:r>
              <a:rPr lang="en-US" sz="4000" dirty="0" smtClean="0"/>
              <a:t> </a:t>
            </a:r>
            <a:r>
              <a:rPr lang="en-US" sz="4000" dirty="0" err="1" smtClean="0"/>
              <a:t>Convenções</a:t>
            </a:r>
            <a:endParaRPr lang="en-US" sz="4000" dirty="0"/>
          </a:p>
        </p:txBody>
      </p:sp>
    </p:spTree>
    <p:extLst>
      <p:ext uri="{BB962C8B-B14F-4D97-AF65-F5344CB8AC3E}">
        <p14:creationId xmlns:p14="http://schemas.microsoft.com/office/powerpoint/2010/main" val="2077989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Text Placeholder 2"/>
          <p:cNvSpPr>
            <a:spLocks noGrp="1"/>
          </p:cNvSpPr>
          <p:nvPr>
            <p:ph type="body" idx="1"/>
          </p:nvPr>
        </p:nvSpPr>
        <p:spPr>
          <a:xfrm>
            <a:off x="0" y="2438400"/>
            <a:ext cx="8991600" cy="1676400"/>
          </a:xfrm>
        </p:spPr>
        <p:txBody>
          <a:bodyPr anchor="ctr"/>
          <a:lstStyle/>
          <a:p>
            <a:pPr algn="ctr"/>
            <a:r>
              <a:rPr lang="en-US" sz="3200" dirty="0" smtClean="0"/>
              <a:t>http</a:t>
            </a:r>
            <a:r>
              <a:rPr lang="en-US" sz="3200" dirty="0"/>
              <a:t>://bit.ly/pedroreys_mvcsummit</a:t>
            </a:r>
            <a:endParaRPr lang="pt-BR" sz="3200" dirty="0"/>
          </a:p>
          <a:p>
            <a:pPr algn="ctr"/>
            <a:endParaRPr lang="en-US" sz="3200" dirty="0" smtClean="0"/>
          </a:p>
        </p:txBody>
      </p:sp>
      <p:pic>
        <p:nvPicPr>
          <p:cNvPr id="4" name="Picture 2" descr="http://ecx.images-amazon.com/images/I/51jHATXGopL._SS500_.jpg"/>
          <p:cNvPicPr>
            <a:picLocks noChangeAspect="1" noChangeArrowheads="1"/>
          </p:cNvPicPr>
          <p:nvPr/>
        </p:nvPicPr>
        <p:blipFill>
          <a:blip r:embed="rId2" cstate="print"/>
          <a:srcRect/>
          <a:stretch>
            <a:fillRect/>
          </a:stretch>
        </p:blipFill>
        <p:spPr bwMode="auto">
          <a:xfrm>
            <a:off x="6781800" y="3924300"/>
            <a:ext cx="2133600" cy="2133600"/>
          </a:xfrm>
          <a:prstGeom prst="rect">
            <a:avLst/>
          </a:prstGeom>
          <a:noFill/>
        </p:spPr>
      </p:pic>
      <p:pic>
        <p:nvPicPr>
          <p:cNvPr id="3075" name="Picture 3" descr="C:\PortableApps\PortableApps\GoogleChromePortableTest\Data\profile\Default\Plugin Data\Google Gears\mail.google.com\https_443\GoogleMail@headspring.com[14]#localserver\41\HeadspringLogo[2244].jpg"/>
          <p:cNvPicPr>
            <a:picLocks noChangeAspect="1" noChangeArrowheads="1"/>
          </p:cNvPicPr>
          <p:nvPr/>
        </p:nvPicPr>
        <p:blipFill>
          <a:blip r:embed="rId3" cstate="print"/>
          <a:srcRect/>
          <a:stretch>
            <a:fillRect/>
          </a:stretch>
        </p:blipFill>
        <p:spPr bwMode="auto">
          <a:xfrm>
            <a:off x="533400" y="5181600"/>
            <a:ext cx="3581400" cy="846739"/>
          </a:xfrm>
          <a:prstGeom prst="rect">
            <a:avLst/>
          </a:prstGeom>
          <a:noFill/>
        </p:spPr>
      </p:pic>
    </p:spTree>
    <p:extLst>
      <p:ext uri="{BB962C8B-B14F-4D97-AF65-F5344CB8AC3E}">
        <p14:creationId xmlns:p14="http://schemas.microsoft.com/office/powerpoint/2010/main" val="1692308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029" name="Picture 5" descr="C:\Users\Giovanni\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2" y="188640"/>
            <a:ext cx="4828573" cy="11191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8885" y="1484784"/>
            <a:ext cx="8046242"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.NET Architect Days 2011</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endParaRPr>
          </a:p>
        </p:txBody>
      </p:sp>
      <p:sp>
        <p:nvSpPr>
          <p:cNvPr id="7" name="Rectangle 6"/>
          <p:cNvSpPr/>
          <p:nvPr/>
        </p:nvSpPr>
        <p:spPr>
          <a:xfrm>
            <a:off x="1691380" y="2348880"/>
            <a:ext cx="5544916" cy="769441"/>
          </a:xfrm>
          <a:prstGeom prst="rect">
            <a:avLst/>
          </a:prstGeom>
        </p:spPr>
        <p:txBody>
          <a:bodyPr wrap="none">
            <a:spAutoFit/>
          </a:bodyPr>
          <a:lstStyle/>
          <a:p>
            <a: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http://bit.ly/dnad2011 </a:t>
            </a:r>
          </a:p>
        </p:txBody>
      </p:sp>
      <p:sp>
        <p:nvSpPr>
          <p:cNvPr id="9" name="Rectangle 8"/>
          <p:cNvSpPr/>
          <p:nvPr/>
        </p:nvSpPr>
        <p:spPr>
          <a:xfrm>
            <a:off x="251520" y="3523655"/>
            <a:ext cx="8818440" cy="2800767"/>
          </a:xfrm>
          <a:prstGeom prst="rect">
            <a:avLst/>
          </a:prstGeom>
        </p:spPr>
        <p:txBody>
          <a:bodyPr wrap="none">
            <a:spAutoFit/>
          </a:bodyPr>
          <a:lstStyle/>
          <a:p>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3 e 4 de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Julho</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de 2011</a:t>
            </a:r>
          </a:p>
          <a:p>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Foco</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em</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arquitetura</a:t>
            </a:r>
            <a:endPar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endParaRPr>
          </a:p>
          <a:p>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Acessível</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no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centro</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de São Paulo</a:t>
            </a:r>
          </a:p>
          <a:p>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Inscrições</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abertas</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R$ 110</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endParaRPr>
          </a:p>
        </p:txBody>
      </p:sp>
    </p:spTree>
    <p:extLst>
      <p:ext uri="{BB962C8B-B14F-4D97-AF65-F5344CB8AC3E}">
        <p14:creationId xmlns:p14="http://schemas.microsoft.com/office/powerpoint/2010/main" val="38148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dspring">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Headspring</Template>
  <TotalTime>2835</TotalTime>
  <Words>190</Words>
  <Application>Microsoft Office PowerPoint</Application>
  <PresentationFormat>On-screen Show (4:3)</PresentationFormat>
  <Paragraphs>28</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Headspring</vt:lpstr>
      <vt:lpstr>Custom Design</vt:lpstr>
      <vt:lpstr>Ei Controllers, hora do  #DotNetEmForma</vt:lpstr>
      <vt:lpstr>PowerPoint Presentation</vt:lpstr>
      <vt:lpstr>PowerPoint Presentation</vt:lpstr>
      <vt:lpstr>PowerPoint Presentation</vt:lpstr>
      <vt:lpstr>PowerPoint Presentation</vt:lpstr>
      <vt:lpstr>PowerPoint Presentation</vt:lpstr>
      <vt:lpstr>Como chegamos aqui?</vt:lpstr>
      <vt:lpstr>http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2 Tips &amp; Tricks</dc:title>
  <dc:creator>Jimmy Bogard</dc:creator>
  <cp:lastModifiedBy>Pedro</cp:lastModifiedBy>
  <cp:revision>80</cp:revision>
  <dcterms:created xsi:type="dcterms:W3CDTF">2010-05-07T16:27:55Z</dcterms:created>
  <dcterms:modified xsi:type="dcterms:W3CDTF">2011-03-25T22:54:02Z</dcterms:modified>
</cp:coreProperties>
</file>