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C00-491A-43B8-9532-6CF19DAD4588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689-38D6-4C95-AB36-67F9AD167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7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C00-491A-43B8-9532-6CF19DAD4588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689-38D6-4C95-AB36-67F9AD167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57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C00-491A-43B8-9532-6CF19DAD4588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689-38D6-4C95-AB36-67F9AD167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42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C00-491A-43B8-9532-6CF19DAD4588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689-38D6-4C95-AB36-67F9AD167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1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C00-491A-43B8-9532-6CF19DAD4588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689-38D6-4C95-AB36-67F9AD167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09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C00-491A-43B8-9532-6CF19DAD4588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689-38D6-4C95-AB36-67F9AD167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57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C00-491A-43B8-9532-6CF19DAD4588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689-38D6-4C95-AB36-67F9AD167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9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C00-491A-43B8-9532-6CF19DAD4588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689-38D6-4C95-AB36-67F9AD167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80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C00-491A-43B8-9532-6CF19DAD4588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689-38D6-4C95-AB36-67F9AD167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9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C00-491A-43B8-9532-6CF19DAD4588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689-38D6-4C95-AB36-67F9AD167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22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C00-491A-43B8-9532-6CF19DAD4588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C689-38D6-4C95-AB36-67F9AD167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72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FC00-491A-43B8-9532-6CF19DAD4588}" type="datetimeFigureOut">
              <a:rPr lang="es-ES" smtClean="0"/>
              <a:t>05/06/2019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C689-38D6-4C95-AB36-67F9AD167F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62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Immuabilité</a:t>
            </a:r>
            <a:r>
              <a:rPr lang="es-ES" dirty="0" smtClean="0"/>
              <a:t> en </a:t>
            </a:r>
            <a:r>
              <a:rPr lang="es-ES" dirty="0" err="1" smtClean="0"/>
              <a:t>Kotlin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 </a:t>
            </a:r>
            <a:r>
              <a:rPr lang="es-ES" dirty="0" err="1" smtClean="0"/>
              <a:t>types</a:t>
            </a:r>
            <a:r>
              <a:rPr lang="es-ES" dirty="0" smtClean="0"/>
              <a:t> de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val : on ne peut pas réassigner la variable (immuable)</a:t>
            </a:r>
          </a:p>
          <a:p>
            <a:endParaRPr lang="fr-FR" dirty="0" smtClean="0"/>
          </a:p>
          <a:p>
            <a:r>
              <a:rPr lang="fr-FR" dirty="0" smtClean="0"/>
              <a:t>var : on peut la réassigner (muable)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43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 est l’option préférée</a:t>
            </a:r>
            <a:endParaRPr lang="fr-F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</a:t>
            </a:r>
            <a:r>
              <a:rPr lang="fr-FR" i="1" dirty="0" smtClean="0"/>
              <a:t>val</a:t>
            </a:r>
            <a:r>
              <a:rPr lang="fr-FR" b="1" dirty="0" smtClean="0"/>
              <a:t> sauf s’il y a une bonne raison</a:t>
            </a:r>
            <a:r>
              <a:rPr lang="fr-FR" dirty="0" smtClean="0"/>
              <a:t> pour utiliser var</a:t>
            </a:r>
          </a:p>
          <a:p>
            <a:endParaRPr lang="fr-FR" dirty="0" smtClean="0"/>
          </a:p>
          <a:p>
            <a:r>
              <a:rPr lang="fr-FR" dirty="0" smtClean="0"/>
              <a:t>val est plus sécure</a:t>
            </a:r>
          </a:p>
          <a:p>
            <a:endParaRPr lang="fr-FR" dirty="0" smtClean="0"/>
          </a:p>
          <a:p>
            <a:r>
              <a:rPr lang="fr-FR" dirty="0" smtClean="0"/>
              <a:t>On utilise </a:t>
            </a:r>
            <a:r>
              <a:rPr lang="fr-FR" i="1" dirty="0" smtClean="0"/>
              <a:t>var</a:t>
            </a:r>
            <a:r>
              <a:rPr lang="fr-FR" dirty="0" smtClean="0"/>
              <a:t> normalement pour des conteurs, auxiliaires et choses similaires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94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 : </a:t>
            </a:r>
            <a:r>
              <a:rPr lang="fr-FR" dirty="0" smtClean="0"/>
              <a:t>caractéristiques</a:t>
            </a:r>
            <a:endParaRPr lang="fr-F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elle est assigné une valeur, on peut pas la réassigner (compiler </a:t>
            </a:r>
            <a:r>
              <a:rPr lang="fr-FR" dirty="0" err="1" smtClean="0"/>
              <a:t>error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Similaire à final en Java</a:t>
            </a:r>
          </a:p>
          <a:p>
            <a:endParaRPr lang="fr-FR" dirty="0" smtClean="0"/>
          </a:p>
          <a:p>
            <a:r>
              <a:rPr lang="fr-FR" dirty="0" smtClean="0"/>
              <a:t>Il faut l’assigner dès qu’on la déclare (voir </a:t>
            </a:r>
            <a:r>
              <a:rPr lang="fr-FR" dirty="0" err="1" smtClean="0"/>
              <a:t>workaround</a:t>
            </a:r>
            <a:r>
              <a:rPr lang="fr-FR" dirty="0" smtClean="0"/>
              <a:t>) :</a:t>
            </a:r>
          </a:p>
          <a:p>
            <a:pPr marL="457200" lvl="1" indent="0">
              <a:buNone/>
            </a:pPr>
            <a:r>
              <a:rPr lang="fr-FR" i="1" dirty="0" smtClean="0"/>
              <a:t>val </a:t>
            </a:r>
            <a:r>
              <a:rPr lang="fr-FR" i="1" dirty="0" err="1" smtClean="0"/>
              <a:t>name</a:t>
            </a:r>
            <a:r>
              <a:rPr lang="fr-FR" i="1" dirty="0" smtClean="0"/>
              <a:t> = "François"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30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 : déclaration </a:t>
            </a:r>
            <a:r>
              <a:rPr lang="fr-FR" dirty="0" err="1" smtClean="0"/>
              <a:t>workaround</a:t>
            </a:r>
            <a:endParaRPr lang="fr-F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façon de déclarer </a:t>
            </a:r>
            <a:r>
              <a:rPr lang="fr-FR" i="1" dirty="0" smtClean="0"/>
              <a:t>val</a:t>
            </a:r>
            <a:r>
              <a:rPr lang="fr-FR" dirty="0" smtClean="0"/>
              <a:t> et l’assigner plus tard :</a:t>
            </a:r>
          </a:p>
          <a:p>
            <a:endParaRPr lang="fr-FR" dirty="0" smtClean="0"/>
          </a:p>
          <a:p>
            <a:r>
              <a:rPr lang="fr-FR" dirty="0" err="1" smtClean="0"/>
              <a:t>lazy</a:t>
            </a:r>
            <a:r>
              <a:rPr lang="fr-FR" dirty="0" smtClean="0"/>
              <a:t> :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31" y="3845646"/>
            <a:ext cx="6274970" cy="142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1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Objets</a:t>
            </a:r>
            <a:r>
              <a:rPr lang="es-ES" dirty="0" smtClean="0"/>
              <a:t> </a:t>
            </a:r>
            <a:r>
              <a:rPr lang="es-ES" dirty="0" err="1" smtClean="0"/>
              <a:t>immuables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i="1" dirty="0" smtClean="0"/>
          </a:p>
          <a:p>
            <a:r>
              <a:rPr lang="fr-FR" i="1" dirty="0" smtClean="0"/>
              <a:t>data classes</a:t>
            </a:r>
            <a:r>
              <a:rPr lang="fr-FR" dirty="0" smtClean="0"/>
              <a:t> avec des primitives immuables : il faut les copier pour les “modifier”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Kotlin</a:t>
            </a:r>
            <a:r>
              <a:rPr lang="fr-FR" dirty="0" smtClean="0"/>
              <a:t> collections </a:t>
            </a:r>
            <a:r>
              <a:rPr lang="fr-FR" i="1" dirty="0" smtClean="0"/>
              <a:t>List</a:t>
            </a:r>
            <a:r>
              <a:rPr lang="fr-FR" dirty="0" smtClean="0"/>
              <a:t>, </a:t>
            </a:r>
            <a:r>
              <a:rPr lang="fr-FR" i="1" dirty="0" err="1" smtClean="0"/>
              <a:t>Map</a:t>
            </a:r>
            <a:r>
              <a:rPr lang="fr-FR" dirty="0" smtClean="0"/>
              <a:t>, etc. : on peut utiliser les versions muables</a:t>
            </a:r>
          </a:p>
          <a:p>
            <a:pPr lvl="1"/>
            <a:r>
              <a:rPr lang="fr-FR" dirty="0" smtClean="0"/>
              <a:t>Utiliser versions immuables si possible</a:t>
            </a:r>
          </a:p>
          <a:p>
            <a:pPr lvl="1"/>
            <a:r>
              <a:rPr lang="fr-FR" dirty="0" smtClean="0"/>
              <a:t>Immuables </a:t>
            </a:r>
            <a:r>
              <a:rPr lang="fr-FR" dirty="0" err="1" smtClean="0"/>
              <a:t>extend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i="1" dirty="0" smtClean="0"/>
              <a:t>Collection</a:t>
            </a:r>
            <a:r>
              <a:rPr lang="fr-FR" dirty="0" smtClean="0"/>
              <a:t>, </a:t>
            </a:r>
            <a:r>
              <a:rPr lang="fr-FR" dirty="0"/>
              <a:t>muables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es-ES" i="1" dirty="0" err="1"/>
              <a:t>MutableCollection</a:t>
            </a:r>
            <a:r>
              <a:rPr lang="es-ES" dirty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048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de l’immuabilité</a:t>
            </a:r>
            <a:endParaRPr lang="fr-F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Thread </a:t>
            </a:r>
            <a:r>
              <a:rPr lang="fr-FR" dirty="0" err="1" smtClean="0"/>
              <a:t>safe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Résistance aux erreurs (</a:t>
            </a:r>
            <a:r>
              <a:rPr lang="fr-FR" dirty="0" err="1" smtClean="0"/>
              <a:t>robust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err="1" smtClean="0"/>
              <a:t>Predictable</a:t>
            </a:r>
            <a:r>
              <a:rPr lang="fr-FR" dirty="0" smtClean="0"/>
              <a:t> code (= plus lisible)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0254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181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Immuabilité en Kotlin</vt:lpstr>
      <vt:lpstr>2 types de variables</vt:lpstr>
      <vt:lpstr>val est l’option préférée</vt:lpstr>
      <vt:lpstr>val : caractéristiques</vt:lpstr>
      <vt:lpstr>val : déclaration workaround</vt:lpstr>
      <vt:lpstr>Objets immuables</vt:lpstr>
      <vt:lpstr>Avantages de l’immuabilité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Immuabilité en Kotlin</dc:title>
  <dc:creator>ROIG GIMENEZ Pedro</dc:creator>
  <cp:lastModifiedBy>ROIG GIMENEZ Pedro</cp:lastModifiedBy>
  <cp:revision>19</cp:revision>
  <dcterms:created xsi:type="dcterms:W3CDTF">2019-06-05T10:20:59Z</dcterms:created>
  <dcterms:modified xsi:type="dcterms:W3CDTF">2019-06-05T15:50:31Z</dcterms:modified>
</cp:coreProperties>
</file>