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569B9-86E3-48A0-9BB5-ECDC8C743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4D7516-FEFE-43BF-833F-E53CAF4B9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6B1A2-575E-4124-83B0-D7969D0B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4202-B9C6-47A0-A89C-0D9AFC31AA34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380033-7EB2-48DA-B0C3-1A6FF509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B705B3-87B7-493E-8351-E4DDA42D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197-011D-42D6-BB9A-76F0ECA92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84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F1306-CDA0-4D46-AE29-44E444C7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F66824-990C-4E50-A3F4-55726D00B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403820-6034-4D0E-9456-8FED4E78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4202-B9C6-47A0-A89C-0D9AFC31AA34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A03B7-C44D-4A68-8E78-3E9B31F9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0440E-B640-41AE-9CE6-78082697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197-011D-42D6-BB9A-76F0ECA92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40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2AFC82-8262-41CD-BB27-1FD709013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6A9983-CD17-4624-9924-5B8AF7158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F3D1A1-F202-4B62-B178-489113C3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4202-B9C6-47A0-A89C-0D9AFC31AA34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3837B4-FC03-4ABC-8C3C-AB740625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CA6B2B-22D1-4D11-B661-170C0BB3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197-011D-42D6-BB9A-76F0ECA92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86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A2ACB-E26A-411F-AE75-4BE48D08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938A2D-E343-488E-8FCC-241C0166F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3DA453-9C76-4470-B235-74DEEC8B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4202-B9C6-47A0-A89C-0D9AFC31AA34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FEE832-1EF8-4827-A1F6-6623B3F7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72D3C0-4325-4484-A511-B7F8B84A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197-011D-42D6-BB9A-76F0ECA92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97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95C0B-2306-42C2-BEA2-D19F56F6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496818-A14D-47AA-947A-B27191287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54F10C-F091-4CAB-8EF9-5663FEBF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4202-B9C6-47A0-A89C-0D9AFC31AA34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F2B7CF-B12A-4FDA-87CD-00DFAE88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490F5-7A09-4310-A6A6-B2C302EA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197-011D-42D6-BB9A-76F0ECA92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39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9F70C-10AA-4DFB-9A05-EA3C9530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F1243C-0B2A-4884-9D23-8828452A5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9FD272-FA7A-44BE-B04C-AEA036742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0D15C4-BF6B-423B-BC91-A41B617E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4202-B9C6-47A0-A89C-0D9AFC31AA34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110968-C32D-4ADA-96B9-8DEA8A6B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AC8A9D-A3C0-401C-85B6-A54B4603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197-011D-42D6-BB9A-76F0ECA92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34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C1B5F-50C0-4FE9-9FB2-C1BC8819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87C537-1DFE-45C6-A936-F2FABC35D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F96EE6-1172-46EB-954D-75BA626D7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E8EF9E-3D16-4448-A981-88DA5D11E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343631-81E4-44B3-9573-2907D5C21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A1C5D0-381A-4468-A66C-EBC93B84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4202-B9C6-47A0-A89C-0D9AFC31AA34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658DE6-E497-4D3E-BE26-F247D0C6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C3C2B0-B5FB-4330-89D4-E340A77D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197-011D-42D6-BB9A-76F0ECA92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77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CC7E4-FBA1-4357-A44D-5F4C4446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6C4081-E317-400D-A812-A87955D5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4202-B9C6-47A0-A89C-0D9AFC31AA34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DDA0DA-037C-4A3F-AEB7-A998CAE6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9CD0E9-06FB-4EAA-B045-7FA96D18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197-011D-42D6-BB9A-76F0ECA92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98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E33E89-A4C5-4C2B-971D-24B9D89A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4202-B9C6-47A0-A89C-0D9AFC31AA34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A912DB-9DAA-47A3-A49D-DA8228D0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8C9652-797E-4A42-A7B5-15167F9D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197-011D-42D6-BB9A-76F0ECA92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44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98AAC-3B08-4C4C-9835-E4A25174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554F01-5ACA-44F8-8D16-87B525C1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FDCBDA-B42B-4050-8A3F-2F074927F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C9CCBA-C1CD-42DA-9E3B-C8ADAB81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4202-B9C6-47A0-A89C-0D9AFC31AA34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BF916B-C6BD-4645-88CD-FE56648C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B7C10D-8672-4AAE-B27F-AD868A6A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197-011D-42D6-BB9A-76F0ECA92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52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C79FE-F493-4CC0-BBBD-7A6BAEC6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6A86510-CD53-42FE-8324-F703F0B79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302EA8-06F0-4817-89BF-A9C34EADE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641B1A-26DB-4B60-B37C-1B9A9DC4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4202-B9C6-47A0-A89C-0D9AFC31AA34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CC0E63-910F-4253-8C6E-33D16FA1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0B745B-C3B3-4822-A979-04F7A6E6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197-011D-42D6-BB9A-76F0ECA92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46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662C93-CB97-4BBA-A654-7F8D5BBD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B50A46-4612-4FE4-8A5C-73CC25A4C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AA562A-CB49-4B8E-B027-9F65B133C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D4202-B9C6-47A0-A89C-0D9AFC31AA34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72B55D-11D9-4A3D-AE54-DCB80EAFE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7CAD16-88A0-4415-ADBF-2BEED8683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1197-011D-42D6-BB9A-76F0ECA92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58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054002D-75FF-43E3-94F9-F75EE8154FC4}"/>
              </a:ext>
            </a:extLst>
          </p:cNvPr>
          <p:cNvSpPr/>
          <p:nvPr/>
        </p:nvSpPr>
        <p:spPr>
          <a:xfrm>
            <a:off x="2855843" y="636101"/>
            <a:ext cx="278296" cy="2782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B390CD7-EA93-407B-8793-B62762989B15}"/>
              </a:ext>
            </a:extLst>
          </p:cNvPr>
          <p:cNvSpPr/>
          <p:nvPr/>
        </p:nvSpPr>
        <p:spPr>
          <a:xfrm>
            <a:off x="2047460" y="1517370"/>
            <a:ext cx="1881809" cy="8613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Receber a </a:t>
            </a:r>
            <a:r>
              <a:rPr lang="pt-BR" dirty="0" err="1">
                <a:solidFill>
                  <a:schemeClr val="tx1"/>
                </a:solidFill>
              </a:rPr>
              <a:t>Qtde</a:t>
            </a:r>
            <a:r>
              <a:rPr lang="pt-BR" dirty="0">
                <a:solidFill>
                  <a:schemeClr val="tx1"/>
                </a:solidFill>
              </a:rPr>
              <a:t> de pontos (</a:t>
            </a:r>
            <a:r>
              <a:rPr lang="pt-BR" sz="1600" dirty="0" err="1">
                <a:solidFill>
                  <a:schemeClr val="tx1"/>
                </a:solidFill>
              </a:rPr>
              <a:t>qtde_pontos</a:t>
            </a:r>
            <a:r>
              <a:rPr lang="pt-B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347B03B-C197-4503-A9B2-D3D827BEF1CB}"/>
              </a:ext>
            </a:extLst>
          </p:cNvPr>
          <p:cNvSpPr/>
          <p:nvPr/>
        </p:nvSpPr>
        <p:spPr>
          <a:xfrm>
            <a:off x="4379844" y="4363274"/>
            <a:ext cx="1881809" cy="8613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alert</a:t>
            </a:r>
            <a:r>
              <a:rPr lang="pt-BR" dirty="0">
                <a:solidFill>
                  <a:schemeClr val="tx1"/>
                </a:solidFill>
              </a:rPr>
              <a:t> (“Você está com a CNH suspensa”)</a:t>
            </a:r>
          </a:p>
        </p:txBody>
      </p:sp>
      <p:sp>
        <p:nvSpPr>
          <p:cNvPr id="7" name="Losango 6">
            <a:extLst>
              <a:ext uri="{FF2B5EF4-FFF2-40B4-BE49-F238E27FC236}">
                <a16:creationId xmlns:a16="http://schemas.microsoft.com/office/drawing/2014/main" id="{B7FD0CEE-C4D5-495A-B2EE-E011AFFA9730}"/>
              </a:ext>
            </a:extLst>
          </p:cNvPr>
          <p:cNvSpPr/>
          <p:nvPr/>
        </p:nvSpPr>
        <p:spPr>
          <a:xfrm>
            <a:off x="2100469" y="3004924"/>
            <a:ext cx="1762540" cy="86139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9395A30-458B-41DA-B4B0-B281BDE40BF9}"/>
              </a:ext>
            </a:extLst>
          </p:cNvPr>
          <p:cNvSpPr/>
          <p:nvPr/>
        </p:nvSpPr>
        <p:spPr>
          <a:xfrm>
            <a:off x="2829339" y="5903840"/>
            <a:ext cx="278296" cy="2782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6453768-437E-459C-B101-BABD07AB273D}"/>
              </a:ext>
            </a:extLst>
          </p:cNvPr>
          <p:cNvSpPr/>
          <p:nvPr/>
        </p:nvSpPr>
        <p:spPr>
          <a:xfrm>
            <a:off x="2756455" y="5824328"/>
            <a:ext cx="437322" cy="4306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70D5865-4557-46D4-8475-A0D5B14ADF70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988365" y="914396"/>
            <a:ext cx="6626" cy="60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C324F57-C8D5-4453-A084-EE1DEAF91216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981739" y="2378761"/>
            <a:ext cx="6626" cy="62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66366647-10D1-468A-BCE7-6769EE370C1A}"/>
              </a:ext>
            </a:extLst>
          </p:cNvPr>
          <p:cNvCxnSpPr>
            <a:stCxn id="7" idx="1"/>
            <a:endCxn id="9" idx="2"/>
          </p:cNvCxnSpPr>
          <p:nvPr/>
        </p:nvCxnSpPr>
        <p:spPr>
          <a:xfrm rot="10800000" flipH="1" flipV="1">
            <a:off x="2100469" y="3435620"/>
            <a:ext cx="655986" cy="2604056"/>
          </a:xfrm>
          <a:prstGeom prst="bentConnector3">
            <a:avLst>
              <a:gd name="adj1" fmla="val -143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8D818578-3A2F-4C28-A31A-8E248986ACAF}"/>
              </a:ext>
            </a:extLst>
          </p:cNvPr>
          <p:cNvCxnSpPr>
            <a:stCxn id="7" idx="3"/>
            <a:endCxn id="6" idx="0"/>
          </p:cNvCxnSpPr>
          <p:nvPr/>
        </p:nvCxnSpPr>
        <p:spPr>
          <a:xfrm>
            <a:off x="3863009" y="3435620"/>
            <a:ext cx="1457740" cy="927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7F4DC1B5-92C1-4957-8EA8-DEF25363AE60}"/>
              </a:ext>
            </a:extLst>
          </p:cNvPr>
          <p:cNvCxnSpPr>
            <a:cxnSpLocks/>
            <a:stCxn id="6" idx="2"/>
            <a:endCxn id="9" idx="6"/>
          </p:cNvCxnSpPr>
          <p:nvPr/>
        </p:nvCxnSpPr>
        <p:spPr>
          <a:xfrm rot="5400000">
            <a:off x="3849758" y="4568684"/>
            <a:ext cx="815011" cy="2126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53DDBA1-0CFE-4114-B35C-1460DCA59650}"/>
              </a:ext>
            </a:extLst>
          </p:cNvPr>
          <p:cNvSpPr txBox="1"/>
          <p:nvPr/>
        </p:nvSpPr>
        <p:spPr>
          <a:xfrm>
            <a:off x="6316619" y="481397"/>
            <a:ext cx="57031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Fazer um programa que auxilie a identificar quem está com a CNH suspensa da seguinte forma:</a:t>
            </a:r>
          </a:p>
          <a:p>
            <a:endParaRPr lang="pt-BR" sz="2000" dirty="0"/>
          </a:p>
          <a:p>
            <a:r>
              <a:rPr lang="pt-BR" sz="2000" dirty="0"/>
              <a:t>1 - Receba a quantidade de pontos que a pessoa tem na CNH;</a:t>
            </a:r>
          </a:p>
          <a:p>
            <a:endParaRPr lang="pt-BR" sz="2000" dirty="0"/>
          </a:p>
          <a:p>
            <a:r>
              <a:rPr lang="pt-BR" sz="2000" dirty="0"/>
              <a:t>2 – Se a quantidade for maior que 20 pontos emitir um alerta com a mensagem “Você está com a CNH suspensa”</a:t>
            </a:r>
          </a:p>
          <a:p>
            <a:endParaRPr lang="pt-BR" sz="20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8D6566B-3E03-49AF-BE14-CB06FC637275}"/>
              </a:ext>
            </a:extLst>
          </p:cNvPr>
          <p:cNvSpPr txBox="1"/>
          <p:nvPr/>
        </p:nvSpPr>
        <p:spPr>
          <a:xfrm>
            <a:off x="2328419" y="3178719"/>
            <a:ext cx="14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Qtde_pontos</a:t>
            </a:r>
            <a:endParaRPr lang="pt-BR" dirty="0"/>
          </a:p>
          <a:p>
            <a:r>
              <a:rPr lang="pt-BR" dirty="0"/>
              <a:t>       &gt; 20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03FAA44-4265-41BA-8415-29610455E5C2}"/>
              </a:ext>
            </a:extLst>
          </p:cNvPr>
          <p:cNvSpPr txBox="1"/>
          <p:nvPr/>
        </p:nvSpPr>
        <p:spPr>
          <a:xfrm>
            <a:off x="4340156" y="311770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EF397D2-8CA7-4813-9F42-8F16DC39CC16}"/>
              </a:ext>
            </a:extLst>
          </p:cNvPr>
          <p:cNvSpPr txBox="1"/>
          <p:nvPr/>
        </p:nvSpPr>
        <p:spPr>
          <a:xfrm>
            <a:off x="1084348" y="313895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415734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Frizzarini</dc:creator>
  <cp:lastModifiedBy>Claudio Frizzarini</cp:lastModifiedBy>
  <cp:revision>1</cp:revision>
  <dcterms:created xsi:type="dcterms:W3CDTF">2021-09-07T23:53:36Z</dcterms:created>
  <dcterms:modified xsi:type="dcterms:W3CDTF">2021-09-08T00:24:03Z</dcterms:modified>
</cp:coreProperties>
</file>