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8B07-E828-456B-A486-A95A9C7BEBE6}" v="502" dt="2021-09-08T00:51:5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Frizzarini" userId="9d92430e-d767-4b07-b016-56cd4a92b8fa" providerId="ADAL" clId="{87738B07-E828-456B-A486-A95A9C7BEBE6}"/>
    <pc:docChg chg="custSel modSld">
      <pc:chgData name="Claudio Frizzarini" userId="9d92430e-d767-4b07-b016-56cd4a92b8fa" providerId="ADAL" clId="{87738B07-E828-456B-A486-A95A9C7BEBE6}" dt="2021-09-08T00:51:56.322" v="749"/>
      <pc:docMkLst>
        <pc:docMk/>
      </pc:docMkLst>
      <pc:sldChg chg="addSp delSp modSp mod delAnim modAnim">
        <pc:chgData name="Claudio Frizzarini" userId="9d92430e-d767-4b07-b016-56cd4a92b8fa" providerId="ADAL" clId="{87738B07-E828-456B-A486-A95A9C7BEBE6}" dt="2021-09-08T00:51:56.322" v="749"/>
        <pc:sldMkLst>
          <pc:docMk/>
          <pc:sldMk cId="4157344154" sldId="256"/>
        </pc:sldMkLst>
        <pc:spChg chg="mod">
          <ac:chgData name="Claudio Frizzarini" userId="9d92430e-d767-4b07-b016-56cd4a92b8fa" providerId="ADAL" clId="{87738B07-E828-456B-A486-A95A9C7BEBE6}" dt="2021-09-08T00:34:23.619" v="18" actId="1035"/>
          <ac:spMkLst>
            <pc:docMk/>
            <pc:sldMk cId="4157344154" sldId="256"/>
            <ac:spMk id="4" creationId="{0054002D-75FF-43E3-94F9-F75EE8154FC4}"/>
          </ac:spMkLst>
        </pc:spChg>
        <pc:spChg chg="mod">
          <ac:chgData name="Claudio Frizzarini" userId="9d92430e-d767-4b07-b016-56cd4a92b8fa" providerId="ADAL" clId="{87738B07-E828-456B-A486-A95A9C7BEBE6}" dt="2021-09-08T00:42:15.436" v="539" actId="1035"/>
          <ac:spMkLst>
            <pc:docMk/>
            <pc:sldMk cId="4157344154" sldId="256"/>
            <ac:spMk id="5" creationId="{BB390CD7-EA93-407B-8793-B62762989B15}"/>
          </ac:spMkLst>
        </pc:spChg>
        <pc:spChg chg="mod">
          <ac:chgData name="Claudio Frizzarini" userId="9d92430e-d767-4b07-b016-56cd4a92b8fa" providerId="ADAL" clId="{87738B07-E828-456B-A486-A95A9C7BEBE6}" dt="2021-09-08T00:42:30.617" v="560" actId="1035"/>
          <ac:spMkLst>
            <pc:docMk/>
            <pc:sldMk cId="4157344154" sldId="256"/>
            <ac:spMk id="6" creationId="{E347B03B-C197-4503-A9B2-D3D827BEF1CB}"/>
          </ac:spMkLst>
        </pc:spChg>
        <pc:spChg chg="mod">
          <ac:chgData name="Claudio Frizzarini" userId="9d92430e-d767-4b07-b016-56cd4a92b8fa" providerId="ADAL" clId="{87738B07-E828-456B-A486-A95A9C7BEBE6}" dt="2021-09-08T00:42:15.436" v="539" actId="1035"/>
          <ac:spMkLst>
            <pc:docMk/>
            <pc:sldMk cId="4157344154" sldId="256"/>
            <ac:spMk id="7" creationId="{B7FD0CEE-C4D5-495A-B2EE-E011AFFA9730}"/>
          </ac:spMkLst>
        </pc:spChg>
        <pc:spChg chg="del mod">
          <ac:chgData name="Claudio Frizzarini" userId="9d92430e-d767-4b07-b016-56cd4a92b8fa" providerId="ADAL" clId="{87738B07-E828-456B-A486-A95A9C7BEBE6}" dt="2021-09-08T00:40:21.993" v="509" actId="478"/>
          <ac:spMkLst>
            <pc:docMk/>
            <pc:sldMk cId="4157344154" sldId="256"/>
            <ac:spMk id="8" creationId="{89395A30-458B-41DA-B4B0-B281BDE40BF9}"/>
          </ac:spMkLst>
        </pc:spChg>
        <pc:spChg chg="mod">
          <ac:chgData name="Claudio Frizzarini" userId="9d92430e-d767-4b07-b016-56cd4a92b8fa" providerId="ADAL" clId="{87738B07-E828-456B-A486-A95A9C7BEBE6}" dt="2021-09-08T00:44:02.762" v="639" actId="1038"/>
          <ac:spMkLst>
            <pc:docMk/>
            <pc:sldMk cId="4157344154" sldId="256"/>
            <ac:spMk id="9" creationId="{E6453768-437E-459C-B101-BABD07AB273D}"/>
          </ac:spMkLst>
        </pc:spChg>
        <pc:spChg chg="mod">
          <ac:chgData name="Claudio Frizzarini" userId="9d92430e-d767-4b07-b016-56cd4a92b8fa" providerId="ADAL" clId="{87738B07-E828-456B-A486-A95A9C7BEBE6}" dt="2021-09-08T00:38:10.441" v="411" actId="20577"/>
          <ac:spMkLst>
            <pc:docMk/>
            <pc:sldMk cId="4157344154" sldId="256"/>
            <ac:spMk id="23" creationId="{A53DDBA1-0CFE-4114-B35C-1460DCA59650}"/>
          </ac:spMkLst>
        </pc:spChg>
        <pc:spChg chg="mod">
          <ac:chgData name="Claudio Frizzarini" userId="9d92430e-d767-4b07-b016-56cd4a92b8fa" providerId="ADAL" clId="{87738B07-E828-456B-A486-A95A9C7BEBE6}" dt="2021-09-08T00:42:15.436" v="539" actId="1035"/>
          <ac:spMkLst>
            <pc:docMk/>
            <pc:sldMk cId="4157344154" sldId="256"/>
            <ac:spMk id="24" creationId="{F8D6566B-3E03-49AF-BE14-CB06FC637275}"/>
          </ac:spMkLst>
        </pc:spChg>
        <pc:spChg chg="mod">
          <ac:chgData name="Claudio Frizzarini" userId="9d92430e-d767-4b07-b016-56cd4a92b8fa" providerId="ADAL" clId="{87738B07-E828-456B-A486-A95A9C7BEBE6}" dt="2021-09-08T00:42:15.436" v="539" actId="1035"/>
          <ac:spMkLst>
            <pc:docMk/>
            <pc:sldMk cId="4157344154" sldId="256"/>
            <ac:spMk id="25" creationId="{903FAA44-4265-41BA-8415-29610455E5C2}"/>
          </ac:spMkLst>
        </pc:spChg>
        <pc:spChg chg="mod">
          <ac:chgData name="Claudio Frizzarini" userId="9d92430e-d767-4b07-b016-56cd4a92b8fa" providerId="ADAL" clId="{87738B07-E828-456B-A486-A95A9C7BEBE6}" dt="2021-09-08T00:42:15.436" v="539" actId="1035"/>
          <ac:spMkLst>
            <pc:docMk/>
            <pc:sldMk cId="4157344154" sldId="256"/>
            <ac:spMk id="26" creationId="{5EF397D2-8CA7-4813-9F42-8F16DC39CC16}"/>
          </ac:spMkLst>
        </pc:spChg>
        <pc:spChg chg="add mod">
          <ac:chgData name="Claudio Frizzarini" userId="9d92430e-d767-4b07-b016-56cd4a92b8fa" providerId="ADAL" clId="{87738B07-E828-456B-A486-A95A9C7BEBE6}" dt="2021-09-08T00:41:42.500" v="526" actId="1036"/>
          <ac:spMkLst>
            <pc:docMk/>
            <pc:sldMk cId="4157344154" sldId="256"/>
            <ac:spMk id="28" creationId="{E52E618A-E7BA-41EC-ADFF-497D4BBDC8A8}"/>
          </ac:spMkLst>
        </pc:spChg>
        <pc:spChg chg="add mod">
          <ac:chgData name="Claudio Frizzarini" userId="9d92430e-d767-4b07-b016-56cd4a92b8fa" providerId="ADAL" clId="{87738B07-E828-456B-A486-A95A9C7BEBE6}" dt="2021-09-08T00:41:42.500" v="526" actId="1036"/>
          <ac:spMkLst>
            <pc:docMk/>
            <pc:sldMk cId="4157344154" sldId="256"/>
            <ac:spMk id="29" creationId="{9F29CBCA-1EEE-4065-B8FA-1E0E05223DA0}"/>
          </ac:spMkLst>
        </pc:spChg>
        <pc:spChg chg="add mod">
          <ac:chgData name="Claudio Frizzarini" userId="9d92430e-d767-4b07-b016-56cd4a92b8fa" providerId="ADAL" clId="{87738B07-E828-456B-A486-A95A9C7BEBE6}" dt="2021-09-08T00:46:47.943" v="724" actId="20577"/>
          <ac:spMkLst>
            <pc:docMk/>
            <pc:sldMk cId="4157344154" sldId="256"/>
            <ac:spMk id="33" creationId="{30A26787-0172-4EF9-A422-F88D0E433FAE}"/>
          </ac:spMkLst>
        </pc:spChg>
        <pc:spChg chg="add mod">
          <ac:chgData name="Claudio Frizzarini" userId="9d92430e-d767-4b07-b016-56cd4a92b8fa" providerId="ADAL" clId="{87738B07-E828-456B-A486-A95A9C7BEBE6}" dt="2021-09-08T00:47:22.402" v="737" actId="1037"/>
          <ac:spMkLst>
            <pc:docMk/>
            <pc:sldMk cId="4157344154" sldId="256"/>
            <ac:spMk id="34" creationId="{09DA80BC-FE21-447D-A728-84D2B879B40B}"/>
          </ac:spMkLst>
        </pc:spChg>
        <pc:cxnChg chg="mod">
          <ac:chgData name="Claudio Frizzarini" userId="9d92430e-d767-4b07-b016-56cd4a92b8fa" providerId="ADAL" clId="{87738B07-E828-456B-A486-A95A9C7BEBE6}" dt="2021-09-08T00:42:15.436" v="539" actId="1035"/>
          <ac:cxnSpMkLst>
            <pc:docMk/>
            <pc:sldMk cId="4157344154" sldId="256"/>
            <ac:cxnSpMk id="11" creationId="{B70D5865-4557-46D4-8475-A0D5B14ADF70}"/>
          </ac:cxnSpMkLst>
        </pc:cxnChg>
        <pc:cxnChg chg="mod">
          <ac:chgData name="Claudio Frizzarini" userId="9d92430e-d767-4b07-b016-56cd4a92b8fa" providerId="ADAL" clId="{87738B07-E828-456B-A486-A95A9C7BEBE6}" dt="2021-09-08T00:42:15.436" v="539" actId="1035"/>
          <ac:cxnSpMkLst>
            <pc:docMk/>
            <pc:sldMk cId="4157344154" sldId="256"/>
            <ac:cxnSpMk id="14" creationId="{4C324F57-C8D5-4453-A084-EE1DEAF91216}"/>
          </ac:cxnSpMkLst>
        </pc:cxnChg>
        <pc:cxnChg chg="mod">
          <ac:chgData name="Claudio Frizzarini" userId="9d92430e-d767-4b07-b016-56cd4a92b8fa" providerId="ADAL" clId="{87738B07-E828-456B-A486-A95A9C7BEBE6}" dt="2021-09-08T00:44:11.970" v="640" actId="14100"/>
          <ac:cxnSpMkLst>
            <pc:docMk/>
            <pc:sldMk cId="4157344154" sldId="256"/>
            <ac:cxnSpMk id="16" creationId="{66366647-10D1-468A-BCE7-6769EE370C1A}"/>
          </ac:cxnSpMkLst>
        </pc:cxnChg>
        <pc:cxnChg chg="mod">
          <ac:chgData name="Claudio Frizzarini" userId="9d92430e-d767-4b07-b016-56cd4a92b8fa" providerId="ADAL" clId="{87738B07-E828-456B-A486-A95A9C7BEBE6}" dt="2021-09-08T00:42:30.617" v="560" actId="1035"/>
          <ac:cxnSpMkLst>
            <pc:docMk/>
            <pc:sldMk cId="4157344154" sldId="256"/>
            <ac:cxnSpMk id="18" creationId="{8D818578-3A2F-4C28-A31A-8E248986ACAF}"/>
          </ac:cxnSpMkLst>
        </pc:cxnChg>
        <pc:cxnChg chg="mod">
          <ac:chgData name="Claudio Frizzarini" userId="9d92430e-d767-4b07-b016-56cd4a92b8fa" providerId="ADAL" clId="{87738B07-E828-456B-A486-A95A9C7BEBE6}" dt="2021-09-08T00:44:02.762" v="639" actId="1038"/>
          <ac:cxnSpMkLst>
            <pc:docMk/>
            <pc:sldMk cId="4157344154" sldId="256"/>
            <ac:cxnSpMk id="19" creationId="{7F4DC1B5-92C1-4957-8EA8-DEF25363AE60}"/>
          </ac:cxnSpMkLst>
        </pc:cxnChg>
        <pc:cxnChg chg="add mod">
          <ac:chgData name="Claudio Frizzarini" userId="9d92430e-d767-4b07-b016-56cd4a92b8fa" providerId="ADAL" clId="{87738B07-E828-456B-A486-A95A9C7BEBE6}" dt="2021-09-08T00:44:02.762" v="639" actId="1038"/>
          <ac:cxnSpMkLst>
            <pc:docMk/>
            <pc:sldMk cId="4157344154" sldId="256"/>
            <ac:cxnSpMk id="39" creationId="{E7308A66-A446-4320-B8B9-194267ECE8CB}"/>
          </ac:cxnSpMkLst>
        </pc:cxnChg>
        <pc:cxnChg chg="add mod">
          <ac:chgData name="Claudio Frizzarini" userId="9d92430e-d767-4b07-b016-56cd4a92b8fa" providerId="ADAL" clId="{87738B07-E828-456B-A486-A95A9C7BEBE6}" dt="2021-09-08T00:47:22.402" v="737" actId="1037"/>
          <ac:cxnSpMkLst>
            <pc:docMk/>
            <pc:sldMk cId="4157344154" sldId="256"/>
            <ac:cxnSpMk id="41" creationId="{45A4F1FF-5F83-461A-82B3-8FF74465AA70}"/>
          </ac:cxnSpMkLst>
        </pc:cxnChg>
        <pc:cxnChg chg="add mod">
          <ac:chgData name="Claudio Frizzarini" userId="9d92430e-d767-4b07-b016-56cd4a92b8fa" providerId="ADAL" clId="{87738B07-E828-456B-A486-A95A9C7BEBE6}" dt="2021-09-08T00:47:22.402" v="737" actId="1037"/>
          <ac:cxnSpMkLst>
            <pc:docMk/>
            <pc:sldMk cId="4157344154" sldId="256"/>
            <ac:cxnSpMk id="42" creationId="{B875E06F-4937-4E40-8206-7DCA7C7C1A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569B9-86E3-48A0-9BB5-ECDC8C74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4D7516-FEFE-43BF-833F-E53CAF4B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6B1A2-575E-4124-83B0-D7969D0B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380033-7EB2-48DA-B0C3-1A6FF509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705B3-87B7-493E-8351-E4DDA42D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8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1306-CDA0-4D46-AE29-44E444C7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66824-990C-4E50-A3F4-55726D00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03820-6034-4D0E-9456-8FED4E78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A03B7-C44D-4A68-8E78-3E9B31F9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0440E-B640-41AE-9CE6-7808269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40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FC82-8262-41CD-BB27-1FD70901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6A9983-CD17-4624-9924-5B8AF715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3D1A1-F202-4B62-B178-489113C3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837B4-FC03-4ABC-8C3C-AB740625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A6B2B-22D1-4D11-B661-170C0BB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A2ACB-E26A-411F-AE75-4BE48D08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38A2D-E343-488E-8FCC-241C0166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DA453-9C76-4470-B235-74DEEC8B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EE832-1EF8-4827-A1F6-6623B3F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2D3C0-4325-4484-A511-B7F8B84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95C0B-2306-42C2-BEA2-D19F56F6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96818-A14D-47AA-947A-B271912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4F10C-F091-4CAB-8EF9-5663FEB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2B7CF-B12A-4FDA-87CD-00DFAE88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490F5-7A09-4310-A6A6-B2C302EA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39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F70C-10AA-4DFB-9A05-EA3C953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1243C-0B2A-4884-9D23-8828452A5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9FD272-FA7A-44BE-B04C-AEA03674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D15C4-BF6B-423B-BC91-A41B617E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110968-C32D-4ADA-96B9-8DEA8A6B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C8A9D-A3C0-401C-85B6-A54B4603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4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C1B5F-50C0-4FE9-9FB2-C1BC8819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7C537-1DFE-45C6-A936-F2FABC35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96EE6-1172-46EB-954D-75BA626D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E8EF9E-3D16-4448-A981-88DA5D11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343631-81E4-44B3-9573-2907D5C2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A1C5D0-381A-4468-A66C-EBC93B84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58DE6-E497-4D3E-BE26-F247D0C6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C3C2B0-B5FB-4330-89D4-E340A77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C7E4-FBA1-4357-A44D-5F4C4446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6C4081-E317-400D-A812-A87955D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DA0DA-037C-4A3F-AEB7-A998CAE6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9CD0E9-06FB-4EAA-B045-7FA96D18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E33E89-A4C5-4C2B-971D-24B9D89A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912DB-9DAA-47A3-A49D-DA8228D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8C9652-797E-4A42-A7B5-15167F9D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4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98AAC-3B08-4C4C-9835-E4A25174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54F01-5ACA-44F8-8D16-87B525C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FDCBDA-B42B-4050-8A3F-2F074927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9CCBA-C1CD-42DA-9E3B-C8ADAB8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F916B-C6BD-4645-88CD-FE56648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B7C10D-8672-4AAE-B27F-AD868A6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79FE-F493-4CC0-BBBD-7A6BAEC6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A86510-CD53-42FE-8324-F703F0B7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02EA8-06F0-4817-89BF-A9C34EAD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41B1A-26DB-4B60-B37C-1B9A9DC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CC0E63-910F-4253-8C6E-33D16FA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B745B-C3B3-4822-A979-04F7A6E6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62C93-CB97-4BBA-A654-7F8D5BBD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50A46-4612-4FE4-8A5C-73CC25A4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A562A-CB49-4B8E-B027-9F65B133C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4202-B9C6-47A0-A89C-0D9AFC31AA34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72B55D-11D9-4A3D-AE54-DCB80EAF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CAD16-88A0-4415-ADBF-2BEED8683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1197-011D-42D6-BB9A-76F0ECA92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8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054002D-75FF-43E3-94F9-F75EE8154FC4}"/>
              </a:ext>
            </a:extLst>
          </p:cNvPr>
          <p:cNvSpPr/>
          <p:nvPr/>
        </p:nvSpPr>
        <p:spPr>
          <a:xfrm>
            <a:off x="2855843" y="39753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390CD7-EA93-407B-8793-B62762989B15}"/>
              </a:ext>
            </a:extLst>
          </p:cNvPr>
          <p:cNvSpPr/>
          <p:nvPr/>
        </p:nvSpPr>
        <p:spPr>
          <a:xfrm>
            <a:off x="2047460" y="532358"/>
            <a:ext cx="188180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Receber a </a:t>
            </a:r>
            <a:r>
              <a:rPr lang="pt-BR" dirty="0" err="1">
                <a:solidFill>
                  <a:schemeClr val="tx1"/>
                </a:solidFill>
              </a:rPr>
              <a:t>Qtde</a:t>
            </a:r>
            <a:r>
              <a:rPr lang="pt-BR" dirty="0">
                <a:solidFill>
                  <a:schemeClr val="tx1"/>
                </a:solidFill>
              </a:rPr>
              <a:t> de pontos (</a:t>
            </a:r>
            <a:r>
              <a:rPr lang="pt-BR" sz="1600" dirty="0" err="1">
                <a:solidFill>
                  <a:schemeClr val="tx1"/>
                </a:solidFill>
              </a:rPr>
              <a:t>qtde_pontos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347B03B-C197-4503-A9B2-D3D827BEF1CB}"/>
              </a:ext>
            </a:extLst>
          </p:cNvPr>
          <p:cNvSpPr/>
          <p:nvPr/>
        </p:nvSpPr>
        <p:spPr>
          <a:xfrm>
            <a:off x="4379844" y="2482050"/>
            <a:ext cx="188180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alert</a:t>
            </a:r>
            <a:r>
              <a:rPr lang="pt-BR" dirty="0">
                <a:solidFill>
                  <a:schemeClr val="tx1"/>
                </a:solidFill>
              </a:rPr>
              <a:t> (“Você está com a CNH suspensa”)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B7FD0CEE-C4D5-495A-B2EE-E011AFFA9730}"/>
              </a:ext>
            </a:extLst>
          </p:cNvPr>
          <p:cNvSpPr/>
          <p:nvPr/>
        </p:nvSpPr>
        <p:spPr>
          <a:xfrm>
            <a:off x="2100469" y="1701853"/>
            <a:ext cx="1762540" cy="86139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453768-437E-459C-B101-BABD07AB273D}"/>
              </a:ext>
            </a:extLst>
          </p:cNvPr>
          <p:cNvSpPr/>
          <p:nvPr/>
        </p:nvSpPr>
        <p:spPr>
          <a:xfrm>
            <a:off x="2797399" y="3679950"/>
            <a:ext cx="225284" cy="198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70D5865-4557-46D4-8475-A0D5B14ADF7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988365" y="318048"/>
            <a:ext cx="6626" cy="21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C324F57-C8D5-4453-A084-EE1DEAF9121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81739" y="1393749"/>
            <a:ext cx="6626" cy="30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66366647-10D1-468A-BCE7-6769EE370C1A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 flipH="1" flipV="1">
            <a:off x="2100469" y="2132548"/>
            <a:ext cx="696930" cy="1646789"/>
          </a:xfrm>
          <a:prstGeom prst="bentConnector3">
            <a:avLst>
              <a:gd name="adj1" fmla="val -283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D818578-3A2F-4C28-A31A-8E248986ACAF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3863009" y="2132549"/>
            <a:ext cx="1457740" cy="349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F4DC1B5-92C1-4957-8EA8-DEF25363AE60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rot="5400000">
            <a:off x="3953768" y="2412356"/>
            <a:ext cx="435897" cy="2298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53DDBA1-0CFE-4114-B35C-1460DCA59650}"/>
              </a:ext>
            </a:extLst>
          </p:cNvPr>
          <p:cNvSpPr txBox="1"/>
          <p:nvPr/>
        </p:nvSpPr>
        <p:spPr>
          <a:xfrm>
            <a:off x="6316619" y="481397"/>
            <a:ext cx="57031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Fazer um programa que auxilie a identificar quem está com a CNH suspensa e emitir o valor total das multas:</a:t>
            </a:r>
          </a:p>
          <a:p>
            <a:endParaRPr lang="pt-BR" sz="2000" dirty="0"/>
          </a:p>
          <a:p>
            <a:r>
              <a:rPr lang="pt-BR" sz="2000" dirty="0"/>
              <a:t>1 - Receba a quantidade de pontos que a pessoa tem na CNH;</a:t>
            </a:r>
          </a:p>
          <a:p>
            <a:endParaRPr lang="pt-BR" sz="2000" dirty="0"/>
          </a:p>
          <a:p>
            <a:r>
              <a:rPr lang="pt-BR" sz="2000" dirty="0"/>
              <a:t>2 – Se a quantidade for maior que 20 pontos emitir um alerta com a mensagem “Você está com a CNH suspensa”</a:t>
            </a:r>
          </a:p>
          <a:p>
            <a:endParaRPr lang="pt-BR" sz="2000" dirty="0"/>
          </a:p>
          <a:p>
            <a:r>
              <a:rPr lang="pt-BR" sz="2000" dirty="0"/>
              <a:t>3 – Para qualquer quantidade de pontos emitir na página a mensagem: “O Valor Total das multas é de R$ 999,99”, sendo que cada ponto é R$ 78,00, então o valor total = quantidade de pontos multiplicado por 78</a:t>
            </a:r>
          </a:p>
          <a:p>
            <a:endParaRPr lang="pt-BR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8D6566B-3E03-49AF-BE14-CB06FC637275}"/>
              </a:ext>
            </a:extLst>
          </p:cNvPr>
          <p:cNvSpPr txBox="1"/>
          <p:nvPr/>
        </p:nvSpPr>
        <p:spPr>
          <a:xfrm>
            <a:off x="2328419" y="1875648"/>
            <a:ext cx="14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Qtde_pontos</a:t>
            </a:r>
            <a:endParaRPr lang="pt-BR" dirty="0"/>
          </a:p>
          <a:p>
            <a:r>
              <a:rPr lang="pt-BR" dirty="0"/>
              <a:t>       &gt;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3FAA44-4265-41BA-8415-29610455E5C2}"/>
              </a:ext>
            </a:extLst>
          </p:cNvPr>
          <p:cNvSpPr txBox="1"/>
          <p:nvPr/>
        </p:nvSpPr>
        <p:spPr>
          <a:xfrm>
            <a:off x="4340156" y="18146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F397D2-8CA7-4813-9F42-8F16DC39CC16}"/>
              </a:ext>
            </a:extLst>
          </p:cNvPr>
          <p:cNvSpPr txBox="1"/>
          <p:nvPr/>
        </p:nvSpPr>
        <p:spPr>
          <a:xfrm>
            <a:off x="1084348" y="183588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52E618A-E7BA-41EC-ADFF-497D4BBDC8A8}"/>
              </a:ext>
            </a:extLst>
          </p:cNvPr>
          <p:cNvSpPr/>
          <p:nvPr/>
        </p:nvSpPr>
        <p:spPr>
          <a:xfrm>
            <a:off x="2776327" y="6530007"/>
            <a:ext cx="278296" cy="278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F29CBCA-1EEE-4065-B8FA-1E0E05223DA0}"/>
              </a:ext>
            </a:extLst>
          </p:cNvPr>
          <p:cNvSpPr/>
          <p:nvPr/>
        </p:nvSpPr>
        <p:spPr>
          <a:xfrm>
            <a:off x="2703443" y="6450495"/>
            <a:ext cx="437322" cy="430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0A26787-0172-4EF9-A422-F88D0E433FAE}"/>
              </a:ext>
            </a:extLst>
          </p:cNvPr>
          <p:cNvSpPr/>
          <p:nvPr/>
        </p:nvSpPr>
        <p:spPr>
          <a:xfrm>
            <a:off x="1981200" y="4182837"/>
            <a:ext cx="188180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tot_multa</a:t>
            </a:r>
            <a:r>
              <a:rPr lang="pt-BR" dirty="0">
                <a:solidFill>
                  <a:schemeClr val="tx1"/>
                </a:solidFill>
              </a:rPr>
              <a:t> = </a:t>
            </a:r>
            <a:r>
              <a:rPr lang="pt-BR" dirty="0" err="1">
                <a:solidFill>
                  <a:schemeClr val="tx1"/>
                </a:solidFill>
              </a:rPr>
              <a:t>qtde_pontos</a:t>
            </a:r>
            <a:r>
              <a:rPr lang="pt-BR" dirty="0">
                <a:solidFill>
                  <a:schemeClr val="tx1"/>
                </a:solidFill>
              </a:rPr>
              <a:t> * 78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9DA80BC-FE21-447D-A728-84D2B879B40B}"/>
              </a:ext>
            </a:extLst>
          </p:cNvPr>
          <p:cNvSpPr/>
          <p:nvPr/>
        </p:nvSpPr>
        <p:spPr>
          <a:xfrm>
            <a:off x="1953904" y="5389970"/>
            <a:ext cx="1948069" cy="861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Emitir “O Valor Total das multas é de R$” </a:t>
            </a:r>
            <a:r>
              <a:rPr lang="pt-BR" dirty="0" err="1">
                <a:solidFill>
                  <a:schemeClr val="tx1"/>
                </a:solidFill>
              </a:rPr>
              <a:t>tot_multa</a:t>
            </a:r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7308A66-A446-4320-B8B9-194267ECE8CB}"/>
              </a:ext>
            </a:extLst>
          </p:cNvPr>
          <p:cNvCxnSpPr>
            <a:stCxn id="9" idx="4"/>
            <a:endCxn id="33" idx="0"/>
          </p:cNvCxnSpPr>
          <p:nvPr/>
        </p:nvCxnSpPr>
        <p:spPr>
          <a:xfrm>
            <a:off x="2910041" y="3878726"/>
            <a:ext cx="12064" cy="3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5A4F1FF-5F83-461A-82B3-8FF74465AA7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922105" y="5044228"/>
            <a:ext cx="5834" cy="3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875E06F-4937-4E40-8206-7DCA7C7C1A9E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 flipH="1">
            <a:off x="2922104" y="6251361"/>
            <a:ext cx="5835" cy="19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24" grpId="0"/>
      <p:bldP spid="25" grpId="0"/>
      <p:bldP spid="26" grpId="0"/>
      <p:bldP spid="28" grpId="0" animBg="1"/>
      <p:bldP spid="29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Frizzarini</dc:creator>
  <cp:lastModifiedBy>Claudio Frizzarini</cp:lastModifiedBy>
  <cp:revision>1</cp:revision>
  <dcterms:created xsi:type="dcterms:W3CDTF">2021-09-07T23:53:36Z</dcterms:created>
  <dcterms:modified xsi:type="dcterms:W3CDTF">2021-09-08T00:52:02Z</dcterms:modified>
</cp:coreProperties>
</file>