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5" r:id="rId4"/>
    <p:sldId id="263" r:id="rId5"/>
    <p:sldId id="264" r:id="rId6"/>
    <p:sldId id="265" r:id="rId7"/>
    <p:sldId id="266" r:id="rId8"/>
    <p:sldId id="267" r:id="rId9"/>
    <p:sldId id="268" r:id="rId10"/>
    <p:sldId id="269" r:id="rId11"/>
    <p:sldId id="270" r:id="rId12"/>
    <p:sldId id="271" r:id="rId13"/>
    <p:sldId id="272" r:id="rId14"/>
    <p:sldId id="273" r:id="rId15"/>
    <p:sldId id="274"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ajara P Araujo" userId="20be05278678cb43" providerId="LiveId" clId="{FAA982C8-B2E1-4491-B71E-41E10426FE24}"/>
    <pc:docChg chg="custSel modSld">
      <pc:chgData name="Uajara P Araujo" userId="20be05278678cb43" providerId="LiveId" clId="{FAA982C8-B2E1-4491-B71E-41E10426FE24}" dt="2022-04-29T21:42:24.035" v="7" actId="21"/>
      <pc:docMkLst>
        <pc:docMk/>
      </pc:docMkLst>
      <pc:sldChg chg="delSp modSp mod">
        <pc:chgData name="Uajara P Araujo" userId="20be05278678cb43" providerId="LiveId" clId="{FAA982C8-B2E1-4491-B71E-41E10426FE24}" dt="2022-04-29T21:42:24.035" v="7" actId="21"/>
        <pc:sldMkLst>
          <pc:docMk/>
          <pc:sldMk cId="833355355" sldId="271"/>
        </pc:sldMkLst>
        <pc:grpChg chg="del">
          <ac:chgData name="Uajara P Araujo" userId="20be05278678cb43" providerId="LiveId" clId="{FAA982C8-B2E1-4491-B71E-41E10426FE24}" dt="2022-04-29T21:42:24.035" v="7" actId="21"/>
          <ac:grpSpMkLst>
            <pc:docMk/>
            <pc:sldMk cId="833355355" sldId="271"/>
            <ac:grpSpMk id="209" creationId="{C0CB2CAA-2C50-4B0F-ACE5-7CF5D6B3D437}"/>
          </ac:grpSpMkLst>
        </pc:grpChg>
        <pc:grpChg chg="del">
          <ac:chgData name="Uajara P Araujo" userId="20be05278678cb43" providerId="LiveId" clId="{FAA982C8-B2E1-4491-B71E-41E10426FE24}" dt="2022-04-29T21:42:11.189" v="4" actId="21"/>
          <ac:grpSpMkLst>
            <pc:docMk/>
            <pc:sldMk cId="833355355" sldId="271"/>
            <ac:grpSpMk id="290" creationId="{5647C247-602F-4E36-ACA8-EAE1AA122ADF}"/>
          </ac:grpSpMkLst>
        </pc:grpChg>
        <pc:grpChg chg="del">
          <ac:chgData name="Uajara P Araujo" userId="20be05278678cb43" providerId="LiveId" clId="{FAA982C8-B2E1-4491-B71E-41E10426FE24}" dt="2022-04-29T21:42:07.649" v="3" actId="21"/>
          <ac:grpSpMkLst>
            <pc:docMk/>
            <pc:sldMk cId="833355355" sldId="271"/>
            <ac:grpSpMk id="312" creationId="{EB2E6B45-4D92-4D7E-A058-9198A69BB109}"/>
          </ac:grpSpMkLst>
        </pc:grpChg>
        <pc:grpChg chg="del mod">
          <ac:chgData name="Uajara P Araujo" userId="20be05278678cb43" providerId="LiveId" clId="{FAA982C8-B2E1-4491-B71E-41E10426FE24}" dt="2022-04-29T21:41:53.346" v="1" actId="21"/>
          <ac:grpSpMkLst>
            <pc:docMk/>
            <pc:sldMk cId="833355355" sldId="271"/>
            <ac:grpSpMk id="334" creationId="{072E2CF4-6959-4F32-9761-240626ACD454}"/>
          </ac:grpSpMkLst>
        </pc:grpChg>
        <pc:grpChg chg="del">
          <ac:chgData name="Uajara P Araujo" userId="20be05278678cb43" providerId="LiveId" clId="{FAA982C8-B2E1-4491-B71E-41E10426FE24}" dt="2022-04-29T21:42:19.990" v="6" actId="21"/>
          <ac:grpSpMkLst>
            <pc:docMk/>
            <pc:sldMk cId="833355355" sldId="271"/>
            <ac:grpSpMk id="338" creationId="{5FFAC75A-6255-4D7A-AE95-3BC2E1B7BCD9}"/>
          </ac:grpSpMkLst>
        </pc:grpChg>
        <pc:inkChg chg="del">
          <ac:chgData name="Uajara P Araujo" userId="20be05278678cb43" providerId="LiveId" clId="{FAA982C8-B2E1-4491-B71E-41E10426FE24}" dt="2022-04-29T21:41:57.279" v="2" actId="21"/>
          <ac:inkMkLst>
            <pc:docMk/>
            <pc:sldMk cId="833355355" sldId="271"/>
            <ac:inkMk id="271" creationId="{30F7E22B-162D-481C-BF7D-2CE5A86E80AE}"/>
          </ac:inkMkLst>
        </pc:inkChg>
        <pc:inkChg chg="del">
          <ac:chgData name="Uajara P Araujo" userId="20be05278678cb43" providerId="LiveId" clId="{FAA982C8-B2E1-4491-B71E-41E10426FE24}" dt="2022-04-29T21:42:16.103" v="5" actId="21"/>
          <ac:inkMkLst>
            <pc:docMk/>
            <pc:sldMk cId="833355355" sldId="271"/>
            <ac:inkMk id="335" creationId="{1BD0640E-268A-468B-93F2-648720145320}"/>
          </ac:inkMkLst>
        </pc:inkChg>
      </pc:sldChg>
    </pc:docChg>
  </pc:docChgLst>
  <pc:docChgLst>
    <pc:chgData name="Uajara P Araujo" userId="20be05278678cb43" providerId="LiveId" clId="{017B6805-B1D4-46B6-B06A-FB98F0F5C097}"/>
    <pc:docChg chg="modSld sldOrd">
      <pc:chgData name="Uajara P Araujo" userId="20be05278678cb43" providerId="LiveId" clId="{017B6805-B1D4-46B6-B06A-FB98F0F5C097}" dt="2021-06-12T14:19:18.010" v="508"/>
      <pc:docMkLst>
        <pc:docMk/>
      </pc:docMkLst>
      <pc:sldChg chg="ord">
        <pc:chgData name="Uajara P Araujo" userId="20be05278678cb43" providerId="LiveId" clId="{017B6805-B1D4-46B6-B06A-FB98F0F5C097}" dt="2021-05-31T10:59:44.018" v="1"/>
        <pc:sldMkLst>
          <pc:docMk/>
          <pc:sldMk cId="3378463774" sldId="270"/>
        </pc:sldMkLst>
      </pc:sldChg>
      <pc:sldChg chg="addSp delSp modSp mod">
        <pc:chgData name="Uajara P Araujo" userId="20be05278678cb43" providerId="LiveId" clId="{017B6805-B1D4-46B6-B06A-FB98F0F5C097}" dt="2021-06-12T14:19:18.010" v="508"/>
        <pc:sldMkLst>
          <pc:docMk/>
          <pc:sldMk cId="833355355" sldId="271"/>
        </pc:sldMkLst>
        <pc:grpChg chg="del mod">
          <ac:chgData name="Uajara P Araujo" userId="20be05278678cb43" providerId="LiveId" clId="{017B6805-B1D4-46B6-B06A-FB98F0F5C097}" dt="2021-06-12T14:08:16.948" v="21"/>
          <ac:grpSpMkLst>
            <pc:docMk/>
            <pc:sldMk cId="833355355" sldId="271"/>
            <ac:grpSpMk id="8" creationId="{181632CA-2049-4918-89BE-58C3F8C56AE6}"/>
          </ac:grpSpMkLst>
        </pc:grpChg>
        <pc:grpChg chg="del mod">
          <ac:chgData name="Uajara P Araujo" userId="20be05278678cb43" providerId="LiveId" clId="{017B6805-B1D4-46B6-B06A-FB98F0F5C097}" dt="2021-06-12T14:08:16.947" v="17"/>
          <ac:grpSpMkLst>
            <pc:docMk/>
            <pc:sldMk cId="833355355" sldId="271"/>
            <ac:grpSpMk id="11" creationId="{366F6694-5D79-4CB3-B113-2FD031629121}"/>
          </ac:grpSpMkLst>
        </pc:grpChg>
        <pc:grpChg chg="del mod">
          <ac:chgData name="Uajara P Araujo" userId="20be05278678cb43" providerId="LiveId" clId="{017B6805-B1D4-46B6-B06A-FB98F0F5C097}" dt="2021-06-12T14:08:16.948" v="18"/>
          <ac:grpSpMkLst>
            <pc:docMk/>
            <pc:sldMk cId="833355355" sldId="271"/>
            <ac:grpSpMk id="15" creationId="{C41D8EA4-5282-414E-A5A6-679B7E81A3B0}"/>
          </ac:grpSpMkLst>
        </pc:grpChg>
        <pc:grpChg chg="del mod">
          <ac:chgData name="Uajara P Araujo" userId="20be05278678cb43" providerId="LiveId" clId="{017B6805-B1D4-46B6-B06A-FB98F0F5C097}" dt="2021-06-12T14:08:16.946" v="16"/>
          <ac:grpSpMkLst>
            <pc:docMk/>
            <pc:sldMk cId="833355355" sldId="271"/>
            <ac:grpSpMk id="18" creationId="{3C163300-937D-4674-AB0E-DEBA59E414E4}"/>
          </ac:grpSpMkLst>
        </pc:grpChg>
        <pc:grpChg chg="del mod">
          <ac:chgData name="Uajara P Araujo" userId="20be05278678cb43" providerId="LiveId" clId="{017B6805-B1D4-46B6-B06A-FB98F0F5C097}" dt="2021-06-12T14:09:44.864" v="71"/>
          <ac:grpSpMkLst>
            <pc:docMk/>
            <pc:sldMk cId="833355355" sldId="271"/>
            <ac:grpSpMk id="22" creationId="{33FD2357-B910-4924-918F-D5D64F61370F}"/>
          </ac:grpSpMkLst>
        </pc:grpChg>
        <pc:grpChg chg="del mod">
          <ac:chgData name="Uajara P Araujo" userId="20be05278678cb43" providerId="LiveId" clId="{017B6805-B1D4-46B6-B06A-FB98F0F5C097}" dt="2021-06-12T14:09:44.865" v="77"/>
          <ac:grpSpMkLst>
            <pc:docMk/>
            <pc:sldMk cId="833355355" sldId="271"/>
            <ac:grpSpMk id="25" creationId="{F8B0654D-8912-421E-B83D-2B3CA94A2D79}"/>
          </ac:grpSpMkLst>
        </pc:grpChg>
        <pc:grpChg chg="del mod">
          <ac:chgData name="Uajara P Araujo" userId="20be05278678cb43" providerId="LiveId" clId="{017B6805-B1D4-46B6-B06A-FB98F0F5C097}" dt="2021-06-12T14:09:17.850" v="41"/>
          <ac:grpSpMkLst>
            <pc:docMk/>
            <pc:sldMk cId="833355355" sldId="271"/>
            <ac:grpSpMk id="29" creationId="{7348DF44-914C-40F8-A682-70BA48DDEF9D}"/>
          </ac:grpSpMkLst>
        </pc:grpChg>
        <pc:grpChg chg="del mod">
          <ac:chgData name="Uajara P Araujo" userId="20be05278678cb43" providerId="LiveId" clId="{017B6805-B1D4-46B6-B06A-FB98F0F5C097}" dt="2021-06-12T14:09:21.030" v="47"/>
          <ac:grpSpMkLst>
            <pc:docMk/>
            <pc:sldMk cId="833355355" sldId="271"/>
            <ac:grpSpMk id="36" creationId="{DAFF2E80-86D4-45E9-85F3-226893FAEB6E}"/>
          </ac:grpSpMkLst>
        </pc:grpChg>
        <pc:grpChg chg="del mod">
          <ac:chgData name="Uajara P Araujo" userId="20be05278678cb43" providerId="LiveId" clId="{017B6805-B1D4-46B6-B06A-FB98F0F5C097}" dt="2021-06-12T14:09:25.994" v="55"/>
          <ac:grpSpMkLst>
            <pc:docMk/>
            <pc:sldMk cId="833355355" sldId="271"/>
            <ac:grpSpMk id="42" creationId="{7A9E5F8B-CB6F-40A4-AB10-2DAC8258AEC3}"/>
          </ac:grpSpMkLst>
        </pc:grpChg>
        <pc:grpChg chg="del mod">
          <ac:chgData name="Uajara P Araujo" userId="20be05278678cb43" providerId="LiveId" clId="{017B6805-B1D4-46B6-B06A-FB98F0F5C097}" dt="2021-06-12T14:09:25.994" v="55"/>
          <ac:grpSpMkLst>
            <pc:docMk/>
            <pc:sldMk cId="833355355" sldId="271"/>
            <ac:grpSpMk id="50" creationId="{673414A0-BBA2-4FEE-BEF8-7CC08AA83428}"/>
          </ac:grpSpMkLst>
        </pc:grpChg>
        <pc:grpChg chg="del mod">
          <ac:chgData name="Uajara P Araujo" userId="20be05278678cb43" providerId="LiveId" clId="{017B6805-B1D4-46B6-B06A-FB98F0F5C097}" dt="2021-06-12T14:09:29.323" v="61"/>
          <ac:grpSpMkLst>
            <pc:docMk/>
            <pc:sldMk cId="833355355" sldId="271"/>
            <ac:grpSpMk id="51" creationId="{942A577F-6B51-41A2-9EA8-434595F46CFD}"/>
          </ac:grpSpMkLst>
        </pc:grpChg>
        <pc:grpChg chg="del mod">
          <ac:chgData name="Uajara P Araujo" userId="20be05278678cb43" providerId="LiveId" clId="{017B6805-B1D4-46B6-B06A-FB98F0F5C097}" dt="2021-06-12T14:09:31.349" v="63"/>
          <ac:grpSpMkLst>
            <pc:docMk/>
            <pc:sldMk cId="833355355" sldId="271"/>
            <ac:grpSpMk id="57" creationId="{510079EC-9CFE-4AD4-BFA3-99097A8715FB}"/>
          </ac:grpSpMkLst>
        </pc:grpChg>
        <pc:grpChg chg="del mod">
          <ac:chgData name="Uajara P Araujo" userId="20be05278678cb43" providerId="LiveId" clId="{017B6805-B1D4-46B6-B06A-FB98F0F5C097}" dt="2021-06-12T14:09:31.349" v="63"/>
          <ac:grpSpMkLst>
            <pc:docMk/>
            <pc:sldMk cId="833355355" sldId="271"/>
            <ac:grpSpMk id="58" creationId="{EDB50056-17E3-4510-BF13-150357BD7DBF}"/>
          </ac:grpSpMkLst>
        </pc:grpChg>
        <pc:grpChg chg="del mod">
          <ac:chgData name="Uajara P Araujo" userId="20be05278678cb43" providerId="LiveId" clId="{017B6805-B1D4-46B6-B06A-FB98F0F5C097}" dt="2021-06-12T14:09:34.455" v="66"/>
          <ac:grpSpMkLst>
            <pc:docMk/>
            <pc:sldMk cId="833355355" sldId="271"/>
            <ac:grpSpMk id="60" creationId="{110D8D2B-A253-4E71-9C1A-F004F58DE96B}"/>
          </ac:grpSpMkLst>
        </pc:grpChg>
        <pc:grpChg chg="del mod">
          <ac:chgData name="Uajara P Araujo" userId="20be05278678cb43" providerId="LiveId" clId="{017B6805-B1D4-46B6-B06A-FB98F0F5C097}" dt="2021-06-12T14:09:44.868" v="98"/>
          <ac:grpSpMkLst>
            <pc:docMk/>
            <pc:sldMk cId="833355355" sldId="271"/>
            <ac:grpSpMk id="63" creationId="{85462DAD-6973-44F2-8EF4-D6AB783A29C0}"/>
          </ac:grpSpMkLst>
        </pc:grpChg>
        <pc:grpChg chg="del mod">
          <ac:chgData name="Uajara P Araujo" userId="20be05278678cb43" providerId="LiveId" clId="{017B6805-B1D4-46B6-B06A-FB98F0F5C097}" dt="2021-06-12T14:12:35.799" v="280"/>
          <ac:grpSpMkLst>
            <pc:docMk/>
            <pc:sldMk cId="833355355" sldId="271"/>
            <ac:grpSpMk id="70" creationId="{674E7620-466F-4422-ABB2-010ECE4CCCD8}"/>
          </ac:grpSpMkLst>
        </pc:grpChg>
        <pc:grpChg chg="del mod">
          <ac:chgData name="Uajara P Araujo" userId="20be05278678cb43" providerId="LiveId" clId="{017B6805-B1D4-46B6-B06A-FB98F0F5C097}" dt="2021-06-12T14:12:35.801" v="286"/>
          <ac:grpSpMkLst>
            <pc:docMk/>
            <pc:sldMk cId="833355355" sldId="271"/>
            <ac:grpSpMk id="73" creationId="{989360D9-A811-45F4-BD34-8776CE37699E}"/>
          </ac:grpSpMkLst>
        </pc:grpChg>
        <pc:grpChg chg="del mod">
          <ac:chgData name="Uajara P Araujo" userId="20be05278678cb43" providerId="LiveId" clId="{017B6805-B1D4-46B6-B06A-FB98F0F5C097}" dt="2021-06-12T14:12:35.801" v="289"/>
          <ac:grpSpMkLst>
            <pc:docMk/>
            <pc:sldMk cId="833355355" sldId="271"/>
            <ac:grpSpMk id="81" creationId="{8EAFCDBE-4B89-4B17-AE5B-AFE30550143C}"/>
          </ac:grpSpMkLst>
        </pc:grpChg>
        <pc:grpChg chg="del mod">
          <ac:chgData name="Uajara P Araujo" userId="20be05278678cb43" providerId="LiveId" clId="{017B6805-B1D4-46B6-B06A-FB98F0F5C097}" dt="2021-06-12T14:12:35.787" v="220"/>
          <ac:grpSpMkLst>
            <pc:docMk/>
            <pc:sldMk cId="833355355" sldId="271"/>
            <ac:grpSpMk id="82" creationId="{B899CF39-9700-40B1-B08C-8433EC412559}"/>
          </ac:grpSpMkLst>
        </pc:grpChg>
        <pc:grpChg chg="del mod">
          <ac:chgData name="Uajara P Araujo" userId="20be05278678cb43" providerId="LiveId" clId="{017B6805-B1D4-46B6-B06A-FB98F0F5C097}" dt="2021-06-12T14:12:35.802" v="295"/>
          <ac:grpSpMkLst>
            <pc:docMk/>
            <pc:sldMk cId="833355355" sldId="271"/>
            <ac:grpSpMk id="83" creationId="{FAD160B9-E8C4-4AA1-87DC-967CC37F613C}"/>
          </ac:grpSpMkLst>
        </pc:grpChg>
        <pc:grpChg chg="del mod">
          <ac:chgData name="Uajara P Araujo" userId="20be05278678cb43" providerId="LiveId" clId="{017B6805-B1D4-46B6-B06A-FB98F0F5C097}" dt="2021-06-12T14:10:29.588" v="126"/>
          <ac:grpSpMkLst>
            <pc:docMk/>
            <pc:sldMk cId="833355355" sldId="271"/>
            <ac:grpSpMk id="90" creationId="{A5D08A75-5F15-4F11-9748-F352D79DFFBD}"/>
          </ac:grpSpMkLst>
        </pc:grpChg>
        <pc:grpChg chg="del mod">
          <ac:chgData name="Uajara P Araujo" userId="20be05278678cb43" providerId="LiveId" clId="{017B6805-B1D4-46B6-B06A-FB98F0F5C097}" dt="2021-06-12T14:10:31.338" v="129"/>
          <ac:grpSpMkLst>
            <pc:docMk/>
            <pc:sldMk cId="833355355" sldId="271"/>
            <ac:grpSpMk id="92" creationId="{07E45B55-DE8F-47BE-A47E-97B0F610AC5D}"/>
          </ac:grpSpMkLst>
        </pc:grpChg>
        <pc:grpChg chg="del mod">
          <ac:chgData name="Uajara P Araujo" userId="20be05278678cb43" providerId="LiveId" clId="{017B6805-B1D4-46B6-B06A-FB98F0F5C097}" dt="2021-06-12T14:10:32.307" v="132"/>
          <ac:grpSpMkLst>
            <pc:docMk/>
            <pc:sldMk cId="833355355" sldId="271"/>
            <ac:grpSpMk id="95" creationId="{D3C0F4DF-CE65-4215-9A07-B36B2C8C70CE}"/>
          </ac:grpSpMkLst>
        </pc:grpChg>
        <pc:grpChg chg="del mod">
          <ac:chgData name="Uajara P Araujo" userId="20be05278678cb43" providerId="LiveId" clId="{017B6805-B1D4-46B6-B06A-FB98F0F5C097}" dt="2021-06-12T14:10:34.117" v="134"/>
          <ac:grpSpMkLst>
            <pc:docMk/>
            <pc:sldMk cId="833355355" sldId="271"/>
            <ac:grpSpMk id="98" creationId="{E4790B44-7434-472F-A8E8-52934618F0DF}"/>
          </ac:grpSpMkLst>
        </pc:grpChg>
        <pc:grpChg chg="del mod">
          <ac:chgData name="Uajara P Araujo" userId="20be05278678cb43" providerId="LiveId" clId="{017B6805-B1D4-46B6-B06A-FB98F0F5C097}" dt="2021-06-12T14:12:35.803" v="303"/>
          <ac:grpSpMkLst>
            <pc:docMk/>
            <pc:sldMk cId="833355355" sldId="271"/>
            <ac:grpSpMk id="100" creationId="{A90833B4-0DA2-4746-9E4C-8DEB2A42CDEE}"/>
          </ac:grpSpMkLst>
        </pc:grpChg>
        <pc:grpChg chg="del mod">
          <ac:chgData name="Uajara P Araujo" userId="20be05278678cb43" providerId="LiveId" clId="{017B6805-B1D4-46B6-B06A-FB98F0F5C097}" dt="2021-06-12T14:12:35.799" v="277"/>
          <ac:grpSpMkLst>
            <pc:docMk/>
            <pc:sldMk cId="833355355" sldId="271"/>
            <ac:grpSpMk id="103" creationId="{47760C1B-29A9-46C6-91C3-56D39C17571C}"/>
          </ac:grpSpMkLst>
        </pc:grpChg>
        <pc:grpChg chg="del mod">
          <ac:chgData name="Uajara P Araujo" userId="20be05278678cb43" providerId="LiveId" clId="{017B6805-B1D4-46B6-B06A-FB98F0F5C097}" dt="2021-06-12T14:10:46.957" v="151"/>
          <ac:grpSpMkLst>
            <pc:docMk/>
            <pc:sldMk cId="833355355" sldId="271"/>
            <ac:grpSpMk id="109" creationId="{905A13E4-4A03-4E56-87BB-24CF72DF5984}"/>
          </ac:grpSpMkLst>
        </pc:grpChg>
        <pc:grpChg chg="del mod">
          <ac:chgData name="Uajara P Araujo" userId="20be05278678cb43" providerId="LiveId" clId="{017B6805-B1D4-46B6-B06A-FB98F0F5C097}" dt="2021-06-12T14:10:53.430" v="159"/>
          <ac:grpSpMkLst>
            <pc:docMk/>
            <pc:sldMk cId="833355355" sldId="271"/>
            <ac:grpSpMk id="117" creationId="{C8A9A2A2-E6C6-47E9-8881-97019ACF04AD}"/>
          </ac:grpSpMkLst>
        </pc:grpChg>
        <pc:grpChg chg="del mod">
          <ac:chgData name="Uajara P Araujo" userId="20be05278678cb43" providerId="LiveId" clId="{017B6805-B1D4-46B6-B06A-FB98F0F5C097}" dt="2021-06-12T14:10:57.180" v="166"/>
          <ac:grpSpMkLst>
            <pc:docMk/>
            <pc:sldMk cId="833355355" sldId="271"/>
            <ac:grpSpMk id="125" creationId="{D055A873-8128-47B7-8D0E-9F5D5FE3D14C}"/>
          </ac:grpSpMkLst>
        </pc:grpChg>
        <pc:grpChg chg="del mod">
          <ac:chgData name="Uajara P Araujo" userId="20be05278678cb43" providerId="LiveId" clId="{017B6805-B1D4-46B6-B06A-FB98F0F5C097}" dt="2021-06-12T14:12:35.803" v="305"/>
          <ac:grpSpMkLst>
            <pc:docMk/>
            <pc:sldMk cId="833355355" sldId="271"/>
            <ac:grpSpMk id="132" creationId="{0E77C0BF-6745-426B-ACA3-B826BE06E704}"/>
          </ac:grpSpMkLst>
        </pc:grpChg>
        <pc:grpChg chg="del mod">
          <ac:chgData name="Uajara P Araujo" userId="20be05278678cb43" providerId="LiveId" clId="{017B6805-B1D4-46B6-B06A-FB98F0F5C097}" dt="2021-06-12T14:11:20.256" v="188"/>
          <ac:grpSpMkLst>
            <pc:docMk/>
            <pc:sldMk cId="833355355" sldId="271"/>
            <ac:grpSpMk id="140" creationId="{7BE076D4-4C80-47F0-B781-088F8676A50E}"/>
          </ac:grpSpMkLst>
        </pc:grpChg>
        <pc:grpChg chg="del mod">
          <ac:chgData name="Uajara P Araujo" userId="20be05278678cb43" providerId="LiveId" clId="{017B6805-B1D4-46B6-B06A-FB98F0F5C097}" dt="2021-06-12T14:11:20.256" v="188"/>
          <ac:grpSpMkLst>
            <pc:docMk/>
            <pc:sldMk cId="833355355" sldId="271"/>
            <ac:grpSpMk id="141" creationId="{C1F5C542-14CD-46B3-B766-6C83F76CD1B6}"/>
          </ac:grpSpMkLst>
        </pc:grpChg>
        <pc:grpChg chg="del mod">
          <ac:chgData name="Uajara P Araujo" userId="20be05278678cb43" providerId="LiveId" clId="{017B6805-B1D4-46B6-B06A-FB98F0F5C097}" dt="2021-06-12T14:11:38.107" v="199"/>
          <ac:grpSpMkLst>
            <pc:docMk/>
            <pc:sldMk cId="833355355" sldId="271"/>
            <ac:grpSpMk id="150" creationId="{AFAA79BD-6E30-40E6-91F1-1C7D19C48D82}"/>
          </ac:grpSpMkLst>
        </pc:grpChg>
        <pc:grpChg chg="del mod">
          <ac:chgData name="Uajara P Araujo" userId="20be05278678cb43" providerId="LiveId" clId="{017B6805-B1D4-46B6-B06A-FB98F0F5C097}" dt="2021-06-12T14:11:38.107" v="199"/>
          <ac:grpSpMkLst>
            <pc:docMk/>
            <pc:sldMk cId="833355355" sldId="271"/>
            <ac:grpSpMk id="151" creationId="{23C69B50-B9FA-4E71-A97A-3E0CB75B8BF5}"/>
          </ac:grpSpMkLst>
        </pc:grpChg>
        <pc:grpChg chg="del mod">
          <ac:chgData name="Uajara P Araujo" userId="20be05278678cb43" providerId="LiveId" clId="{017B6805-B1D4-46B6-B06A-FB98F0F5C097}" dt="2021-06-12T14:11:27.271" v="196"/>
          <ac:grpSpMkLst>
            <pc:docMk/>
            <pc:sldMk cId="833355355" sldId="271"/>
            <ac:grpSpMk id="156" creationId="{D183795B-FE5A-4C3B-B2EB-20432C198CD0}"/>
          </ac:grpSpMkLst>
        </pc:grpChg>
        <pc:grpChg chg="del mod">
          <ac:chgData name="Uajara P Araujo" userId="20be05278678cb43" providerId="LiveId" clId="{017B6805-B1D4-46B6-B06A-FB98F0F5C097}" dt="2021-06-12T14:11:38.107" v="199"/>
          <ac:grpSpMkLst>
            <pc:docMk/>
            <pc:sldMk cId="833355355" sldId="271"/>
            <ac:grpSpMk id="164" creationId="{6F950262-FD40-4485-AD8A-8001D284380C}"/>
          </ac:grpSpMkLst>
        </pc:grpChg>
        <pc:grpChg chg="del mod">
          <ac:chgData name="Uajara P Araujo" userId="20be05278678cb43" providerId="LiveId" clId="{017B6805-B1D4-46B6-B06A-FB98F0F5C097}" dt="2021-06-12T14:11:38.107" v="199"/>
          <ac:grpSpMkLst>
            <pc:docMk/>
            <pc:sldMk cId="833355355" sldId="271"/>
            <ac:grpSpMk id="165" creationId="{79BA9CEB-471F-47E4-B73B-E5B87A44EA40}"/>
          </ac:grpSpMkLst>
        </pc:grpChg>
        <pc:grpChg chg="del mod">
          <ac:chgData name="Uajara P Araujo" userId="20be05278678cb43" providerId="LiveId" clId="{017B6805-B1D4-46B6-B06A-FB98F0F5C097}" dt="2021-06-12T14:12:35.803" v="308"/>
          <ac:grpSpMkLst>
            <pc:docMk/>
            <pc:sldMk cId="833355355" sldId="271"/>
            <ac:grpSpMk id="168" creationId="{A28C2EFB-D2DE-433D-A93C-7AC9647CF367}"/>
          </ac:grpSpMkLst>
        </pc:grpChg>
        <pc:grpChg chg="del mod">
          <ac:chgData name="Uajara P Araujo" userId="20be05278678cb43" providerId="LiveId" clId="{017B6805-B1D4-46B6-B06A-FB98F0F5C097}" dt="2021-06-12T14:11:46.943" v="206"/>
          <ac:grpSpMkLst>
            <pc:docMk/>
            <pc:sldMk cId="833355355" sldId="271"/>
            <ac:grpSpMk id="173" creationId="{C0D4158A-C403-4A96-9B0E-4C1CA56348BC}"/>
          </ac:grpSpMkLst>
        </pc:grpChg>
        <pc:grpChg chg="del mod">
          <ac:chgData name="Uajara P Araujo" userId="20be05278678cb43" providerId="LiveId" clId="{017B6805-B1D4-46B6-B06A-FB98F0F5C097}" dt="2021-06-12T14:12:35.797" v="271"/>
          <ac:grpSpMkLst>
            <pc:docMk/>
            <pc:sldMk cId="833355355" sldId="271"/>
            <ac:grpSpMk id="175" creationId="{1D90B960-0631-4EF1-AC43-B284EA919FDB}"/>
          </ac:grpSpMkLst>
        </pc:grpChg>
        <pc:grpChg chg="del mod">
          <ac:chgData name="Uajara P Araujo" userId="20be05278678cb43" providerId="LiveId" clId="{017B6805-B1D4-46B6-B06A-FB98F0F5C097}" dt="2021-06-12T14:12:35.800" v="283"/>
          <ac:grpSpMkLst>
            <pc:docMk/>
            <pc:sldMk cId="833355355" sldId="271"/>
            <ac:grpSpMk id="181" creationId="{901A87B3-8FE6-4FC1-8FAD-6C0A803AEE80}"/>
          </ac:grpSpMkLst>
        </pc:grpChg>
        <pc:grpChg chg="del mod">
          <ac:chgData name="Uajara P Araujo" userId="20be05278678cb43" providerId="LiveId" clId="{017B6805-B1D4-46B6-B06A-FB98F0F5C097}" dt="2021-06-12T14:12:35.797" v="272"/>
          <ac:grpSpMkLst>
            <pc:docMk/>
            <pc:sldMk cId="833355355" sldId="271"/>
            <ac:grpSpMk id="187" creationId="{18DCE42E-0DEC-4FA2-ACF1-EFF1D3619EE9}"/>
          </ac:grpSpMkLst>
        </pc:grpChg>
        <pc:grpChg chg="del mod">
          <ac:chgData name="Uajara P Araujo" userId="20be05278678cb43" providerId="LiveId" clId="{017B6805-B1D4-46B6-B06A-FB98F0F5C097}" dt="2021-06-12T14:13:35.687" v="321"/>
          <ac:grpSpMkLst>
            <pc:docMk/>
            <pc:sldMk cId="833355355" sldId="271"/>
            <ac:grpSpMk id="191" creationId="{6D1AE5F5-50EB-4527-A987-FEA3CBBDC355}"/>
          </ac:grpSpMkLst>
        </pc:grpChg>
        <pc:grpChg chg="del mod">
          <ac:chgData name="Uajara P Araujo" userId="20be05278678cb43" providerId="LiveId" clId="{017B6805-B1D4-46B6-B06A-FB98F0F5C097}" dt="2021-06-12T14:14:36.333" v="331"/>
          <ac:grpSpMkLst>
            <pc:docMk/>
            <pc:sldMk cId="833355355" sldId="271"/>
            <ac:grpSpMk id="193" creationId="{0D2A0D88-FB9F-407A-93D6-27EED1A1C02C}"/>
          </ac:grpSpMkLst>
        </pc:grpChg>
        <pc:grpChg chg="del mod">
          <ac:chgData name="Uajara P Araujo" userId="20be05278678cb43" providerId="LiveId" clId="{017B6805-B1D4-46B6-B06A-FB98F0F5C097}" dt="2021-06-12T14:14:25.902" v="327"/>
          <ac:grpSpMkLst>
            <pc:docMk/>
            <pc:sldMk cId="833355355" sldId="271"/>
            <ac:grpSpMk id="197" creationId="{BBE41FB9-CE45-4983-8133-56B623CE4C00}"/>
          </ac:grpSpMkLst>
        </pc:grpChg>
        <pc:grpChg chg="del mod">
          <ac:chgData name="Uajara P Araujo" userId="20be05278678cb43" providerId="LiveId" clId="{017B6805-B1D4-46B6-B06A-FB98F0F5C097}" dt="2021-06-12T14:14:30.030" v="329"/>
          <ac:grpSpMkLst>
            <pc:docMk/>
            <pc:sldMk cId="833355355" sldId="271"/>
            <ac:grpSpMk id="199" creationId="{98FE8600-4800-4735-A4C5-8C6DEDCCC0E3}"/>
          </ac:grpSpMkLst>
        </pc:grpChg>
        <pc:grpChg chg="del mod">
          <ac:chgData name="Uajara P Araujo" userId="20be05278678cb43" providerId="LiveId" clId="{017B6805-B1D4-46B6-B06A-FB98F0F5C097}" dt="2021-06-12T14:14:36.333" v="331"/>
          <ac:grpSpMkLst>
            <pc:docMk/>
            <pc:sldMk cId="833355355" sldId="271"/>
            <ac:grpSpMk id="201" creationId="{28D871F2-53C6-4945-A5A1-BAE2778F770F}"/>
          </ac:grpSpMkLst>
        </pc:grpChg>
        <pc:grpChg chg="del mod">
          <ac:chgData name="Uajara P Araujo" userId="20be05278678cb43" providerId="LiveId" clId="{017B6805-B1D4-46B6-B06A-FB98F0F5C097}" dt="2021-06-12T14:14:51.020" v="339"/>
          <ac:grpSpMkLst>
            <pc:docMk/>
            <pc:sldMk cId="833355355" sldId="271"/>
            <ac:grpSpMk id="203" creationId="{CBBAB5D5-F798-4F28-8D90-184B27EE4010}"/>
          </ac:grpSpMkLst>
        </pc:grpChg>
        <pc:grpChg chg="mod">
          <ac:chgData name="Uajara P Araujo" userId="20be05278678cb43" providerId="LiveId" clId="{017B6805-B1D4-46B6-B06A-FB98F0F5C097}" dt="2021-06-12T14:15:03.317" v="348"/>
          <ac:grpSpMkLst>
            <pc:docMk/>
            <pc:sldMk cId="833355355" sldId="271"/>
            <ac:grpSpMk id="209" creationId="{C0CB2CAA-2C50-4B0F-ACE5-7CF5D6B3D437}"/>
          </ac:grpSpMkLst>
        </pc:grpChg>
        <pc:grpChg chg="del mod">
          <ac:chgData name="Uajara P Araujo" userId="20be05278678cb43" providerId="LiveId" clId="{017B6805-B1D4-46B6-B06A-FB98F0F5C097}" dt="2021-06-12T14:17:28.585" v="415"/>
          <ac:grpSpMkLst>
            <pc:docMk/>
            <pc:sldMk cId="833355355" sldId="271"/>
            <ac:grpSpMk id="212" creationId="{B5AF0946-962D-4E9A-8B99-8EE5ADA43D36}"/>
          </ac:grpSpMkLst>
        </pc:grpChg>
        <pc:grpChg chg="del mod">
          <ac:chgData name="Uajara P Araujo" userId="20be05278678cb43" providerId="LiveId" clId="{017B6805-B1D4-46B6-B06A-FB98F0F5C097}" dt="2021-06-12T14:15:55.947" v="366"/>
          <ac:grpSpMkLst>
            <pc:docMk/>
            <pc:sldMk cId="833355355" sldId="271"/>
            <ac:grpSpMk id="219" creationId="{91501401-D21F-45E6-B8F7-E24FAD5405C8}"/>
          </ac:grpSpMkLst>
        </pc:grpChg>
        <pc:grpChg chg="del mod">
          <ac:chgData name="Uajara P Araujo" userId="20be05278678cb43" providerId="LiveId" clId="{017B6805-B1D4-46B6-B06A-FB98F0F5C097}" dt="2021-06-12T14:15:55.947" v="366"/>
          <ac:grpSpMkLst>
            <pc:docMk/>
            <pc:sldMk cId="833355355" sldId="271"/>
            <ac:grpSpMk id="220" creationId="{7CD27432-EEB1-480D-86CF-2DCE764463DF}"/>
          </ac:grpSpMkLst>
        </pc:grpChg>
        <pc:grpChg chg="del mod">
          <ac:chgData name="Uajara P Araujo" userId="20be05278678cb43" providerId="LiveId" clId="{017B6805-B1D4-46B6-B06A-FB98F0F5C097}" dt="2021-06-12T14:16:11.178" v="380"/>
          <ac:grpSpMkLst>
            <pc:docMk/>
            <pc:sldMk cId="833355355" sldId="271"/>
            <ac:grpSpMk id="224" creationId="{F2C2D43D-8217-4F52-B833-F1A49186BA8E}"/>
          </ac:grpSpMkLst>
        </pc:grpChg>
        <pc:grpChg chg="del mod">
          <ac:chgData name="Uajara P Araujo" userId="20be05278678cb43" providerId="LiveId" clId="{017B6805-B1D4-46B6-B06A-FB98F0F5C097}" dt="2021-06-12T14:16:11.178" v="380"/>
          <ac:grpSpMkLst>
            <pc:docMk/>
            <pc:sldMk cId="833355355" sldId="271"/>
            <ac:grpSpMk id="228" creationId="{2D4E4EA9-F018-4DF8-BD7A-444039AE972D}"/>
          </ac:grpSpMkLst>
        </pc:grpChg>
        <pc:grpChg chg="del mod">
          <ac:chgData name="Uajara P Araujo" userId="20be05278678cb43" providerId="LiveId" clId="{017B6805-B1D4-46B6-B06A-FB98F0F5C097}" dt="2021-06-12T14:17:28.584" v="412"/>
          <ac:grpSpMkLst>
            <pc:docMk/>
            <pc:sldMk cId="833355355" sldId="271"/>
            <ac:grpSpMk id="229" creationId="{76A01524-D0B7-4355-9C8B-3562627F180B}"/>
          </ac:grpSpMkLst>
        </pc:grpChg>
        <pc:grpChg chg="del mod">
          <ac:chgData name="Uajara P Araujo" userId="20be05278678cb43" providerId="LiveId" clId="{017B6805-B1D4-46B6-B06A-FB98F0F5C097}" dt="2021-06-12T14:17:28.587" v="432"/>
          <ac:grpSpMkLst>
            <pc:docMk/>
            <pc:sldMk cId="833355355" sldId="271"/>
            <ac:grpSpMk id="240" creationId="{0B047A6A-DCE6-4EE5-8561-25ADB9E93DA6}"/>
          </ac:grpSpMkLst>
        </pc:grpChg>
        <pc:grpChg chg="del mod">
          <ac:chgData name="Uajara P Araujo" userId="20be05278678cb43" providerId="LiveId" clId="{017B6805-B1D4-46B6-B06A-FB98F0F5C097}" dt="2021-06-12T14:17:28.586" v="428"/>
          <ac:grpSpMkLst>
            <pc:docMk/>
            <pc:sldMk cId="833355355" sldId="271"/>
            <ac:grpSpMk id="243" creationId="{79E1779E-8368-455E-96CE-558537F9C666}"/>
          </ac:grpSpMkLst>
        </pc:grpChg>
        <pc:grpChg chg="del mod">
          <ac:chgData name="Uajara P Araujo" userId="20be05278678cb43" providerId="LiveId" clId="{017B6805-B1D4-46B6-B06A-FB98F0F5C097}" dt="2021-06-12T14:17:28.586" v="425"/>
          <ac:grpSpMkLst>
            <pc:docMk/>
            <pc:sldMk cId="833355355" sldId="271"/>
            <ac:grpSpMk id="244" creationId="{57C7C23C-8B72-45C7-8A1E-DDE4162DF977}"/>
          </ac:grpSpMkLst>
        </pc:grpChg>
        <pc:grpChg chg="del mod">
          <ac:chgData name="Uajara P Araujo" userId="20be05278678cb43" providerId="LiveId" clId="{017B6805-B1D4-46B6-B06A-FB98F0F5C097}" dt="2021-06-12T14:17:28.584" v="409"/>
          <ac:grpSpMkLst>
            <pc:docMk/>
            <pc:sldMk cId="833355355" sldId="271"/>
            <ac:grpSpMk id="248" creationId="{1735C2DA-FE04-4EDA-977C-04D229531A56}"/>
          </ac:grpSpMkLst>
        </pc:grpChg>
        <pc:grpChg chg="del mod">
          <ac:chgData name="Uajara P Araujo" userId="20be05278678cb43" providerId="LiveId" clId="{017B6805-B1D4-46B6-B06A-FB98F0F5C097}" dt="2021-06-12T14:16:56.958" v="397"/>
          <ac:grpSpMkLst>
            <pc:docMk/>
            <pc:sldMk cId="833355355" sldId="271"/>
            <ac:grpSpMk id="251" creationId="{0AA5805C-9CE4-4551-AA21-BE580CA621F8}"/>
          </ac:grpSpMkLst>
        </pc:grpChg>
        <pc:grpChg chg="del mod">
          <ac:chgData name="Uajara P Araujo" userId="20be05278678cb43" providerId="LiveId" clId="{017B6805-B1D4-46B6-B06A-FB98F0F5C097}" dt="2021-06-12T14:16:56.958" v="397"/>
          <ac:grpSpMkLst>
            <pc:docMk/>
            <pc:sldMk cId="833355355" sldId="271"/>
            <ac:grpSpMk id="258" creationId="{EF4E5E75-88F9-4565-BFF2-604148A127F9}"/>
          </ac:grpSpMkLst>
        </pc:grpChg>
        <pc:grpChg chg="del mod">
          <ac:chgData name="Uajara P Araujo" userId="20be05278678cb43" providerId="LiveId" clId="{017B6805-B1D4-46B6-B06A-FB98F0F5C097}" dt="2021-06-12T14:16:56.958" v="397"/>
          <ac:grpSpMkLst>
            <pc:docMk/>
            <pc:sldMk cId="833355355" sldId="271"/>
            <ac:grpSpMk id="259" creationId="{FF1AE2E5-32DB-40DA-8357-026F0D6E8559}"/>
          </ac:grpSpMkLst>
        </pc:grpChg>
        <pc:grpChg chg="del mod">
          <ac:chgData name="Uajara P Araujo" userId="20be05278678cb43" providerId="LiveId" clId="{017B6805-B1D4-46B6-B06A-FB98F0F5C097}" dt="2021-06-12T14:17:28.584" v="414"/>
          <ac:grpSpMkLst>
            <pc:docMk/>
            <pc:sldMk cId="833355355" sldId="271"/>
            <ac:grpSpMk id="262" creationId="{34A3572F-0669-4163-854B-4DCD7989E34C}"/>
          </ac:grpSpMkLst>
        </pc:grpChg>
        <pc:grpChg chg="del mod">
          <ac:chgData name="Uajara P Araujo" userId="20be05278678cb43" providerId="LiveId" clId="{017B6805-B1D4-46B6-B06A-FB98F0F5C097}" dt="2021-06-12T14:17:29.001" v="434"/>
          <ac:grpSpMkLst>
            <pc:docMk/>
            <pc:sldMk cId="833355355" sldId="271"/>
            <ac:grpSpMk id="263" creationId="{2C66BFC5-E1F2-4137-B6BF-960F24632D52}"/>
          </ac:grpSpMkLst>
        </pc:grpChg>
        <pc:grpChg chg="del mod">
          <ac:chgData name="Uajara P Araujo" userId="20be05278678cb43" providerId="LiveId" clId="{017B6805-B1D4-46B6-B06A-FB98F0F5C097}" dt="2021-06-12T14:18:37.122" v="490"/>
          <ac:grpSpMkLst>
            <pc:docMk/>
            <pc:sldMk cId="833355355" sldId="271"/>
            <ac:grpSpMk id="269" creationId="{E3A9E081-3190-4E62-84CE-C84CA6D6F924}"/>
          </ac:grpSpMkLst>
        </pc:grpChg>
        <pc:grpChg chg="del mod">
          <ac:chgData name="Uajara P Araujo" userId="20be05278678cb43" providerId="LiveId" clId="{017B6805-B1D4-46B6-B06A-FB98F0F5C097}" dt="2021-06-12T14:18:29.738" v="482"/>
          <ac:grpSpMkLst>
            <pc:docMk/>
            <pc:sldMk cId="833355355" sldId="271"/>
            <ac:grpSpMk id="274" creationId="{416E2CDB-AF3E-46C1-AD5E-2C9E929731BA}"/>
          </ac:grpSpMkLst>
        </pc:grpChg>
        <pc:grpChg chg="del mod">
          <ac:chgData name="Uajara P Araujo" userId="20be05278678cb43" providerId="LiveId" clId="{017B6805-B1D4-46B6-B06A-FB98F0F5C097}" dt="2021-06-12T14:18:02.191" v="454"/>
          <ac:grpSpMkLst>
            <pc:docMk/>
            <pc:sldMk cId="833355355" sldId="271"/>
            <ac:grpSpMk id="281" creationId="{3E3BA977-72B2-4512-896A-C8434ACA183D}"/>
          </ac:grpSpMkLst>
        </pc:grpChg>
        <pc:grpChg chg="del mod">
          <ac:chgData name="Uajara P Araujo" userId="20be05278678cb43" providerId="LiveId" clId="{017B6805-B1D4-46B6-B06A-FB98F0F5C097}" dt="2021-06-12T14:18:29.738" v="482"/>
          <ac:grpSpMkLst>
            <pc:docMk/>
            <pc:sldMk cId="833355355" sldId="271"/>
            <ac:grpSpMk id="283" creationId="{3B4CD6B5-6645-4EA7-8CC6-313275B3376B}"/>
          </ac:grpSpMkLst>
        </pc:grpChg>
        <pc:grpChg chg="mod">
          <ac:chgData name="Uajara P Araujo" userId="20be05278678cb43" providerId="LiveId" clId="{017B6805-B1D4-46B6-B06A-FB98F0F5C097}" dt="2021-06-12T14:18:09.162" v="461"/>
          <ac:grpSpMkLst>
            <pc:docMk/>
            <pc:sldMk cId="833355355" sldId="271"/>
            <ac:grpSpMk id="290" creationId="{5647C247-602F-4E36-ACA8-EAE1AA122ADF}"/>
          </ac:grpSpMkLst>
        </pc:grpChg>
        <pc:grpChg chg="del mod">
          <ac:chgData name="Uajara P Araujo" userId="20be05278678cb43" providerId="LiveId" clId="{017B6805-B1D4-46B6-B06A-FB98F0F5C097}" dt="2021-06-12T14:19:13.365" v="504"/>
          <ac:grpSpMkLst>
            <pc:docMk/>
            <pc:sldMk cId="833355355" sldId="271"/>
            <ac:grpSpMk id="297" creationId="{8EEF2354-E567-4A02-94F9-EC6FEC465031}"/>
          </ac:grpSpMkLst>
        </pc:grpChg>
        <pc:grpChg chg="del mod">
          <ac:chgData name="Uajara P Araujo" userId="20be05278678cb43" providerId="LiveId" clId="{017B6805-B1D4-46B6-B06A-FB98F0F5C097}" dt="2021-06-12T14:19:13.365" v="504"/>
          <ac:grpSpMkLst>
            <pc:docMk/>
            <pc:sldMk cId="833355355" sldId="271"/>
            <ac:grpSpMk id="298" creationId="{F6CA1837-35E6-44AC-830C-D8A9D0395323}"/>
          </ac:grpSpMkLst>
        </pc:grpChg>
        <pc:grpChg chg="mod">
          <ac:chgData name="Uajara P Araujo" userId="20be05278678cb43" providerId="LiveId" clId="{017B6805-B1D4-46B6-B06A-FB98F0F5C097}" dt="2021-06-12T14:18:29.738" v="482"/>
          <ac:grpSpMkLst>
            <pc:docMk/>
            <pc:sldMk cId="833355355" sldId="271"/>
            <ac:grpSpMk id="312" creationId="{EB2E6B45-4D92-4D7E-A058-9198A69BB109}"/>
          </ac:grpSpMkLst>
        </pc:grpChg>
        <pc:grpChg chg="del mod">
          <ac:chgData name="Uajara P Araujo" userId="20be05278678cb43" providerId="LiveId" clId="{017B6805-B1D4-46B6-B06A-FB98F0F5C097}" dt="2021-06-12T14:19:13.365" v="504"/>
          <ac:grpSpMkLst>
            <pc:docMk/>
            <pc:sldMk cId="833355355" sldId="271"/>
            <ac:grpSpMk id="318" creationId="{DF87E064-1B20-43DD-8CCD-FC45BE3B6A30}"/>
          </ac:grpSpMkLst>
        </pc:grpChg>
        <pc:grpChg chg="del mod">
          <ac:chgData name="Uajara P Araujo" userId="20be05278678cb43" providerId="LiveId" clId="{017B6805-B1D4-46B6-B06A-FB98F0F5C097}" dt="2021-06-12T14:18:40.418" v="492"/>
          <ac:grpSpMkLst>
            <pc:docMk/>
            <pc:sldMk cId="833355355" sldId="271"/>
            <ac:grpSpMk id="320" creationId="{A1B604AB-9B76-4EF2-B3CA-626A1D166A09}"/>
          </ac:grpSpMkLst>
        </pc:grpChg>
        <pc:grpChg chg="del mod">
          <ac:chgData name="Uajara P Araujo" userId="20be05278678cb43" providerId="LiveId" clId="{017B6805-B1D4-46B6-B06A-FB98F0F5C097}" dt="2021-06-12T14:19:13.365" v="504"/>
          <ac:grpSpMkLst>
            <pc:docMk/>
            <pc:sldMk cId="833355355" sldId="271"/>
            <ac:grpSpMk id="322" creationId="{15204CE7-EACB-482B-8BF9-B2B7BB41E077}"/>
          </ac:grpSpMkLst>
        </pc:grpChg>
        <pc:grpChg chg="del mod">
          <ac:chgData name="Uajara P Araujo" userId="20be05278678cb43" providerId="LiveId" clId="{017B6805-B1D4-46B6-B06A-FB98F0F5C097}" dt="2021-06-12T14:19:13.365" v="504"/>
          <ac:grpSpMkLst>
            <pc:docMk/>
            <pc:sldMk cId="833355355" sldId="271"/>
            <ac:grpSpMk id="328" creationId="{997BBF33-3CCA-4C51-A2CF-68C9993E905D}"/>
          </ac:grpSpMkLst>
        </pc:grpChg>
        <pc:grpChg chg="del mod">
          <ac:chgData name="Uajara P Araujo" userId="20be05278678cb43" providerId="LiveId" clId="{017B6805-B1D4-46B6-B06A-FB98F0F5C097}" dt="2021-06-12T14:19:13.365" v="504"/>
          <ac:grpSpMkLst>
            <pc:docMk/>
            <pc:sldMk cId="833355355" sldId="271"/>
            <ac:grpSpMk id="331" creationId="{A9925F7D-786A-4002-9478-093DC9D86385}"/>
          </ac:grpSpMkLst>
        </pc:grpChg>
        <pc:grpChg chg="mod">
          <ac:chgData name="Uajara P Araujo" userId="20be05278678cb43" providerId="LiveId" clId="{017B6805-B1D4-46B6-B06A-FB98F0F5C097}" dt="2021-06-12T14:19:13.365" v="504"/>
          <ac:grpSpMkLst>
            <pc:docMk/>
            <pc:sldMk cId="833355355" sldId="271"/>
            <ac:grpSpMk id="334" creationId="{072E2CF4-6959-4F32-9761-240626ACD454}"/>
          </ac:grpSpMkLst>
        </pc:grpChg>
        <pc:grpChg chg="mod">
          <ac:chgData name="Uajara P Araujo" userId="20be05278678cb43" providerId="LiveId" clId="{017B6805-B1D4-46B6-B06A-FB98F0F5C097}" dt="2021-06-12T14:19:18.010" v="508"/>
          <ac:grpSpMkLst>
            <pc:docMk/>
            <pc:sldMk cId="833355355" sldId="271"/>
            <ac:grpSpMk id="338" creationId="{5FFAC75A-6255-4D7A-AE95-3BC2E1B7BCD9}"/>
          </ac:grpSpMkLst>
        </pc:grpChg>
        <pc:inkChg chg="add del mod">
          <ac:chgData name="Uajara P Araujo" userId="20be05278678cb43" providerId="LiveId" clId="{017B6805-B1D4-46B6-B06A-FB98F0F5C097}" dt="2021-06-12T14:08:16.948" v="21"/>
          <ac:inkMkLst>
            <pc:docMk/>
            <pc:sldMk cId="833355355" sldId="271"/>
            <ac:inkMk id="6" creationId="{BAB8DDEE-AEFB-4D65-963C-1FAE36409C16}"/>
          </ac:inkMkLst>
        </pc:inkChg>
        <pc:inkChg chg="add del mod">
          <ac:chgData name="Uajara P Araujo" userId="20be05278678cb43" providerId="LiveId" clId="{017B6805-B1D4-46B6-B06A-FB98F0F5C097}" dt="2021-06-12T14:08:16.948" v="23"/>
          <ac:inkMkLst>
            <pc:docMk/>
            <pc:sldMk cId="833355355" sldId="271"/>
            <ac:inkMk id="7" creationId="{FB74A240-0FE6-4010-A6CA-21B8F76596C6}"/>
          </ac:inkMkLst>
        </pc:inkChg>
        <pc:inkChg chg="add del mod">
          <ac:chgData name="Uajara P Araujo" userId="20be05278678cb43" providerId="LiveId" clId="{017B6805-B1D4-46B6-B06A-FB98F0F5C097}" dt="2021-06-12T14:08:16.949" v="24"/>
          <ac:inkMkLst>
            <pc:docMk/>
            <pc:sldMk cId="833355355" sldId="271"/>
            <ac:inkMk id="9" creationId="{30FF1482-1970-4524-9B84-021504864A19}"/>
          </ac:inkMkLst>
        </pc:inkChg>
        <pc:inkChg chg="add del mod">
          <ac:chgData name="Uajara P Araujo" userId="20be05278678cb43" providerId="LiveId" clId="{017B6805-B1D4-46B6-B06A-FB98F0F5C097}" dt="2021-06-12T14:08:16.947" v="17"/>
          <ac:inkMkLst>
            <pc:docMk/>
            <pc:sldMk cId="833355355" sldId="271"/>
            <ac:inkMk id="10" creationId="{0D348625-0E10-4C1E-9ADE-9643E6282FCD}"/>
          </ac:inkMkLst>
        </pc:inkChg>
        <pc:inkChg chg="add del">
          <ac:chgData name="Uajara P Araujo" userId="20be05278678cb43" providerId="LiveId" clId="{017B6805-B1D4-46B6-B06A-FB98F0F5C097}" dt="2021-06-12T14:08:16.948" v="19"/>
          <ac:inkMkLst>
            <pc:docMk/>
            <pc:sldMk cId="833355355" sldId="271"/>
            <ac:inkMk id="12" creationId="{2783E89E-E912-40EA-B9B0-6229995504FB}"/>
          </ac:inkMkLst>
        </pc:inkChg>
        <pc:inkChg chg="add del mod">
          <ac:chgData name="Uajara P Araujo" userId="20be05278678cb43" providerId="LiveId" clId="{017B6805-B1D4-46B6-B06A-FB98F0F5C097}" dt="2021-06-12T14:08:16.948" v="18"/>
          <ac:inkMkLst>
            <pc:docMk/>
            <pc:sldMk cId="833355355" sldId="271"/>
            <ac:inkMk id="13" creationId="{345170F8-86DC-4B51-B9F4-8EFD1B8ED3AC}"/>
          </ac:inkMkLst>
        </pc:inkChg>
        <pc:inkChg chg="add del mod">
          <ac:chgData name="Uajara P Araujo" userId="20be05278678cb43" providerId="LiveId" clId="{017B6805-B1D4-46B6-B06A-FB98F0F5C097}" dt="2021-06-12T14:08:16.948" v="22"/>
          <ac:inkMkLst>
            <pc:docMk/>
            <pc:sldMk cId="833355355" sldId="271"/>
            <ac:inkMk id="14" creationId="{A665BEC6-8DFC-4C6C-9EFB-E59EC692B7D8}"/>
          </ac:inkMkLst>
        </pc:inkChg>
        <pc:inkChg chg="add del mod">
          <ac:chgData name="Uajara P Araujo" userId="20be05278678cb43" providerId="LiveId" clId="{017B6805-B1D4-46B6-B06A-FB98F0F5C097}" dt="2021-06-12T14:08:16.948" v="20"/>
          <ac:inkMkLst>
            <pc:docMk/>
            <pc:sldMk cId="833355355" sldId="271"/>
            <ac:inkMk id="16" creationId="{DCA20B10-0780-48A6-9B74-F73A8DE744CC}"/>
          </ac:inkMkLst>
        </pc:inkChg>
        <pc:inkChg chg="add del mod">
          <ac:chgData name="Uajara P Araujo" userId="20be05278678cb43" providerId="LiveId" clId="{017B6805-B1D4-46B6-B06A-FB98F0F5C097}" dt="2021-06-12T14:08:16.946" v="16"/>
          <ac:inkMkLst>
            <pc:docMk/>
            <pc:sldMk cId="833355355" sldId="271"/>
            <ac:inkMk id="17" creationId="{BB682D49-25DC-4B46-BA46-4B15CC2C2897}"/>
          </ac:inkMkLst>
        </pc:inkChg>
        <pc:inkChg chg="add del">
          <ac:chgData name="Uajara P Araujo" userId="20be05278678cb43" providerId="LiveId" clId="{017B6805-B1D4-46B6-B06A-FB98F0F5C097}" dt="2021-06-12T14:09:45.602" v="99"/>
          <ac:inkMkLst>
            <pc:docMk/>
            <pc:sldMk cId="833355355" sldId="271"/>
            <ac:inkMk id="19" creationId="{F1A30D0F-8DD3-4F8B-814B-A0F0D6CD653F}"/>
          </ac:inkMkLst>
        </pc:inkChg>
        <pc:inkChg chg="add del mod">
          <ac:chgData name="Uajara P Araujo" userId="20be05278678cb43" providerId="LiveId" clId="{017B6805-B1D4-46B6-B06A-FB98F0F5C097}" dt="2021-06-12T14:09:44.867" v="90"/>
          <ac:inkMkLst>
            <pc:docMk/>
            <pc:sldMk cId="833355355" sldId="271"/>
            <ac:inkMk id="20" creationId="{C5A86E51-1960-4AFB-94F1-A24CECBE8D5C}"/>
          </ac:inkMkLst>
        </pc:inkChg>
        <pc:inkChg chg="add del mod">
          <ac:chgData name="Uajara P Araujo" userId="20be05278678cb43" providerId="LiveId" clId="{017B6805-B1D4-46B6-B06A-FB98F0F5C097}" dt="2021-06-12T14:09:44.864" v="71"/>
          <ac:inkMkLst>
            <pc:docMk/>
            <pc:sldMk cId="833355355" sldId="271"/>
            <ac:inkMk id="21" creationId="{FFAF9DD2-82B2-42D4-A87B-FED8F14A74F6}"/>
          </ac:inkMkLst>
        </pc:inkChg>
        <pc:inkChg chg="add del mod">
          <ac:chgData name="Uajara P Araujo" userId="20be05278678cb43" providerId="LiveId" clId="{017B6805-B1D4-46B6-B06A-FB98F0F5C097}" dt="2021-06-12T14:09:44.865" v="80"/>
          <ac:inkMkLst>
            <pc:docMk/>
            <pc:sldMk cId="833355355" sldId="271"/>
            <ac:inkMk id="23" creationId="{8FE82E81-15C6-4A33-9ACF-B59A9C7E0FFE}"/>
          </ac:inkMkLst>
        </pc:inkChg>
        <pc:inkChg chg="add del mod">
          <ac:chgData name="Uajara P Araujo" userId="20be05278678cb43" providerId="LiveId" clId="{017B6805-B1D4-46B6-B06A-FB98F0F5C097}" dt="2021-06-12T14:09:44.865" v="77"/>
          <ac:inkMkLst>
            <pc:docMk/>
            <pc:sldMk cId="833355355" sldId="271"/>
            <ac:inkMk id="24" creationId="{C5FF893B-D18B-4751-82C3-E939770714C1}"/>
          </ac:inkMkLst>
        </pc:inkChg>
        <pc:inkChg chg="add del mod">
          <ac:chgData name="Uajara P Araujo" userId="20be05278678cb43" providerId="LiveId" clId="{017B6805-B1D4-46B6-B06A-FB98F0F5C097}" dt="2021-06-12T14:09:44.866" v="85"/>
          <ac:inkMkLst>
            <pc:docMk/>
            <pc:sldMk cId="833355355" sldId="271"/>
            <ac:inkMk id="26" creationId="{2FF4DA0F-C430-46DA-AF69-9C61E7902B22}"/>
          </ac:inkMkLst>
        </pc:inkChg>
        <pc:inkChg chg="add del mod">
          <ac:chgData name="Uajara P Araujo" userId="20be05278678cb43" providerId="LiveId" clId="{017B6805-B1D4-46B6-B06A-FB98F0F5C097}" dt="2021-06-12T14:09:44.863" v="69"/>
          <ac:inkMkLst>
            <pc:docMk/>
            <pc:sldMk cId="833355355" sldId="271"/>
            <ac:inkMk id="27" creationId="{8D635E9F-F126-4378-A866-574219F42846}"/>
          </ac:inkMkLst>
        </pc:inkChg>
        <pc:inkChg chg="add del mod">
          <ac:chgData name="Uajara P Araujo" userId="20be05278678cb43" providerId="LiveId" clId="{017B6805-B1D4-46B6-B06A-FB98F0F5C097}" dt="2021-06-12T14:09:44.864" v="75"/>
          <ac:inkMkLst>
            <pc:docMk/>
            <pc:sldMk cId="833355355" sldId="271"/>
            <ac:inkMk id="28" creationId="{D19E2C55-E8F0-4170-A22B-44572E4CB621}"/>
          </ac:inkMkLst>
        </pc:inkChg>
        <pc:inkChg chg="add del mod">
          <ac:chgData name="Uajara P Araujo" userId="20be05278678cb43" providerId="LiveId" clId="{017B6805-B1D4-46B6-B06A-FB98F0F5C097}" dt="2021-06-12T14:09:44.867" v="92"/>
          <ac:inkMkLst>
            <pc:docMk/>
            <pc:sldMk cId="833355355" sldId="271"/>
            <ac:inkMk id="30" creationId="{2B7B26B5-4E7C-4B3E-ABDF-483F48E2430A}"/>
          </ac:inkMkLst>
        </pc:inkChg>
        <pc:inkChg chg="add del mod">
          <ac:chgData name="Uajara P Araujo" userId="20be05278678cb43" providerId="LiveId" clId="{017B6805-B1D4-46B6-B06A-FB98F0F5C097}" dt="2021-06-12T14:09:44.868" v="93"/>
          <ac:inkMkLst>
            <pc:docMk/>
            <pc:sldMk cId="833355355" sldId="271"/>
            <ac:inkMk id="31" creationId="{9314182E-9C45-40D3-83A7-50861E598A1C}"/>
          </ac:inkMkLst>
        </pc:inkChg>
        <pc:inkChg chg="add del mod">
          <ac:chgData name="Uajara P Araujo" userId="20be05278678cb43" providerId="LiveId" clId="{017B6805-B1D4-46B6-B06A-FB98F0F5C097}" dt="2021-06-12T14:09:44.865" v="79"/>
          <ac:inkMkLst>
            <pc:docMk/>
            <pc:sldMk cId="833355355" sldId="271"/>
            <ac:inkMk id="32" creationId="{22156270-E116-4572-8F4D-3D2278DD0D06}"/>
          </ac:inkMkLst>
        </pc:inkChg>
        <pc:inkChg chg="add del mod">
          <ac:chgData name="Uajara P Araujo" userId="20be05278678cb43" providerId="LiveId" clId="{017B6805-B1D4-46B6-B06A-FB98F0F5C097}" dt="2021-06-12T14:09:44.866" v="83"/>
          <ac:inkMkLst>
            <pc:docMk/>
            <pc:sldMk cId="833355355" sldId="271"/>
            <ac:inkMk id="33" creationId="{E86913B8-A62E-4995-ABFE-39CF42EE7829}"/>
          </ac:inkMkLst>
        </pc:inkChg>
        <pc:inkChg chg="add del mod">
          <ac:chgData name="Uajara P Araujo" userId="20be05278678cb43" providerId="LiveId" clId="{017B6805-B1D4-46B6-B06A-FB98F0F5C097}" dt="2021-06-12T14:09:44.864" v="74"/>
          <ac:inkMkLst>
            <pc:docMk/>
            <pc:sldMk cId="833355355" sldId="271"/>
            <ac:inkMk id="34" creationId="{E17AAC74-C99C-4A93-B2D3-7D1809D075FA}"/>
          </ac:inkMkLst>
        </pc:inkChg>
        <pc:inkChg chg="add del mod">
          <ac:chgData name="Uajara P Araujo" userId="20be05278678cb43" providerId="LiveId" clId="{017B6805-B1D4-46B6-B06A-FB98F0F5C097}" dt="2021-06-12T14:09:44.864" v="73"/>
          <ac:inkMkLst>
            <pc:docMk/>
            <pc:sldMk cId="833355355" sldId="271"/>
            <ac:inkMk id="35" creationId="{3719A8CB-9766-4D88-970E-10B2EFBEE09B}"/>
          </ac:inkMkLst>
        </pc:inkChg>
        <pc:inkChg chg="add del mod">
          <ac:chgData name="Uajara P Araujo" userId="20be05278678cb43" providerId="LiveId" clId="{017B6805-B1D4-46B6-B06A-FB98F0F5C097}" dt="2021-06-12T14:09:44.868" v="95"/>
          <ac:inkMkLst>
            <pc:docMk/>
            <pc:sldMk cId="833355355" sldId="271"/>
            <ac:inkMk id="37" creationId="{36C10915-2975-42EA-B889-972EB2595076}"/>
          </ac:inkMkLst>
        </pc:inkChg>
        <pc:inkChg chg="add del mod">
          <ac:chgData name="Uajara P Araujo" userId="20be05278678cb43" providerId="LiveId" clId="{017B6805-B1D4-46B6-B06A-FB98F0F5C097}" dt="2021-06-12T14:09:44.865" v="76"/>
          <ac:inkMkLst>
            <pc:docMk/>
            <pc:sldMk cId="833355355" sldId="271"/>
            <ac:inkMk id="38" creationId="{EB7025A5-620B-4128-B7B7-1828B1A7301E}"/>
          </ac:inkMkLst>
        </pc:inkChg>
        <pc:inkChg chg="add del mod">
          <ac:chgData name="Uajara P Araujo" userId="20be05278678cb43" providerId="LiveId" clId="{017B6805-B1D4-46B6-B06A-FB98F0F5C097}" dt="2021-06-12T14:09:44.868" v="98"/>
          <ac:inkMkLst>
            <pc:docMk/>
            <pc:sldMk cId="833355355" sldId="271"/>
            <ac:inkMk id="39" creationId="{4B43F9BD-9EEA-4B3D-B5C9-62E054EEDB4A}"/>
          </ac:inkMkLst>
        </pc:inkChg>
        <pc:inkChg chg="add del mod">
          <ac:chgData name="Uajara P Araujo" userId="20be05278678cb43" providerId="LiveId" clId="{017B6805-B1D4-46B6-B06A-FB98F0F5C097}" dt="2021-06-12T14:09:44.868" v="97"/>
          <ac:inkMkLst>
            <pc:docMk/>
            <pc:sldMk cId="833355355" sldId="271"/>
            <ac:inkMk id="40" creationId="{BC482F64-ED5A-4104-94E2-0B52B146E926}"/>
          </ac:inkMkLst>
        </pc:inkChg>
        <pc:inkChg chg="add del mod">
          <ac:chgData name="Uajara P Araujo" userId="20be05278678cb43" providerId="LiveId" clId="{017B6805-B1D4-46B6-B06A-FB98F0F5C097}" dt="2021-06-12T14:09:44.866" v="86"/>
          <ac:inkMkLst>
            <pc:docMk/>
            <pc:sldMk cId="833355355" sldId="271"/>
            <ac:inkMk id="41" creationId="{CCF501E8-E5C9-4C92-AA91-6673D5F472F8}"/>
          </ac:inkMkLst>
        </pc:inkChg>
        <pc:inkChg chg="add del mod">
          <ac:chgData name="Uajara P Araujo" userId="20be05278678cb43" providerId="LiveId" clId="{017B6805-B1D4-46B6-B06A-FB98F0F5C097}" dt="2021-06-12T14:09:44.863" v="68"/>
          <ac:inkMkLst>
            <pc:docMk/>
            <pc:sldMk cId="833355355" sldId="271"/>
            <ac:inkMk id="43" creationId="{C132B1DF-09D2-418C-9686-A36739974FE2}"/>
          </ac:inkMkLst>
        </pc:inkChg>
        <pc:inkChg chg="add del mod">
          <ac:chgData name="Uajara P Araujo" userId="20be05278678cb43" providerId="LiveId" clId="{017B6805-B1D4-46B6-B06A-FB98F0F5C097}" dt="2021-06-12T14:09:44.863" v="67"/>
          <ac:inkMkLst>
            <pc:docMk/>
            <pc:sldMk cId="833355355" sldId="271"/>
            <ac:inkMk id="44" creationId="{3E57A12D-9CA2-499D-88DB-A47DAE02308B}"/>
          </ac:inkMkLst>
        </pc:inkChg>
        <pc:inkChg chg="add del mod">
          <ac:chgData name="Uajara P Araujo" userId="20be05278678cb43" providerId="LiveId" clId="{017B6805-B1D4-46B6-B06A-FB98F0F5C097}" dt="2021-06-12T14:09:44.866" v="82"/>
          <ac:inkMkLst>
            <pc:docMk/>
            <pc:sldMk cId="833355355" sldId="271"/>
            <ac:inkMk id="45" creationId="{6491BC9F-5039-4871-8DC4-05F1EBBEA7B3}"/>
          </ac:inkMkLst>
        </pc:inkChg>
        <pc:inkChg chg="add del mod">
          <ac:chgData name="Uajara P Araujo" userId="20be05278678cb43" providerId="LiveId" clId="{017B6805-B1D4-46B6-B06A-FB98F0F5C097}" dt="2021-06-12T14:09:44.866" v="84"/>
          <ac:inkMkLst>
            <pc:docMk/>
            <pc:sldMk cId="833355355" sldId="271"/>
            <ac:inkMk id="46" creationId="{D9211CEC-C0AF-4B4B-AB99-1AA78EC8FD05}"/>
          </ac:inkMkLst>
        </pc:inkChg>
        <pc:inkChg chg="add del mod">
          <ac:chgData name="Uajara P Araujo" userId="20be05278678cb43" providerId="LiveId" clId="{017B6805-B1D4-46B6-B06A-FB98F0F5C097}" dt="2021-06-12T14:09:44.867" v="91"/>
          <ac:inkMkLst>
            <pc:docMk/>
            <pc:sldMk cId="833355355" sldId="271"/>
            <ac:inkMk id="47" creationId="{4283B562-288B-4BE9-A150-FB5D69EDAFE6}"/>
          </ac:inkMkLst>
        </pc:inkChg>
        <pc:inkChg chg="add del mod">
          <ac:chgData name="Uajara P Araujo" userId="20be05278678cb43" providerId="LiveId" clId="{017B6805-B1D4-46B6-B06A-FB98F0F5C097}" dt="2021-06-12T14:09:44.864" v="72"/>
          <ac:inkMkLst>
            <pc:docMk/>
            <pc:sldMk cId="833355355" sldId="271"/>
            <ac:inkMk id="48" creationId="{581B0B33-D1BF-4C18-B91D-02A22E7C81C9}"/>
          </ac:inkMkLst>
        </pc:inkChg>
        <pc:inkChg chg="add del mod">
          <ac:chgData name="Uajara P Araujo" userId="20be05278678cb43" providerId="LiveId" clId="{017B6805-B1D4-46B6-B06A-FB98F0F5C097}" dt="2021-06-12T14:09:44.863" v="70"/>
          <ac:inkMkLst>
            <pc:docMk/>
            <pc:sldMk cId="833355355" sldId="271"/>
            <ac:inkMk id="49" creationId="{A305D582-2B57-4507-A888-E364B65A9A3B}"/>
          </ac:inkMkLst>
        </pc:inkChg>
        <pc:inkChg chg="add del mod">
          <ac:chgData name="Uajara P Araujo" userId="20be05278678cb43" providerId="LiveId" clId="{017B6805-B1D4-46B6-B06A-FB98F0F5C097}" dt="2021-06-12T14:09:44.868" v="96"/>
          <ac:inkMkLst>
            <pc:docMk/>
            <pc:sldMk cId="833355355" sldId="271"/>
            <ac:inkMk id="52" creationId="{41A002C5-9167-4D85-9F8D-04F1F4BA5745}"/>
          </ac:inkMkLst>
        </pc:inkChg>
        <pc:inkChg chg="add del mod">
          <ac:chgData name="Uajara P Araujo" userId="20be05278678cb43" providerId="LiveId" clId="{017B6805-B1D4-46B6-B06A-FB98F0F5C097}" dt="2021-06-12T14:12:38.023" v="314"/>
          <ac:inkMkLst>
            <pc:docMk/>
            <pc:sldMk cId="833355355" sldId="271"/>
            <ac:inkMk id="53" creationId="{376B05BD-F52F-4CC7-929F-6E290E8766AB}"/>
          </ac:inkMkLst>
        </pc:inkChg>
        <pc:inkChg chg="add del mod">
          <ac:chgData name="Uajara P Araujo" userId="20be05278678cb43" providerId="LiveId" clId="{017B6805-B1D4-46B6-B06A-FB98F0F5C097}" dt="2021-06-12T14:09:44.867" v="89"/>
          <ac:inkMkLst>
            <pc:docMk/>
            <pc:sldMk cId="833355355" sldId="271"/>
            <ac:inkMk id="54" creationId="{BA68E879-312F-4BB0-8E1E-627A0E0930C2}"/>
          </ac:inkMkLst>
        </pc:inkChg>
        <pc:inkChg chg="add del mod">
          <ac:chgData name="Uajara P Araujo" userId="20be05278678cb43" providerId="LiveId" clId="{017B6805-B1D4-46B6-B06A-FB98F0F5C097}" dt="2021-06-12T14:09:44.865" v="78"/>
          <ac:inkMkLst>
            <pc:docMk/>
            <pc:sldMk cId="833355355" sldId="271"/>
            <ac:inkMk id="55" creationId="{8B1726E0-E1AE-4B49-B67E-AD22D2FFF29F}"/>
          </ac:inkMkLst>
        </pc:inkChg>
        <pc:inkChg chg="add del mod">
          <ac:chgData name="Uajara P Araujo" userId="20be05278678cb43" providerId="LiveId" clId="{017B6805-B1D4-46B6-B06A-FB98F0F5C097}" dt="2021-06-12T14:09:44.867" v="88"/>
          <ac:inkMkLst>
            <pc:docMk/>
            <pc:sldMk cId="833355355" sldId="271"/>
            <ac:inkMk id="56" creationId="{39C1D008-9133-4838-9F39-834579467CE5}"/>
          </ac:inkMkLst>
        </pc:inkChg>
        <pc:inkChg chg="add del mod">
          <ac:chgData name="Uajara P Araujo" userId="20be05278678cb43" providerId="LiveId" clId="{017B6805-B1D4-46B6-B06A-FB98F0F5C097}" dt="2021-06-12T14:09:44.868" v="94"/>
          <ac:inkMkLst>
            <pc:docMk/>
            <pc:sldMk cId="833355355" sldId="271"/>
            <ac:inkMk id="59" creationId="{22C040B2-4429-41D7-8DED-B6F26EFAF398}"/>
          </ac:inkMkLst>
        </pc:inkChg>
        <pc:inkChg chg="add del mod">
          <ac:chgData name="Uajara P Araujo" userId="20be05278678cb43" providerId="LiveId" clId="{017B6805-B1D4-46B6-B06A-FB98F0F5C097}" dt="2021-06-12T14:09:44.866" v="81"/>
          <ac:inkMkLst>
            <pc:docMk/>
            <pc:sldMk cId="833355355" sldId="271"/>
            <ac:inkMk id="61" creationId="{E6364C28-4497-4A48-959A-30492AB2C9E9}"/>
          </ac:inkMkLst>
        </pc:inkChg>
        <pc:inkChg chg="add del mod">
          <ac:chgData name="Uajara P Araujo" userId="20be05278678cb43" providerId="LiveId" clId="{017B6805-B1D4-46B6-B06A-FB98F0F5C097}" dt="2021-06-12T14:09:44.867" v="87"/>
          <ac:inkMkLst>
            <pc:docMk/>
            <pc:sldMk cId="833355355" sldId="271"/>
            <ac:inkMk id="62" creationId="{E174E6E8-10F5-47B5-ADEC-BC95A9F11896}"/>
          </ac:inkMkLst>
        </pc:inkChg>
        <pc:inkChg chg="add del mod">
          <ac:chgData name="Uajara P Araujo" userId="20be05278678cb43" providerId="LiveId" clId="{017B6805-B1D4-46B6-B06A-FB98F0F5C097}" dt="2021-06-12T14:12:35.788" v="226"/>
          <ac:inkMkLst>
            <pc:docMk/>
            <pc:sldMk cId="833355355" sldId="271"/>
            <ac:inkMk id="64" creationId="{70D7D881-0106-488D-8D74-4A5243033F7E}"/>
          </ac:inkMkLst>
        </pc:inkChg>
        <pc:inkChg chg="add del mod">
          <ac:chgData name="Uajara P Araujo" userId="20be05278678cb43" providerId="LiveId" clId="{017B6805-B1D4-46B6-B06A-FB98F0F5C097}" dt="2021-06-12T14:12:35.803" v="302"/>
          <ac:inkMkLst>
            <pc:docMk/>
            <pc:sldMk cId="833355355" sldId="271"/>
            <ac:inkMk id="65" creationId="{6468CE3C-0A48-4B78-95EF-CA8169D5B790}"/>
          </ac:inkMkLst>
        </pc:inkChg>
        <pc:inkChg chg="add del mod">
          <ac:chgData name="Uajara P Araujo" userId="20be05278678cb43" providerId="LiveId" clId="{017B6805-B1D4-46B6-B06A-FB98F0F5C097}" dt="2021-06-12T14:12:35.789" v="233"/>
          <ac:inkMkLst>
            <pc:docMk/>
            <pc:sldMk cId="833355355" sldId="271"/>
            <ac:inkMk id="66" creationId="{45679C3C-1F61-4A65-B352-40DDC2D1631A}"/>
          </ac:inkMkLst>
        </pc:inkChg>
        <pc:inkChg chg="add del mod">
          <ac:chgData name="Uajara P Araujo" userId="20be05278678cb43" providerId="LiveId" clId="{017B6805-B1D4-46B6-B06A-FB98F0F5C097}" dt="2021-06-12T14:12:35.789" v="230"/>
          <ac:inkMkLst>
            <pc:docMk/>
            <pc:sldMk cId="833355355" sldId="271"/>
            <ac:inkMk id="67" creationId="{11E75976-2530-4670-8DF7-21C50C62B0A0}"/>
          </ac:inkMkLst>
        </pc:inkChg>
        <pc:inkChg chg="add del mod">
          <ac:chgData name="Uajara P Araujo" userId="20be05278678cb43" providerId="LiveId" clId="{017B6805-B1D4-46B6-B06A-FB98F0F5C097}" dt="2021-06-12T14:12:35.793" v="260"/>
          <ac:inkMkLst>
            <pc:docMk/>
            <pc:sldMk cId="833355355" sldId="271"/>
            <ac:inkMk id="68" creationId="{2DB196DD-82BC-4649-9EEB-4BEEAC9636AD}"/>
          </ac:inkMkLst>
        </pc:inkChg>
        <pc:inkChg chg="add del mod">
          <ac:chgData name="Uajara P Araujo" userId="20be05278678cb43" providerId="LiveId" clId="{017B6805-B1D4-46B6-B06A-FB98F0F5C097}" dt="2021-06-12T14:12:35.799" v="280"/>
          <ac:inkMkLst>
            <pc:docMk/>
            <pc:sldMk cId="833355355" sldId="271"/>
            <ac:inkMk id="69" creationId="{09A2E7F8-9F38-4C6E-BEBB-EA042C9C37BF}"/>
          </ac:inkMkLst>
        </pc:inkChg>
        <pc:inkChg chg="add del mod">
          <ac:chgData name="Uajara P Araujo" userId="20be05278678cb43" providerId="LiveId" clId="{017B6805-B1D4-46B6-B06A-FB98F0F5C097}" dt="2021-06-12T14:12:35.801" v="286"/>
          <ac:inkMkLst>
            <pc:docMk/>
            <pc:sldMk cId="833355355" sldId="271"/>
            <ac:inkMk id="71" creationId="{909E78AC-EB02-4C9B-AA28-D018FFC93B7D}"/>
          </ac:inkMkLst>
        </pc:inkChg>
        <pc:inkChg chg="add del mod">
          <ac:chgData name="Uajara P Araujo" userId="20be05278678cb43" providerId="LiveId" clId="{017B6805-B1D4-46B6-B06A-FB98F0F5C097}" dt="2021-06-12T14:12:35.804" v="309"/>
          <ac:inkMkLst>
            <pc:docMk/>
            <pc:sldMk cId="833355355" sldId="271"/>
            <ac:inkMk id="72" creationId="{7BE8896F-F9B3-4E1B-96BE-090837C538DE}"/>
          </ac:inkMkLst>
        </pc:inkChg>
        <pc:inkChg chg="add del mod">
          <ac:chgData name="Uajara P Araujo" userId="20be05278678cb43" providerId="LiveId" clId="{017B6805-B1D4-46B6-B06A-FB98F0F5C097}" dt="2021-06-12T14:12:35.792" v="250"/>
          <ac:inkMkLst>
            <pc:docMk/>
            <pc:sldMk cId="833355355" sldId="271"/>
            <ac:inkMk id="74" creationId="{3A31736B-234D-4531-905A-36628E6FC5B9}"/>
          </ac:inkMkLst>
        </pc:inkChg>
        <pc:inkChg chg="add del mod">
          <ac:chgData name="Uajara P Araujo" userId="20be05278678cb43" providerId="LiveId" clId="{017B6805-B1D4-46B6-B06A-FB98F0F5C097}" dt="2021-06-12T14:12:35.802" v="295"/>
          <ac:inkMkLst>
            <pc:docMk/>
            <pc:sldMk cId="833355355" sldId="271"/>
            <ac:inkMk id="75" creationId="{130CB86E-9538-41AD-83B9-84F14EBC1167}"/>
          </ac:inkMkLst>
        </pc:inkChg>
        <pc:inkChg chg="add del mod">
          <ac:chgData name="Uajara P Araujo" userId="20be05278678cb43" providerId="LiveId" clId="{017B6805-B1D4-46B6-B06A-FB98F0F5C097}" dt="2021-06-12T14:12:35.802" v="297"/>
          <ac:inkMkLst>
            <pc:docMk/>
            <pc:sldMk cId="833355355" sldId="271"/>
            <ac:inkMk id="76" creationId="{A05BA307-E009-40CB-B3F6-956A5E4924C9}"/>
          </ac:inkMkLst>
        </pc:inkChg>
        <pc:inkChg chg="add del mod">
          <ac:chgData name="Uajara P Araujo" userId="20be05278678cb43" providerId="LiveId" clId="{017B6805-B1D4-46B6-B06A-FB98F0F5C097}" dt="2021-06-12T14:12:35.787" v="220"/>
          <ac:inkMkLst>
            <pc:docMk/>
            <pc:sldMk cId="833355355" sldId="271"/>
            <ac:inkMk id="77" creationId="{23F8DA6A-CEA1-44CB-9007-73F2171ED8DD}"/>
          </ac:inkMkLst>
        </pc:inkChg>
        <pc:inkChg chg="add del mod">
          <ac:chgData name="Uajara P Araujo" userId="20be05278678cb43" providerId="LiveId" clId="{017B6805-B1D4-46B6-B06A-FB98F0F5C097}" dt="2021-06-12T14:12:35.788" v="228"/>
          <ac:inkMkLst>
            <pc:docMk/>
            <pc:sldMk cId="833355355" sldId="271"/>
            <ac:inkMk id="78" creationId="{AA9DE960-0A89-4B2D-B108-38D704859236}"/>
          </ac:inkMkLst>
        </pc:inkChg>
        <pc:inkChg chg="add del mod">
          <ac:chgData name="Uajara P Araujo" userId="20be05278678cb43" providerId="LiveId" clId="{017B6805-B1D4-46B6-B06A-FB98F0F5C097}" dt="2021-06-12T14:12:38.023" v="312"/>
          <ac:inkMkLst>
            <pc:docMk/>
            <pc:sldMk cId="833355355" sldId="271"/>
            <ac:inkMk id="79" creationId="{3D37B300-2F2B-4EEB-BE4F-509CBB38385C}"/>
          </ac:inkMkLst>
        </pc:inkChg>
        <pc:inkChg chg="add del mod">
          <ac:chgData name="Uajara P Araujo" userId="20be05278678cb43" providerId="LiveId" clId="{017B6805-B1D4-46B6-B06A-FB98F0F5C097}" dt="2021-06-12T14:12:35.801" v="289"/>
          <ac:inkMkLst>
            <pc:docMk/>
            <pc:sldMk cId="833355355" sldId="271"/>
            <ac:inkMk id="80" creationId="{C38CE00A-101D-4254-A3AC-5B53763BCED9}"/>
          </ac:inkMkLst>
        </pc:inkChg>
        <pc:inkChg chg="add del mod">
          <ac:chgData name="Uajara P Araujo" userId="20be05278678cb43" providerId="LiveId" clId="{017B6805-B1D4-46B6-B06A-FB98F0F5C097}" dt="2021-06-12T14:12:35.791" v="247"/>
          <ac:inkMkLst>
            <pc:docMk/>
            <pc:sldMk cId="833355355" sldId="271"/>
            <ac:inkMk id="84" creationId="{C35726E6-EEA5-4A64-B922-6A00BE8FAB11}"/>
          </ac:inkMkLst>
        </pc:inkChg>
        <pc:inkChg chg="add del mod">
          <ac:chgData name="Uajara P Araujo" userId="20be05278678cb43" providerId="LiveId" clId="{017B6805-B1D4-46B6-B06A-FB98F0F5C097}" dt="2021-06-12T14:12:35.796" v="267"/>
          <ac:inkMkLst>
            <pc:docMk/>
            <pc:sldMk cId="833355355" sldId="271"/>
            <ac:inkMk id="85" creationId="{E8F9964A-41E0-4EF5-9D22-2D34CF5C591C}"/>
          </ac:inkMkLst>
        </pc:inkChg>
        <pc:inkChg chg="add del mod">
          <ac:chgData name="Uajara P Araujo" userId="20be05278678cb43" providerId="LiveId" clId="{017B6805-B1D4-46B6-B06A-FB98F0F5C097}" dt="2021-06-12T14:12:35.787" v="219"/>
          <ac:inkMkLst>
            <pc:docMk/>
            <pc:sldMk cId="833355355" sldId="271"/>
            <ac:inkMk id="86" creationId="{8C1A6BD3-2846-40D2-8C20-358A59D64DCC}"/>
          </ac:inkMkLst>
        </pc:inkChg>
        <pc:inkChg chg="add del mod">
          <ac:chgData name="Uajara P Araujo" userId="20be05278678cb43" providerId="LiveId" clId="{017B6805-B1D4-46B6-B06A-FB98F0F5C097}" dt="2021-06-12T14:12:35.790" v="235"/>
          <ac:inkMkLst>
            <pc:docMk/>
            <pc:sldMk cId="833355355" sldId="271"/>
            <ac:inkMk id="87" creationId="{05C75A59-F2AF-4554-B8E6-2C028B81C622}"/>
          </ac:inkMkLst>
        </pc:inkChg>
        <pc:inkChg chg="add del mod">
          <ac:chgData name="Uajara P Araujo" userId="20be05278678cb43" providerId="LiveId" clId="{017B6805-B1D4-46B6-B06A-FB98F0F5C097}" dt="2021-06-12T14:12:35.792" v="251"/>
          <ac:inkMkLst>
            <pc:docMk/>
            <pc:sldMk cId="833355355" sldId="271"/>
            <ac:inkMk id="88" creationId="{28D4ADD2-B2BC-42EB-8F57-9D700FCA8210}"/>
          </ac:inkMkLst>
        </pc:inkChg>
        <pc:inkChg chg="add del mod">
          <ac:chgData name="Uajara P Araujo" userId="20be05278678cb43" providerId="LiveId" clId="{017B6805-B1D4-46B6-B06A-FB98F0F5C097}" dt="2021-06-12T14:12:35.792" v="253"/>
          <ac:inkMkLst>
            <pc:docMk/>
            <pc:sldMk cId="833355355" sldId="271"/>
            <ac:inkMk id="89" creationId="{2629A3F7-0097-427C-82D1-4BFEC7E79807}"/>
          </ac:inkMkLst>
        </pc:inkChg>
        <pc:inkChg chg="add del mod">
          <ac:chgData name="Uajara P Araujo" userId="20be05278678cb43" providerId="LiveId" clId="{017B6805-B1D4-46B6-B06A-FB98F0F5C097}" dt="2021-06-12T14:12:35.795" v="266"/>
          <ac:inkMkLst>
            <pc:docMk/>
            <pc:sldMk cId="833355355" sldId="271"/>
            <ac:inkMk id="91" creationId="{C18DBDDE-A272-41D1-8FEF-CB7CEB94293A}"/>
          </ac:inkMkLst>
        </pc:inkChg>
        <pc:inkChg chg="add del mod">
          <ac:chgData name="Uajara P Araujo" userId="20be05278678cb43" providerId="LiveId" clId="{017B6805-B1D4-46B6-B06A-FB98F0F5C097}" dt="2021-06-12T14:12:35.803" v="303"/>
          <ac:inkMkLst>
            <pc:docMk/>
            <pc:sldMk cId="833355355" sldId="271"/>
            <ac:inkMk id="93" creationId="{AE154874-17E7-4F01-BAB2-53C2EA82AB1F}"/>
          </ac:inkMkLst>
        </pc:inkChg>
        <pc:inkChg chg="add del mod">
          <ac:chgData name="Uajara P Araujo" userId="20be05278678cb43" providerId="LiveId" clId="{017B6805-B1D4-46B6-B06A-FB98F0F5C097}" dt="2021-06-12T14:12:35.789" v="234"/>
          <ac:inkMkLst>
            <pc:docMk/>
            <pc:sldMk cId="833355355" sldId="271"/>
            <ac:inkMk id="94" creationId="{EBD1BBDD-E4E4-4C56-9C2E-F64659F92CB8}"/>
          </ac:inkMkLst>
        </pc:inkChg>
        <pc:inkChg chg="add del mod">
          <ac:chgData name="Uajara P Araujo" userId="20be05278678cb43" providerId="LiveId" clId="{017B6805-B1D4-46B6-B06A-FB98F0F5C097}" dt="2021-06-12T14:12:35.791" v="246"/>
          <ac:inkMkLst>
            <pc:docMk/>
            <pc:sldMk cId="833355355" sldId="271"/>
            <ac:inkMk id="96" creationId="{1E53FC4D-2AF5-4BC9-AB1C-24EF076AE1E6}"/>
          </ac:inkMkLst>
        </pc:inkChg>
        <pc:inkChg chg="add del mod">
          <ac:chgData name="Uajara P Araujo" userId="20be05278678cb43" providerId="LiveId" clId="{017B6805-B1D4-46B6-B06A-FB98F0F5C097}" dt="2021-06-12T14:12:35.800" v="281"/>
          <ac:inkMkLst>
            <pc:docMk/>
            <pc:sldMk cId="833355355" sldId="271"/>
            <ac:inkMk id="97" creationId="{A4345392-D1DA-4B4B-9232-9CF444CBC874}"/>
          </ac:inkMkLst>
        </pc:inkChg>
        <pc:inkChg chg="add del mod">
          <ac:chgData name="Uajara P Araujo" userId="20be05278678cb43" providerId="LiveId" clId="{017B6805-B1D4-46B6-B06A-FB98F0F5C097}" dt="2021-06-12T14:12:38.023" v="313"/>
          <ac:inkMkLst>
            <pc:docMk/>
            <pc:sldMk cId="833355355" sldId="271"/>
            <ac:inkMk id="99" creationId="{339329BC-11E9-4CC4-9E8E-03F88D0D8CB2}"/>
          </ac:inkMkLst>
        </pc:inkChg>
        <pc:inkChg chg="add del mod">
          <ac:chgData name="Uajara P Araujo" userId="20be05278678cb43" providerId="LiveId" clId="{017B6805-B1D4-46B6-B06A-FB98F0F5C097}" dt="2021-06-12T14:12:35.801" v="287"/>
          <ac:inkMkLst>
            <pc:docMk/>
            <pc:sldMk cId="833355355" sldId="271"/>
            <ac:inkMk id="101" creationId="{697F2496-0291-4C22-8D8A-A03794131EF9}"/>
          </ac:inkMkLst>
        </pc:inkChg>
        <pc:inkChg chg="add del mod">
          <ac:chgData name="Uajara P Araujo" userId="20be05278678cb43" providerId="LiveId" clId="{017B6805-B1D4-46B6-B06A-FB98F0F5C097}" dt="2021-06-12T14:12:35.799" v="277"/>
          <ac:inkMkLst>
            <pc:docMk/>
            <pc:sldMk cId="833355355" sldId="271"/>
            <ac:inkMk id="102" creationId="{F808FCC6-1021-4E1F-909E-42D476245A4A}"/>
          </ac:inkMkLst>
        </pc:inkChg>
        <pc:inkChg chg="add del mod">
          <ac:chgData name="Uajara P Araujo" userId="20be05278678cb43" providerId="LiveId" clId="{017B6805-B1D4-46B6-B06A-FB98F0F5C097}" dt="2021-06-12T14:12:35.801" v="291"/>
          <ac:inkMkLst>
            <pc:docMk/>
            <pc:sldMk cId="833355355" sldId="271"/>
            <ac:inkMk id="104" creationId="{0462A18E-6493-41C6-B06F-56B6908E3FEE}"/>
          </ac:inkMkLst>
        </pc:inkChg>
        <pc:inkChg chg="add del mod">
          <ac:chgData name="Uajara P Araujo" userId="20be05278678cb43" providerId="LiveId" clId="{017B6805-B1D4-46B6-B06A-FB98F0F5C097}" dt="2021-06-12T14:12:35.788" v="227"/>
          <ac:inkMkLst>
            <pc:docMk/>
            <pc:sldMk cId="833355355" sldId="271"/>
            <ac:inkMk id="105" creationId="{96CB0A03-1BE2-4E05-90CA-75A2983A4F76}"/>
          </ac:inkMkLst>
        </pc:inkChg>
        <pc:inkChg chg="add del mod">
          <ac:chgData name="Uajara P Araujo" userId="20be05278678cb43" providerId="LiveId" clId="{017B6805-B1D4-46B6-B06A-FB98F0F5C097}" dt="2021-06-12T14:12:35.790" v="239"/>
          <ac:inkMkLst>
            <pc:docMk/>
            <pc:sldMk cId="833355355" sldId="271"/>
            <ac:inkMk id="106" creationId="{8F6CAE9D-6205-4F4A-9C6A-CA52C1A6EF57}"/>
          </ac:inkMkLst>
        </pc:inkChg>
        <pc:inkChg chg="add del mod">
          <ac:chgData name="Uajara P Araujo" userId="20be05278678cb43" providerId="LiveId" clId="{017B6805-B1D4-46B6-B06A-FB98F0F5C097}" dt="2021-06-12T14:12:35.791" v="244"/>
          <ac:inkMkLst>
            <pc:docMk/>
            <pc:sldMk cId="833355355" sldId="271"/>
            <ac:inkMk id="107" creationId="{54D98144-FF6C-48B7-8509-5F59A7E1D4EA}"/>
          </ac:inkMkLst>
        </pc:inkChg>
        <pc:inkChg chg="add del mod">
          <ac:chgData name="Uajara P Araujo" userId="20be05278678cb43" providerId="LiveId" clId="{017B6805-B1D4-46B6-B06A-FB98F0F5C097}" dt="2021-06-12T14:12:35.788" v="223"/>
          <ac:inkMkLst>
            <pc:docMk/>
            <pc:sldMk cId="833355355" sldId="271"/>
            <ac:inkMk id="108" creationId="{77C90C6A-55B4-41B3-A3DC-75DC95D527B9}"/>
          </ac:inkMkLst>
        </pc:inkChg>
        <pc:inkChg chg="add del mod">
          <ac:chgData name="Uajara P Araujo" userId="20be05278678cb43" providerId="LiveId" clId="{017B6805-B1D4-46B6-B06A-FB98F0F5C097}" dt="2021-06-12T14:12:35.796" v="269"/>
          <ac:inkMkLst>
            <pc:docMk/>
            <pc:sldMk cId="833355355" sldId="271"/>
            <ac:inkMk id="110" creationId="{F0FF76BF-4AE8-4E76-9377-B7785A6D808C}"/>
          </ac:inkMkLst>
        </pc:inkChg>
        <pc:inkChg chg="add del mod">
          <ac:chgData name="Uajara P Araujo" userId="20be05278678cb43" providerId="LiveId" clId="{017B6805-B1D4-46B6-B06A-FB98F0F5C097}" dt="2021-06-12T14:12:35.790" v="237"/>
          <ac:inkMkLst>
            <pc:docMk/>
            <pc:sldMk cId="833355355" sldId="271"/>
            <ac:inkMk id="111" creationId="{8850C9B5-78FE-41D8-9CD5-FC03791B4C7F}"/>
          </ac:inkMkLst>
        </pc:inkChg>
        <pc:inkChg chg="add del mod">
          <ac:chgData name="Uajara P Araujo" userId="20be05278678cb43" providerId="LiveId" clId="{017B6805-B1D4-46B6-B06A-FB98F0F5C097}" dt="2021-06-12T14:12:35.788" v="224"/>
          <ac:inkMkLst>
            <pc:docMk/>
            <pc:sldMk cId="833355355" sldId="271"/>
            <ac:inkMk id="112" creationId="{24138D2F-F441-42F7-9C13-AFE48B344234}"/>
          </ac:inkMkLst>
        </pc:inkChg>
        <pc:inkChg chg="add del mod">
          <ac:chgData name="Uajara P Araujo" userId="20be05278678cb43" providerId="LiveId" clId="{017B6805-B1D4-46B6-B06A-FB98F0F5C097}" dt="2021-06-12T14:14:52.342" v="342"/>
          <ac:inkMkLst>
            <pc:docMk/>
            <pc:sldMk cId="833355355" sldId="271"/>
            <ac:inkMk id="113" creationId="{E1E4D628-1A63-4E4D-9A64-DD04747AA713}"/>
          </ac:inkMkLst>
        </pc:inkChg>
        <pc:inkChg chg="add del mod">
          <ac:chgData name="Uajara P Araujo" userId="20be05278678cb43" providerId="LiveId" clId="{017B6805-B1D4-46B6-B06A-FB98F0F5C097}" dt="2021-06-12T14:12:35.799" v="278"/>
          <ac:inkMkLst>
            <pc:docMk/>
            <pc:sldMk cId="833355355" sldId="271"/>
            <ac:inkMk id="114" creationId="{8F57A352-4C44-4C36-BCB3-18F5CA002C52}"/>
          </ac:inkMkLst>
        </pc:inkChg>
        <pc:inkChg chg="add del mod">
          <ac:chgData name="Uajara P Araujo" userId="20be05278678cb43" providerId="LiveId" clId="{017B6805-B1D4-46B6-B06A-FB98F0F5C097}" dt="2021-06-12T14:12:35.799" v="276"/>
          <ac:inkMkLst>
            <pc:docMk/>
            <pc:sldMk cId="833355355" sldId="271"/>
            <ac:inkMk id="115" creationId="{4E98A2CA-D42E-411E-91F7-4CF99126E7C1}"/>
          </ac:inkMkLst>
        </pc:inkChg>
        <pc:inkChg chg="add del mod">
          <ac:chgData name="Uajara P Araujo" userId="20be05278678cb43" providerId="LiveId" clId="{017B6805-B1D4-46B6-B06A-FB98F0F5C097}" dt="2021-06-12T14:12:35.793" v="254"/>
          <ac:inkMkLst>
            <pc:docMk/>
            <pc:sldMk cId="833355355" sldId="271"/>
            <ac:inkMk id="116" creationId="{2D27C8FA-1B24-40B2-A25D-06FBB7EBA588}"/>
          </ac:inkMkLst>
        </pc:inkChg>
        <pc:inkChg chg="add del mod">
          <ac:chgData name="Uajara P Araujo" userId="20be05278678cb43" providerId="LiveId" clId="{017B6805-B1D4-46B6-B06A-FB98F0F5C097}" dt="2021-06-12T14:12:35.803" v="304"/>
          <ac:inkMkLst>
            <pc:docMk/>
            <pc:sldMk cId="833355355" sldId="271"/>
            <ac:inkMk id="118" creationId="{44FE8B23-FF9A-4F05-A553-31D180B857C8}"/>
          </ac:inkMkLst>
        </pc:inkChg>
        <pc:inkChg chg="add del mod">
          <ac:chgData name="Uajara P Araujo" userId="20be05278678cb43" providerId="LiveId" clId="{017B6805-B1D4-46B6-B06A-FB98F0F5C097}" dt="2021-06-12T14:12:35.789" v="229"/>
          <ac:inkMkLst>
            <pc:docMk/>
            <pc:sldMk cId="833355355" sldId="271"/>
            <ac:inkMk id="119" creationId="{FB8591B9-A499-4E1E-A7CD-8FE68A224287}"/>
          </ac:inkMkLst>
        </pc:inkChg>
        <pc:inkChg chg="add del mod">
          <ac:chgData name="Uajara P Araujo" userId="20be05278678cb43" providerId="LiveId" clId="{017B6805-B1D4-46B6-B06A-FB98F0F5C097}" dt="2021-06-12T14:12:35.802" v="296"/>
          <ac:inkMkLst>
            <pc:docMk/>
            <pc:sldMk cId="833355355" sldId="271"/>
            <ac:inkMk id="120" creationId="{BC0D8D77-4F4B-41B9-AAC2-6DEC16BCF78E}"/>
          </ac:inkMkLst>
        </pc:inkChg>
        <pc:inkChg chg="add del mod">
          <ac:chgData name="Uajara P Araujo" userId="20be05278678cb43" providerId="LiveId" clId="{017B6805-B1D4-46B6-B06A-FB98F0F5C097}" dt="2021-06-12T14:12:35.803" v="305"/>
          <ac:inkMkLst>
            <pc:docMk/>
            <pc:sldMk cId="833355355" sldId="271"/>
            <ac:inkMk id="121" creationId="{B75A9E0A-6462-4E1A-8EAE-1901237EF477}"/>
          </ac:inkMkLst>
        </pc:inkChg>
        <pc:inkChg chg="add del mod">
          <ac:chgData name="Uajara P Araujo" userId="20be05278678cb43" providerId="LiveId" clId="{017B6805-B1D4-46B6-B06A-FB98F0F5C097}" dt="2021-06-12T14:12:35.804" v="310"/>
          <ac:inkMkLst>
            <pc:docMk/>
            <pc:sldMk cId="833355355" sldId="271"/>
            <ac:inkMk id="122" creationId="{EBD21510-38B4-4DA2-8DA4-535EA5F12409}"/>
          </ac:inkMkLst>
        </pc:inkChg>
        <pc:inkChg chg="add del mod">
          <ac:chgData name="Uajara P Araujo" userId="20be05278678cb43" providerId="LiveId" clId="{017B6805-B1D4-46B6-B06A-FB98F0F5C097}" dt="2021-06-12T14:12:35.800" v="285"/>
          <ac:inkMkLst>
            <pc:docMk/>
            <pc:sldMk cId="833355355" sldId="271"/>
            <ac:inkMk id="123" creationId="{8C7B0AC7-6CA0-4B2B-8A46-081373B2B571}"/>
          </ac:inkMkLst>
        </pc:inkChg>
        <pc:inkChg chg="add del mod">
          <ac:chgData name="Uajara P Araujo" userId="20be05278678cb43" providerId="LiveId" clId="{017B6805-B1D4-46B6-B06A-FB98F0F5C097}" dt="2021-06-12T14:12:35.788" v="222"/>
          <ac:inkMkLst>
            <pc:docMk/>
            <pc:sldMk cId="833355355" sldId="271"/>
            <ac:inkMk id="124" creationId="{04836F8D-46C7-4C8C-B04F-814AD6B4E208}"/>
          </ac:inkMkLst>
        </pc:inkChg>
        <pc:inkChg chg="add del mod">
          <ac:chgData name="Uajara P Araujo" userId="20be05278678cb43" providerId="LiveId" clId="{017B6805-B1D4-46B6-B06A-FB98F0F5C097}" dt="2021-06-12T14:12:35.791" v="245"/>
          <ac:inkMkLst>
            <pc:docMk/>
            <pc:sldMk cId="833355355" sldId="271"/>
            <ac:inkMk id="126" creationId="{39B3C90F-5EFD-432C-B1EE-35E6599E0D2F}"/>
          </ac:inkMkLst>
        </pc:inkChg>
        <pc:inkChg chg="add del mod">
          <ac:chgData name="Uajara P Araujo" userId="20be05278678cb43" providerId="LiveId" clId="{017B6805-B1D4-46B6-B06A-FB98F0F5C097}" dt="2021-06-12T14:12:35.790" v="236"/>
          <ac:inkMkLst>
            <pc:docMk/>
            <pc:sldMk cId="833355355" sldId="271"/>
            <ac:inkMk id="127" creationId="{725ED9B1-753F-4467-8B08-B89CD66FA7DD}"/>
          </ac:inkMkLst>
        </pc:inkChg>
        <pc:inkChg chg="add del mod">
          <ac:chgData name="Uajara P Araujo" userId="20be05278678cb43" providerId="LiveId" clId="{017B6805-B1D4-46B6-B06A-FB98F0F5C097}" dt="2021-06-12T14:12:35.793" v="255"/>
          <ac:inkMkLst>
            <pc:docMk/>
            <pc:sldMk cId="833355355" sldId="271"/>
            <ac:inkMk id="128" creationId="{FD3A2D81-B1F5-4E4B-9445-5E025BE26EC2}"/>
          </ac:inkMkLst>
        </pc:inkChg>
        <pc:inkChg chg="add del mod">
          <ac:chgData name="Uajara P Araujo" userId="20be05278678cb43" providerId="LiveId" clId="{017B6805-B1D4-46B6-B06A-FB98F0F5C097}" dt="2021-06-12T14:12:35.796" v="268"/>
          <ac:inkMkLst>
            <pc:docMk/>
            <pc:sldMk cId="833355355" sldId="271"/>
            <ac:inkMk id="129" creationId="{38E4AA3C-0F99-4954-8B68-ACE20E492296}"/>
          </ac:inkMkLst>
        </pc:inkChg>
        <pc:inkChg chg="add del mod">
          <ac:chgData name="Uajara P Araujo" userId="20be05278678cb43" providerId="LiveId" clId="{017B6805-B1D4-46B6-B06A-FB98F0F5C097}" dt="2021-06-12T14:12:35.799" v="275"/>
          <ac:inkMkLst>
            <pc:docMk/>
            <pc:sldMk cId="833355355" sldId="271"/>
            <ac:inkMk id="130" creationId="{68EC062C-AD37-4CCF-9364-C82E40298AAE}"/>
          </ac:inkMkLst>
        </pc:inkChg>
        <pc:inkChg chg="add del mod">
          <ac:chgData name="Uajara P Araujo" userId="20be05278678cb43" providerId="LiveId" clId="{017B6805-B1D4-46B6-B06A-FB98F0F5C097}" dt="2021-06-12T14:12:35.800" v="282"/>
          <ac:inkMkLst>
            <pc:docMk/>
            <pc:sldMk cId="833355355" sldId="271"/>
            <ac:inkMk id="131" creationId="{9558F47E-C5B1-42FC-BF01-F765041B39C5}"/>
          </ac:inkMkLst>
        </pc:inkChg>
        <pc:inkChg chg="add del">
          <ac:chgData name="Uajara P Araujo" userId="20be05278678cb43" providerId="LiveId" clId="{017B6805-B1D4-46B6-B06A-FB98F0F5C097}" dt="2021-06-12T14:12:40.971" v="315"/>
          <ac:inkMkLst>
            <pc:docMk/>
            <pc:sldMk cId="833355355" sldId="271"/>
            <ac:inkMk id="133" creationId="{B81B0D3D-7778-4C52-9735-C3FE2789FBD4}"/>
          </ac:inkMkLst>
        </pc:inkChg>
        <pc:inkChg chg="add del mod">
          <ac:chgData name="Uajara P Araujo" userId="20be05278678cb43" providerId="LiveId" clId="{017B6805-B1D4-46B6-B06A-FB98F0F5C097}" dt="2021-06-12T14:12:35.787" v="221"/>
          <ac:inkMkLst>
            <pc:docMk/>
            <pc:sldMk cId="833355355" sldId="271"/>
            <ac:inkMk id="134" creationId="{0C954B3C-530C-4DA4-889A-112E455CE918}"/>
          </ac:inkMkLst>
        </pc:inkChg>
        <pc:inkChg chg="add del mod">
          <ac:chgData name="Uajara P Araujo" userId="20be05278678cb43" providerId="LiveId" clId="{017B6805-B1D4-46B6-B06A-FB98F0F5C097}" dt="2021-06-12T14:12:35.801" v="288"/>
          <ac:inkMkLst>
            <pc:docMk/>
            <pc:sldMk cId="833355355" sldId="271"/>
            <ac:inkMk id="135" creationId="{7C8D86DA-B38E-4800-87C1-E181A8ABBB92}"/>
          </ac:inkMkLst>
        </pc:inkChg>
        <pc:inkChg chg="add del mod">
          <ac:chgData name="Uajara P Araujo" userId="20be05278678cb43" providerId="LiveId" clId="{017B6805-B1D4-46B6-B06A-FB98F0F5C097}" dt="2021-06-12T14:12:35.802" v="299"/>
          <ac:inkMkLst>
            <pc:docMk/>
            <pc:sldMk cId="833355355" sldId="271"/>
            <ac:inkMk id="136" creationId="{5E6E9288-2785-4479-8CC8-C8DD5E293BF7}"/>
          </ac:inkMkLst>
        </pc:inkChg>
        <pc:inkChg chg="add del mod">
          <ac:chgData name="Uajara P Araujo" userId="20be05278678cb43" providerId="LiveId" clId="{017B6805-B1D4-46B6-B06A-FB98F0F5C097}" dt="2021-06-12T14:12:35.802" v="293"/>
          <ac:inkMkLst>
            <pc:docMk/>
            <pc:sldMk cId="833355355" sldId="271"/>
            <ac:inkMk id="137" creationId="{A7E353D7-990F-4B09-A785-C720A345C921}"/>
          </ac:inkMkLst>
        </pc:inkChg>
        <pc:inkChg chg="add del mod">
          <ac:chgData name="Uajara P Araujo" userId="20be05278678cb43" providerId="LiveId" clId="{017B6805-B1D4-46B6-B06A-FB98F0F5C097}" dt="2021-06-12T14:12:35.791" v="242"/>
          <ac:inkMkLst>
            <pc:docMk/>
            <pc:sldMk cId="833355355" sldId="271"/>
            <ac:inkMk id="138" creationId="{B5890F56-ED88-4B9A-874A-9BAEBCE924BE}"/>
          </ac:inkMkLst>
        </pc:inkChg>
        <pc:inkChg chg="add del mod">
          <ac:chgData name="Uajara P Araujo" userId="20be05278678cb43" providerId="LiveId" clId="{017B6805-B1D4-46B6-B06A-FB98F0F5C097}" dt="2021-06-12T14:12:35.795" v="264"/>
          <ac:inkMkLst>
            <pc:docMk/>
            <pc:sldMk cId="833355355" sldId="271"/>
            <ac:inkMk id="139" creationId="{5796D075-4794-4F37-B1EB-A6F010B022D8}"/>
          </ac:inkMkLst>
        </pc:inkChg>
        <pc:inkChg chg="add del mod">
          <ac:chgData name="Uajara P Araujo" userId="20be05278678cb43" providerId="LiveId" clId="{017B6805-B1D4-46B6-B06A-FB98F0F5C097}" dt="2021-06-12T14:12:35.792" v="249"/>
          <ac:inkMkLst>
            <pc:docMk/>
            <pc:sldMk cId="833355355" sldId="271"/>
            <ac:inkMk id="142" creationId="{BF7CAF3F-243D-4EE0-8BC2-811CDD634446}"/>
          </ac:inkMkLst>
        </pc:inkChg>
        <pc:inkChg chg="add del mod">
          <ac:chgData name="Uajara P Araujo" userId="20be05278678cb43" providerId="LiveId" clId="{017B6805-B1D4-46B6-B06A-FB98F0F5C097}" dt="2021-06-12T14:12:35.789" v="232"/>
          <ac:inkMkLst>
            <pc:docMk/>
            <pc:sldMk cId="833355355" sldId="271"/>
            <ac:inkMk id="143" creationId="{252E565A-59ED-4CC8-AE2F-2CF51DFF28C8}"/>
          </ac:inkMkLst>
        </pc:inkChg>
        <pc:inkChg chg="add del mod">
          <ac:chgData name="Uajara P Araujo" userId="20be05278678cb43" providerId="LiveId" clId="{017B6805-B1D4-46B6-B06A-FB98F0F5C097}" dt="2021-06-12T14:12:35.790" v="238"/>
          <ac:inkMkLst>
            <pc:docMk/>
            <pc:sldMk cId="833355355" sldId="271"/>
            <ac:inkMk id="144" creationId="{81DF1030-5D33-47DF-8319-22CE4A72CE2F}"/>
          </ac:inkMkLst>
        </pc:inkChg>
        <pc:inkChg chg="add del mod">
          <ac:chgData name="Uajara P Araujo" userId="20be05278678cb43" providerId="LiveId" clId="{017B6805-B1D4-46B6-B06A-FB98F0F5C097}" dt="2021-06-12T14:12:35.792" v="248"/>
          <ac:inkMkLst>
            <pc:docMk/>
            <pc:sldMk cId="833355355" sldId="271"/>
            <ac:inkMk id="145" creationId="{467EF18C-2B97-4593-AA6E-0C90B19D117A}"/>
          </ac:inkMkLst>
        </pc:inkChg>
        <pc:inkChg chg="add del mod">
          <ac:chgData name="Uajara P Araujo" userId="20be05278678cb43" providerId="LiveId" clId="{017B6805-B1D4-46B6-B06A-FB98F0F5C097}" dt="2021-06-12T14:12:35.800" v="284"/>
          <ac:inkMkLst>
            <pc:docMk/>
            <pc:sldMk cId="833355355" sldId="271"/>
            <ac:inkMk id="146" creationId="{2FA73C5E-289C-4A0E-99D6-EEC5673392CF}"/>
          </ac:inkMkLst>
        </pc:inkChg>
        <pc:inkChg chg="add del mod">
          <ac:chgData name="Uajara P Araujo" userId="20be05278678cb43" providerId="LiveId" clId="{017B6805-B1D4-46B6-B06A-FB98F0F5C097}" dt="2021-06-12T14:12:35.799" v="274"/>
          <ac:inkMkLst>
            <pc:docMk/>
            <pc:sldMk cId="833355355" sldId="271"/>
            <ac:inkMk id="147" creationId="{82870EBE-9D5D-4964-BDD1-38E664D306DD}"/>
          </ac:inkMkLst>
        </pc:inkChg>
        <pc:inkChg chg="add del mod">
          <ac:chgData name="Uajara P Araujo" userId="20be05278678cb43" providerId="LiveId" clId="{017B6805-B1D4-46B6-B06A-FB98F0F5C097}" dt="2021-06-12T14:12:35.790" v="241"/>
          <ac:inkMkLst>
            <pc:docMk/>
            <pc:sldMk cId="833355355" sldId="271"/>
            <ac:inkMk id="148" creationId="{B64E5DD5-7EA2-4BF8-834C-AD90D76420DE}"/>
          </ac:inkMkLst>
        </pc:inkChg>
        <pc:inkChg chg="add del mod">
          <ac:chgData name="Uajara P Araujo" userId="20be05278678cb43" providerId="LiveId" clId="{017B6805-B1D4-46B6-B06A-FB98F0F5C097}" dt="2021-06-12T14:12:35.797" v="270"/>
          <ac:inkMkLst>
            <pc:docMk/>
            <pc:sldMk cId="833355355" sldId="271"/>
            <ac:inkMk id="149" creationId="{A4923513-ED11-49A5-A2C4-08DD0734FB8B}"/>
          </ac:inkMkLst>
        </pc:inkChg>
        <pc:inkChg chg="add del mod">
          <ac:chgData name="Uajara P Araujo" userId="20be05278678cb43" providerId="LiveId" clId="{017B6805-B1D4-46B6-B06A-FB98F0F5C097}" dt="2021-06-12T14:12:35.794" v="261"/>
          <ac:inkMkLst>
            <pc:docMk/>
            <pc:sldMk cId="833355355" sldId="271"/>
            <ac:inkMk id="152" creationId="{2476CD3E-2DAB-4488-882E-533AD81A6B95}"/>
          </ac:inkMkLst>
        </pc:inkChg>
        <pc:inkChg chg="add del mod">
          <ac:chgData name="Uajara P Araujo" userId="20be05278678cb43" providerId="LiveId" clId="{017B6805-B1D4-46B6-B06A-FB98F0F5C097}" dt="2021-06-12T14:12:35.792" v="252"/>
          <ac:inkMkLst>
            <pc:docMk/>
            <pc:sldMk cId="833355355" sldId="271"/>
            <ac:inkMk id="153" creationId="{42E5D8AE-AE63-4AB5-A7FD-04DDDA091116}"/>
          </ac:inkMkLst>
        </pc:inkChg>
        <pc:inkChg chg="add del mod">
          <ac:chgData name="Uajara P Araujo" userId="20be05278678cb43" providerId="LiveId" clId="{017B6805-B1D4-46B6-B06A-FB98F0F5C097}" dt="2021-06-12T14:12:35.793" v="257"/>
          <ac:inkMkLst>
            <pc:docMk/>
            <pc:sldMk cId="833355355" sldId="271"/>
            <ac:inkMk id="154" creationId="{795B3307-A582-4947-81E8-CC4E02984FB4}"/>
          </ac:inkMkLst>
        </pc:inkChg>
        <pc:inkChg chg="add del mod">
          <ac:chgData name="Uajara P Araujo" userId="20be05278678cb43" providerId="LiveId" clId="{017B6805-B1D4-46B6-B06A-FB98F0F5C097}" dt="2021-06-12T14:12:35.795" v="265"/>
          <ac:inkMkLst>
            <pc:docMk/>
            <pc:sldMk cId="833355355" sldId="271"/>
            <ac:inkMk id="155" creationId="{28D8EDF6-11EA-40DF-B7B3-98C460183366}"/>
          </ac:inkMkLst>
        </pc:inkChg>
        <pc:inkChg chg="add del mod">
          <ac:chgData name="Uajara P Araujo" userId="20be05278678cb43" providerId="LiveId" clId="{017B6805-B1D4-46B6-B06A-FB98F0F5C097}" dt="2021-06-12T14:12:35.798" v="273"/>
          <ac:inkMkLst>
            <pc:docMk/>
            <pc:sldMk cId="833355355" sldId="271"/>
            <ac:inkMk id="157" creationId="{602D24B0-33E4-42D3-AB8E-7F7E1EDE7927}"/>
          </ac:inkMkLst>
        </pc:inkChg>
        <pc:inkChg chg="add del mod">
          <ac:chgData name="Uajara P Araujo" userId="20be05278678cb43" providerId="LiveId" clId="{017B6805-B1D4-46B6-B06A-FB98F0F5C097}" dt="2021-06-12T14:12:35.794" v="262"/>
          <ac:inkMkLst>
            <pc:docMk/>
            <pc:sldMk cId="833355355" sldId="271"/>
            <ac:inkMk id="158" creationId="{F855A20E-BFE0-4CBD-A4A6-638726AEFB3C}"/>
          </ac:inkMkLst>
        </pc:inkChg>
        <pc:inkChg chg="add del mod">
          <ac:chgData name="Uajara P Araujo" userId="20be05278678cb43" providerId="LiveId" clId="{017B6805-B1D4-46B6-B06A-FB98F0F5C097}" dt="2021-06-12T14:12:35.802" v="300"/>
          <ac:inkMkLst>
            <pc:docMk/>
            <pc:sldMk cId="833355355" sldId="271"/>
            <ac:inkMk id="159" creationId="{16F201F0-C8ED-4738-BA91-8D2B9288AA0A}"/>
          </ac:inkMkLst>
        </pc:inkChg>
        <pc:inkChg chg="add del mod">
          <ac:chgData name="Uajara P Araujo" userId="20be05278678cb43" providerId="LiveId" clId="{017B6805-B1D4-46B6-B06A-FB98F0F5C097}" dt="2021-06-12T14:12:35.803" v="306"/>
          <ac:inkMkLst>
            <pc:docMk/>
            <pc:sldMk cId="833355355" sldId="271"/>
            <ac:inkMk id="160" creationId="{103197C2-2C15-418F-B43C-91C071BD5756}"/>
          </ac:inkMkLst>
        </pc:inkChg>
        <pc:inkChg chg="add del mod">
          <ac:chgData name="Uajara P Araujo" userId="20be05278678cb43" providerId="LiveId" clId="{017B6805-B1D4-46B6-B06A-FB98F0F5C097}" dt="2021-06-12T14:12:35.804" v="311"/>
          <ac:inkMkLst>
            <pc:docMk/>
            <pc:sldMk cId="833355355" sldId="271"/>
            <ac:inkMk id="161" creationId="{4F36FD59-306E-4515-BC12-33858B479004}"/>
          </ac:inkMkLst>
        </pc:inkChg>
        <pc:inkChg chg="add del mod">
          <ac:chgData name="Uajara P Araujo" userId="20be05278678cb43" providerId="LiveId" clId="{017B6805-B1D4-46B6-B06A-FB98F0F5C097}" dt="2021-06-12T14:12:35.789" v="231"/>
          <ac:inkMkLst>
            <pc:docMk/>
            <pc:sldMk cId="833355355" sldId="271"/>
            <ac:inkMk id="162" creationId="{612264EC-E37A-4D4F-9BEE-0EF0CD5F22E6}"/>
          </ac:inkMkLst>
        </pc:inkChg>
        <pc:inkChg chg="add del mod">
          <ac:chgData name="Uajara P Araujo" userId="20be05278678cb43" providerId="LiveId" clId="{017B6805-B1D4-46B6-B06A-FB98F0F5C097}" dt="2021-06-12T14:12:35.801" v="292"/>
          <ac:inkMkLst>
            <pc:docMk/>
            <pc:sldMk cId="833355355" sldId="271"/>
            <ac:inkMk id="163" creationId="{40D69B5A-A5D2-45A3-9DAE-1F08EBD10789}"/>
          </ac:inkMkLst>
        </pc:inkChg>
        <pc:inkChg chg="add del">
          <ac:chgData name="Uajara P Araujo" userId="20be05278678cb43" providerId="LiveId" clId="{017B6805-B1D4-46B6-B06A-FB98F0F5C097}" dt="2021-06-12T14:12:35.791" v="243"/>
          <ac:inkMkLst>
            <pc:docMk/>
            <pc:sldMk cId="833355355" sldId="271"/>
            <ac:inkMk id="166" creationId="{BA38DC88-1F96-4B48-917C-20A3F70D669B}"/>
          </ac:inkMkLst>
        </pc:inkChg>
        <pc:inkChg chg="add del mod">
          <ac:chgData name="Uajara P Araujo" userId="20be05278678cb43" providerId="LiveId" clId="{017B6805-B1D4-46B6-B06A-FB98F0F5C097}" dt="2021-06-12T14:12:35.803" v="308"/>
          <ac:inkMkLst>
            <pc:docMk/>
            <pc:sldMk cId="833355355" sldId="271"/>
            <ac:inkMk id="167" creationId="{DA51EC5F-6CB9-4F2E-97D2-1501BC5A7194}"/>
          </ac:inkMkLst>
        </pc:inkChg>
        <pc:inkChg chg="add del">
          <ac:chgData name="Uajara P Araujo" userId="20be05278678cb43" providerId="LiveId" clId="{017B6805-B1D4-46B6-B06A-FB98F0F5C097}" dt="2021-06-12T14:12:35.803" v="307"/>
          <ac:inkMkLst>
            <pc:docMk/>
            <pc:sldMk cId="833355355" sldId="271"/>
            <ac:inkMk id="169" creationId="{3DC188E6-5BDF-4F08-9C09-E023FC8CF137}"/>
          </ac:inkMkLst>
        </pc:inkChg>
        <pc:inkChg chg="add del">
          <ac:chgData name="Uajara P Araujo" userId="20be05278678cb43" providerId="LiveId" clId="{017B6805-B1D4-46B6-B06A-FB98F0F5C097}" dt="2021-06-12T14:12:35.802" v="294"/>
          <ac:inkMkLst>
            <pc:docMk/>
            <pc:sldMk cId="833355355" sldId="271"/>
            <ac:inkMk id="170" creationId="{E52F9EBB-CC17-480D-8935-896DE5EECBAF}"/>
          </ac:inkMkLst>
        </pc:inkChg>
        <pc:inkChg chg="add del mod">
          <ac:chgData name="Uajara P Araujo" userId="20be05278678cb43" providerId="LiveId" clId="{017B6805-B1D4-46B6-B06A-FB98F0F5C097}" dt="2021-06-12T14:12:35.803" v="301"/>
          <ac:inkMkLst>
            <pc:docMk/>
            <pc:sldMk cId="833355355" sldId="271"/>
            <ac:inkMk id="171" creationId="{53B4152A-EF6A-4CB9-A2C6-D3AF4A445C97}"/>
          </ac:inkMkLst>
        </pc:inkChg>
        <pc:inkChg chg="add del mod">
          <ac:chgData name="Uajara P Araujo" userId="20be05278678cb43" providerId="LiveId" clId="{017B6805-B1D4-46B6-B06A-FB98F0F5C097}" dt="2021-06-12T14:12:35.797" v="271"/>
          <ac:inkMkLst>
            <pc:docMk/>
            <pc:sldMk cId="833355355" sldId="271"/>
            <ac:inkMk id="172" creationId="{3E841AF4-68DD-4FCD-9892-591E32C3E14F}"/>
          </ac:inkMkLst>
        </pc:inkChg>
        <pc:inkChg chg="add del mod">
          <ac:chgData name="Uajara P Araujo" userId="20be05278678cb43" providerId="LiveId" clId="{017B6805-B1D4-46B6-B06A-FB98F0F5C097}" dt="2021-06-12T14:12:35.793" v="258"/>
          <ac:inkMkLst>
            <pc:docMk/>
            <pc:sldMk cId="833355355" sldId="271"/>
            <ac:inkMk id="174" creationId="{68EFBBE8-7950-4235-898A-9C56EC12B338}"/>
          </ac:inkMkLst>
        </pc:inkChg>
        <pc:inkChg chg="add del">
          <ac:chgData name="Uajara P Araujo" userId="20be05278678cb43" providerId="LiveId" clId="{017B6805-B1D4-46B6-B06A-FB98F0F5C097}" dt="2021-06-12T14:12:35.794" v="263"/>
          <ac:inkMkLst>
            <pc:docMk/>
            <pc:sldMk cId="833355355" sldId="271"/>
            <ac:inkMk id="176" creationId="{44F16AB5-738F-4ABB-BE4D-2B5ED7384032}"/>
          </ac:inkMkLst>
        </pc:inkChg>
        <pc:inkChg chg="add del mod">
          <ac:chgData name="Uajara P Araujo" userId="20be05278678cb43" providerId="LiveId" clId="{017B6805-B1D4-46B6-B06A-FB98F0F5C097}" dt="2021-06-12T14:12:35.801" v="290"/>
          <ac:inkMkLst>
            <pc:docMk/>
            <pc:sldMk cId="833355355" sldId="271"/>
            <ac:inkMk id="177" creationId="{C2DCDB37-A52C-408F-92F5-7AC0BBBF63FF}"/>
          </ac:inkMkLst>
        </pc:inkChg>
        <pc:inkChg chg="add del mod">
          <ac:chgData name="Uajara P Araujo" userId="20be05278678cb43" providerId="LiveId" clId="{017B6805-B1D4-46B6-B06A-FB98F0F5C097}" dt="2021-06-12T14:12:35.800" v="283"/>
          <ac:inkMkLst>
            <pc:docMk/>
            <pc:sldMk cId="833355355" sldId="271"/>
            <ac:inkMk id="178" creationId="{A73FC49E-BE89-421F-8000-03B779C8CF05}"/>
          </ac:inkMkLst>
        </pc:inkChg>
        <pc:inkChg chg="add del mod">
          <ac:chgData name="Uajara P Araujo" userId="20be05278678cb43" providerId="LiveId" clId="{017B6805-B1D4-46B6-B06A-FB98F0F5C097}" dt="2021-06-12T14:12:35.799" v="279"/>
          <ac:inkMkLst>
            <pc:docMk/>
            <pc:sldMk cId="833355355" sldId="271"/>
            <ac:inkMk id="179" creationId="{D7E8ADF0-A13F-4D36-9661-E5444857E939}"/>
          </ac:inkMkLst>
        </pc:inkChg>
        <pc:inkChg chg="add del mod">
          <ac:chgData name="Uajara P Araujo" userId="20be05278678cb43" providerId="LiveId" clId="{017B6805-B1D4-46B6-B06A-FB98F0F5C097}" dt="2021-06-12T14:12:35.790" v="240"/>
          <ac:inkMkLst>
            <pc:docMk/>
            <pc:sldMk cId="833355355" sldId="271"/>
            <ac:inkMk id="180" creationId="{5FA3A473-7E8D-41B2-938D-3B60EAA2B10B}"/>
          </ac:inkMkLst>
        </pc:inkChg>
        <pc:inkChg chg="add del mod">
          <ac:chgData name="Uajara P Araujo" userId="20be05278678cb43" providerId="LiveId" clId="{017B6805-B1D4-46B6-B06A-FB98F0F5C097}" dt="2021-06-12T14:12:35.793" v="259"/>
          <ac:inkMkLst>
            <pc:docMk/>
            <pc:sldMk cId="833355355" sldId="271"/>
            <ac:inkMk id="182" creationId="{89DDEF5F-B689-4502-9E29-771520CA714F}"/>
          </ac:inkMkLst>
        </pc:inkChg>
        <pc:inkChg chg="add del mod">
          <ac:chgData name="Uajara P Araujo" userId="20be05278678cb43" providerId="LiveId" clId="{017B6805-B1D4-46B6-B06A-FB98F0F5C097}" dt="2021-06-12T14:12:35.793" v="256"/>
          <ac:inkMkLst>
            <pc:docMk/>
            <pc:sldMk cId="833355355" sldId="271"/>
            <ac:inkMk id="183" creationId="{EE44D7EC-B342-4B34-8C99-E5CBE94A10DB}"/>
          </ac:inkMkLst>
        </pc:inkChg>
        <pc:inkChg chg="add del mod">
          <ac:chgData name="Uajara P Araujo" userId="20be05278678cb43" providerId="LiveId" clId="{017B6805-B1D4-46B6-B06A-FB98F0F5C097}" dt="2021-06-12T14:12:35.802" v="298"/>
          <ac:inkMkLst>
            <pc:docMk/>
            <pc:sldMk cId="833355355" sldId="271"/>
            <ac:inkMk id="184" creationId="{7064C2AA-D761-455A-8E94-2037E119A75A}"/>
          </ac:inkMkLst>
        </pc:inkChg>
        <pc:inkChg chg="add del mod">
          <ac:chgData name="Uajara P Araujo" userId="20be05278678cb43" providerId="LiveId" clId="{017B6805-B1D4-46B6-B06A-FB98F0F5C097}" dt="2021-06-12T14:12:35.797" v="272"/>
          <ac:inkMkLst>
            <pc:docMk/>
            <pc:sldMk cId="833355355" sldId="271"/>
            <ac:inkMk id="185" creationId="{5B1485E8-4B9E-43C1-89D6-056672DCE922}"/>
          </ac:inkMkLst>
        </pc:inkChg>
        <pc:inkChg chg="add del mod">
          <ac:chgData name="Uajara P Araujo" userId="20be05278678cb43" providerId="LiveId" clId="{017B6805-B1D4-46B6-B06A-FB98F0F5C097}" dt="2021-06-12T14:12:35.788" v="225"/>
          <ac:inkMkLst>
            <pc:docMk/>
            <pc:sldMk cId="833355355" sldId="271"/>
            <ac:inkMk id="186" creationId="{27A52DA2-0387-45B1-88E3-3B84B76D20AF}"/>
          </ac:inkMkLst>
        </pc:inkChg>
        <pc:inkChg chg="add del mod">
          <ac:chgData name="Uajara P Araujo" userId="20be05278678cb43" providerId="LiveId" clId="{017B6805-B1D4-46B6-B06A-FB98F0F5C097}" dt="2021-06-12T14:14:51.021" v="341"/>
          <ac:inkMkLst>
            <pc:docMk/>
            <pc:sldMk cId="833355355" sldId="271"/>
            <ac:inkMk id="188" creationId="{795F034B-3ED2-4A50-AF61-962AAB577489}"/>
          </ac:inkMkLst>
        </pc:inkChg>
        <pc:inkChg chg="add del mod">
          <ac:chgData name="Uajara P Araujo" userId="20be05278678cb43" providerId="LiveId" clId="{017B6805-B1D4-46B6-B06A-FB98F0F5C097}" dt="2021-06-12T14:14:51.020" v="334"/>
          <ac:inkMkLst>
            <pc:docMk/>
            <pc:sldMk cId="833355355" sldId="271"/>
            <ac:inkMk id="189" creationId="{0BCB14C0-9269-4371-BD6B-2EF60C5DAEC8}"/>
          </ac:inkMkLst>
        </pc:inkChg>
        <pc:inkChg chg="add del mod">
          <ac:chgData name="Uajara P Araujo" userId="20be05278678cb43" providerId="LiveId" clId="{017B6805-B1D4-46B6-B06A-FB98F0F5C097}" dt="2021-06-12T14:14:51.020" v="337"/>
          <ac:inkMkLst>
            <pc:docMk/>
            <pc:sldMk cId="833355355" sldId="271"/>
            <ac:inkMk id="190" creationId="{E4C5377F-CE25-458B-A70C-FEBCADDB9DE3}"/>
          </ac:inkMkLst>
        </pc:inkChg>
        <pc:inkChg chg="add del mod">
          <ac:chgData name="Uajara P Araujo" userId="20be05278678cb43" providerId="LiveId" clId="{017B6805-B1D4-46B6-B06A-FB98F0F5C097}" dt="2021-06-12T14:14:51.021" v="340"/>
          <ac:inkMkLst>
            <pc:docMk/>
            <pc:sldMk cId="833355355" sldId="271"/>
            <ac:inkMk id="192" creationId="{46FF6CF7-26A1-455E-84F2-9C1DB9D19818}"/>
          </ac:inkMkLst>
        </pc:inkChg>
        <pc:inkChg chg="add del mod">
          <ac:chgData name="Uajara P Araujo" userId="20be05278678cb43" providerId="LiveId" clId="{017B6805-B1D4-46B6-B06A-FB98F0F5C097}" dt="2021-06-12T14:14:51.020" v="338"/>
          <ac:inkMkLst>
            <pc:docMk/>
            <pc:sldMk cId="833355355" sldId="271"/>
            <ac:inkMk id="194" creationId="{4DBE025C-5615-47FC-919F-C2235D139283}"/>
          </ac:inkMkLst>
        </pc:inkChg>
        <pc:inkChg chg="add del mod">
          <ac:chgData name="Uajara P Araujo" userId="20be05278678cb43" providerId="LiveId" clId="{017B6805-B1D4-46B6-B06A-FB98F0F5C097}" dt="2021-06-12T14:14:51.020" v="336"/>
          <ac:inkMkLst>
            <pc:docMk/>
            <pc:sldMk cId="833355355" sldId="271"/>
            <ac:inkMk id="195" creationId="{D36D7BB1-9120-4FB0-98AB-9856C33BBBDF}"/>
          </ac:inkMkLst>
        </pc:inkChg>
        <pc:inkChg chg="add del mod">
          <ac:chgData name="Uajara P Araujo" userId="20be05278678cb43" providerId="LiveId" clId="{017B6805-B1D4-46B6-B06A-FB98F0F5C097}" dt="2021-06-12T14:14:51.020" v="339"/>
          <ac:inkMkLst>
            <pc:docMk/>
            <pc:sldMk cId="833355355" sldId="271"/>
            <ac:inkMk id="196" creationId="{6B6F36B6-7283-416B-AE9F-FF9E0193CDB7}"/>
          </ac:inkMkLst>
        </pc:inkChg>
        <pc:inkChg chg="add del mod">
          <ac:chgData name="Uajara P Araujo" userId="20be05278678cb43" providerId="LiveId" clId="{017B6805-B1D4-46B6-B06A-FB98F0F5C097}" dt="2021-06-12T14:14:51.019" v="332"/>
          <ac:inkMkLst>
            <pc:docMk/>
            <pc:sldMk cId="833355355" sldId="271"/>
            <ac:inkMk id="198" creationId="{38A93719-1D35-48B4-847A-1102EEFF9CAF}"/>
          </ac:inkMkLst>
        </pc:inkChg>
        <pc:inkChg chg="add del mod">
          <ac:chgData name="Uajara P Araujo" userId="20be05278678cb43" providerId="LiveId" clId="{017B6805-B1D4-46B6-B06A-FB98F0F5C097}" dt="2021-06-12T14:14:51.020" v="333"/>
          <ac:inkMkLst>
            <pc:docMk/>
            <pc:sldMk cId="833355355" sldId="271"/>
            <ac:inkMk id="200" creationId="{3331B5EC-8CF6-4E14-9A69-C5FC301E2ED7}"/>
          </ac:inkMkLst>
        </pc:inkChg>
        <pc:inkChg chg="add del mod">
          <ac:chgData name="Uajara P Araujo" userId="20be05278678cb43" providerId="LiveId" clId="{017B6805-B1D4-46B6-B06A-FB98F0F5C097}" dt="2021-06-12T14:14:51.020" v="335"/>
          <ac:inkMkLst>
            <pc:docMk/>
            <pc:sldMk cId="833355355" sldId="271"/>
            <ac:inkMk id="202" creationId="{53C5C1A0-8DEB-452A-B2D6-B7D9FD1CF6D0}"/>
          </ac:inkMkLst>
        </pc:inkChg>
        <pc:inkChg chg="add mod">
          <ac:chgData name="Uajara P Araujo" userId="20be05278678cb43" providerId="LiveId" clId="{017B6805-B1D4-46B6-B06A-FB98F0F5C097}" dt="2021-06-12T14:15:03.317" v="348"/>
          <ac:inkMkLst>
            <pc:docMk/>
            <pc:sldMk cId="833355355" sldId="271"/>
            <ac:inkMk id="204" creationId="{336D2E76-0710-4CC4-B316-62AC860C89A1}"/>
          </ac:inkMkLst>
        </pc:inkChg>
        <pc:inkChg chg="add mod">
          <ac:chgData name="Uajara P Araujo" userId="20be05278678cb43" providerId="LiveId" clId="{017B6805-B1D4-46B6-B06A-FB98F0F5C097}" dt="2021-06-12T14:15:03.317" v="348"/>
          <ac:inkMkLst>
            <pc:docMk/>
            <pc:sldMk cId="833355355" sldId="271"/>
            <ac:inkMk id="205" creationId="{99FAA940-1BF1-4269-B1F6-5922CB107C55}"/>
          </ac:inkMkLst>
        </pc:inkChg>
        <pc:inkChg chg="add mod">
          <ac:chgData name="Uajara P Araujo" userId="20be05278678cb43" providerId="LiveId" clId="{017B6805-B1D4-46B6-B06A-FB98F0F5C097}" dt="2021-06-12T14:15:03.317" v="348"/>
          <ac:inkMkLst>
            <pc:docMk/>
            <pc:sldMk cId="833355355" sldId="271"/>
            <ac:inkMk id="206" creationId="{8CC198FD-14EB-423B-8F7D-1A9006971056}"/>
          </ac:inkMkLst>
        </pc:inkChg>
        <pc:inkChg chg="add mod">
          <ac:chgData name="Uajara P Araujo" userId="20be05278678cb43" providerId="LiveId" clId="{017B6805-B1D4-46B6-B06A-FB98F0F5C097}" dt="2021-06-12T14:15:03.317" v="348"/>
          <ac:inkMkLst>
            <pc:docMk/>
            <pc:sldMk cId="833355355" sldId="271"/>
            <ac:inkMk id="207" creationId="{BBAB0D2A-D80E-4198-ACFE-A4F151F5F9FF}"/>
          </ac:inkMkLst>
        </pc:inkChg>
        <pc:inkChg chg="add mod">
          <ac:chgData name="Uajara P Araujo" userId="20be05278678cb43" providerId="LiveId" clId="{017B6805-B1D4-46B6-B06A-FB98F0F5C097}" dt="2021-06-12T14:15:03.317" v="348"/>
          <ac:inkMkLst>
            <pc:docMk/>
            <pc:sldMk cId="833355355" sldId="271"/>
            <ac:inkMk id="208" creationId="{5490CDCB-DA51-40AE-9946-3382477851A0}"/>
          </ac:inkMkLst>
        </pc:inkChg>
        <pc:inkChg chg="add del mod">
          <ac:chgData name="Uajara P Araujo" userId="20be05278678cb43" providerId="LiveId" clId="{017B6805-B1D4-46B6-B06A-FB98F0F5C097}" dt="2021-06-12T14:17:28.585" v="417"/>
          <ac:inkMkLst>
            <pc:docMk/>
            <pc:sldMk cId="833355355" sldId="271"/>
            <ac:inkMk id="210" creationId="{5C34AFE6-3FCA-4548-A1CF-0547E73C72EE}"/>
          </ac:inkMkLst>
        </pc:inkChg>
        <pc:inkChg chg="add del mod">
          <ac:chgData name="Uajara P Araujo" userId="20be05278678cb43" providerId="LiveId" clId="{017B6805-B1D4-46B6-B06A-FB98F0F5C097}" dt="2021-06-12T14:17:28.585" v="415"/>
          <ac:inkMkLst>
            <pc:docMk/>
            <pc:sldMk cId="833355355" sldId="271"/>
            <ac:inkMk id="211" creationId="{640C9A0E-0E5B-4023-940E-3720FA09544C}"/>
          </ac:inkMkLst>
        </pc:inkChg>
        <pc:inkChg chg="add del mod">
          <ac:chgData name="Uajara P Araujo" userId="20be05278678cb43" providerId="LiveId" clId="{017B6805-B1D4-46B6-B06A-FB98F0F5C097}" dt="2021-06-12T14:17:28.584" v="412"/>
          <ac:inkMkLst>
            <pc:docMk/>
            <pc:sldMk cId="833355355" sldId="271"/>
            <ac:inkMk id="213" creationId="{3BE02BC3-9281-4FD0-89FF-5BFCD9C3E4EA}"/>
          </ac:inkMkLst>
        </pc:inkChg>
        <pc:inkChg chg="add del mod">
          <ac:chgData name="Uajara P Araujo" userId="20be05278678cb43" providerId="LiveId" clId="{017B6805-B1D4-46B6-B06A-FB98F0F5C097}" dt="2021-06-12T14:17:28.583" v="405"/>
          <ac:inkMkLst>
            <pc:docMk/>
            <pc:sldMk cId="833355355" sldId="271"/>
            <ac:inkMk id="214" creationId="{E5E1F611-62E2-4DB6-835D-32D7710A6969}"/>
          </ac:inkMkLst>
        </pc:inkChg>
        <pc:inkChg chg="add del mod">
          <ac:chgData name="Uajara P Araujo" userId="20be05278678cb43" providerId="LiveId" clId="{017B6805-B1D4-46B6-B06A-FB98F0F5C097}" dt="2021-06-12T14:17:28.587" v="433"/>
          <ac:inkMkLst>
            <pc:docMk/>
            <pc:sldMk cId="833355355" sldId="271"/>
            <ac:inkMk id="215" creationId="{F2BD8BB2-B877-4775-87B4-46354FF28884}"/>
          </ac:inkMkLst>
        </pc:inkChg>
        <pc:inkChg chg="add del mod">
          <ac:chgData name="Uajara P Araujo" userId="20be05278678cb43" providerId="LiveId" clId="{017B6805-B1D4-46B6-B06A-FB98F0F5C097}" dt="2021-06-12T14:17:28.580" v="398"/>
          <ac:inkMkLst>
            <pc:docMk/>
            <pc:sldMk cId="833355355" sldId="271"/>
            <ac:inkMk id="216" creationId="{A22F841D-0254-453E-AC31-CCE18BDE688E}"/>
          </ac:inkMkLst>
        </pc:inkChg>
        <pc:inkChg chg="add del mod">
          <ac:chgData name="Uajara P Araujo" userId="20be05278678cb43" providerId="LiveId" clId="{017B6805-B1D4-46B6-B06A-FB98F0F5C097}" dt="2021-06-12T14:17:28.582" v="404"/>
          <ac:inkMkLst>
            <pc:docMk/>
            <pc:sldMk cId="833355355" sldId="271"/>
            <ac:inkMk id="217" creationId="{2BF59E80-C2C1-414E-9673-B19E60591EC9}"/>
          </ac:inkMkLst>
        </pc:inkChg>
        <pc:inkChg chg="add del mod">
          <ac:chgData name="Uajara P Araujo" userId="20be05278678cb43" providerId="LiveId" clId="{017B6805-B1D4-46B6-B06A-FB98F0F5C097}" dt="2021-06-12T14:17:28.585" v="421"/>
          <ac:inkMkLst>
            <pc:docMk/>
            <pc:sldMk cId="833355355" sldId="271"/>
            <ac:inkMk id="218" creationId="{84368F2C-B487-406A-9AC5-B6ADC2820148}"/>
          </ac:inkMkLst>
        </pc:inkChg>
        <pc:inkChg chg="add del">
          <ac:chgData name="Uajara P Araujo" userId="20be05278678cb43" providerId="LiveId" clId="{017B6805-B1D4-46B6-B06A-FB98F0F5C097}" dt="2021-06-12T14:17:28.584" v="411"/>
          <ac:inkMkLst>
            <pc:docMk/>
            <pc:sldMk cId="833355355" sldId="271"/>
            <ac:inkMk id="221" creationId="{7986FBE8-A38E-4950-B15E-0DBBC0B148CF}"/>
          </ac:inkMkLst>
        </pc:inkChg>
        <pc:inkChg chg="add del mod">
          <ac:chgData name="Uajara P Araujo" userId="20be05278678cb43" providerId="LiveId" clId="{017B6805-B1D4-46B6-B06A-FB98F0F5C097}" dt="2021-06-12T14:17:28.587" v="431"/>
          <ac:inkMkLst>
            <pc:docMk/>
            <pc:sldMk cId="833355355" sldId="271"/>
            <ac:inkMk id="222" creationId="{15F144DF-0D04-464B-99C3-6D1485064F5A}"/>
          </ac:inkMkLst>
        </pc:inkChg>
        <pc:inkChg chg="add del mod">
          <ac:chgData name="Uajara P Araujo" userId="20be05278678cb43" providerId="LiveId" clId="{017B6805-B1D4-46B6-B06A-FB98F0F5C097}" dt="2021-06-12T14:17:28.586" v="425"/>
          <ac:inkMkLst>
            <pc:docMk/>
            <pc:sldMk cId="833355355" sldId="271"/>
            <ac:inkMk id="223" creationId="{0461FEAD-198C-45CF-BD2C-F670E50F432E}"/>
          </ac:inkMkLst>
        </pc:inkChg>
        <pc:inkChg chg="add del mod">
          <ac:chgData name="Uajara P Araujo" userId="20be05278678cb43" providerId="LiveId" clId="{017B6805-B1D4-46B6-B06A-FB98F0F5C097}" dt="2021-06-12T14:17:28.586" v="426"/>
          <ac:inkMkLst>
            <pc:docMk/>
            <pc:sldMk cId="833355355" sldId="271"/>
            <ac:inkMk id="225" creationId="{EDC132E4-DA33-4168-8F75-5C29EE916B67}"/>
          </ac:inkMkLst>
        </pc:inkChg>
        <pc:inkChg chg="add del mod">
          <ac:chgData name="Uajara P Araujo" userId="20be05278678cb43" providerId="LiveId" clId="{017B6805-B1D4-46B6-B06A-FB98F0F5C097}" dt="2021-06-12T14:17:28.585" v="418"/>
          <ac:inkMkLst>
            <pc:docMk/>
            <pc:sldMk cId="833355355" sldId="271"/>
            <ac:inkMk id="226" creationId="{E19B42A9-24E8-43D7-9434-4D379E021B51}"/>
          </ac:inkMkLst>
        </pc:inkChg>
        <pc:inkChg chg="add del mod">
          <ac:chgData name="Uajara P Araujo" userId="20be05278678cb43" providerId="LiveId" clId="{017B6805-B1D4-46B6-B06A-FB98F0F5C097}" dt="2021-06-12T14:17:28.586" v="428"/>
          <ac:inkMkLst>
            <pc:docMk/>
            <pc:sldMk cId="833355355" sldId="271"/>
            <ac:inkMk id="227" creationId="{90913796-4ECE-4B26-BE5D-67D29CFECA57}"/>
          </ac:inkMkLst>
        </pc:inkChg>
        <pc:inkChg chg="add del">
          <ac:chgData name="Uajara P Araujo" userId="20be05278678cb43" providerId="LiveId" clId="{017B6805-B1D4-46B6-B06A-FB98F0F5C097}" dt="2021-06-12T14:17:28.585" v="422"/>
          <ac:inkMkLst>
            <pc:docMk/>
            <pc:sldMk cId="833355355" sldId="271"/>
            <ac:inkMk id="230" creationId="{DC6415AE-C20D-414D-B5DF-5F0585D83D55}"/>
          </ac:inkMkLst>
        </pc:inkChg>
        <pc:inkChg chg="add del mod">
          <ac:chgData name="Uajara P Araujo" userId="20be05278678cb43" providerId="LiveId" clId="{017B6805-B1D4-46B6-B06A-FB98F0F5C097}" dt="2021-06-12T14:17:28.581" v="399"/>
          <ac:inkMkLst>
            <pc:docMk/>
            <pc:sldMk cId="833355355" sldId="271"/>
            <ac:inkMk id="231" creationId="{39B30441-7F2C-49C6-86D2-C03A7A81936F}"/>
          </ac:inkMkLst>
        </pc:inkChg>
        <pc:inkChg chg="add del mod">
          <ac:chgData name="Uajara P Araujo" userId="20be05278678cb43" providerId="LiveId" clId="{017B6805-B1D4-46B6-B06A-FB98F0F5C097}" dt="2021-06-12T14:17:28.587" v="432"/>
          <ac:inkMkLst>
            <pc:docMk/>
            <pc:sldMk cId="833355355" sldId="271"/>
            <ac:inkMk id="232" creationId="{CC1D62AB-672F-4A1F-8728-A3561ECCE4CA}"/>
          </ac:inkMkLst>
        </pc:inkChg>
        <pc:inkChg chg="add del mod">
          <ac:chgData name="Uajara P Araujo" userId="20be05278678cb43" providerId="LiveId" clId="{017B6805-B1D4-46B6-B06A-FB98F0F5C097}" dt="2021-06-12T14:17:28.585" v="416"/>
          <ac:inkMkLst>
            <pc:docMk/>
            <pc:sldMk cId="833355355" sldId="271"/>
            <ac:inkMk id="233" creationId="{91BFD050-2211-4A77-872A-5360F09C1CC3}"/>
          </ac:inkMkLst>
        </pc:inkChg>
        <pc:inkChg chg="add del mod">
          <ac:chgData name="Uajara P Araujo" userId="20be05278678cb43" providerId="LiveId" clId="{017B6805-B1D4-46B6-B06A-FB98F0F5C097}" dt="2021-06-12T14:17:28.585" v="423"/>
          <ac:inkMkLst>
            <pc:docMk/>
            <pc:sldMk cId="833355355" sldId="271"/>
            <ac:inkMk id="234" creationId="{A068F8D1-E085-4D77-9B33-9A5B17AD0D6B}"/>
          </ac:inkMkLst>
        </pc:inkChg>
        <pc:inkChg chg="add del mod">
          <ac:chgData name="Uajara P Araujo" userId="20be05278678cb43" providerId="LiveId" clId="{017B6805-B1D4-46B6-B06A-FB98F0F5C097}" dt="2021-06-12T14:17:28.584" v="410"/>
          <ac:inkMkLst>
            <pc:docMk/>
            <pc:sldMk cId="833355355" sldId="271"/>
            <ac:inkMk id="235" creationId="{393CB669-9501-48F5-9C14-7B76D0F72867}"/>
          </ac:inkMkLst>
        </pc:inkChg>
        <pc:inkChg chg="add mod">
          <ac:chgData name="Uajara P Araujo" userId="20be05278678cb43" providerId="LiveId" clId="{017B6805-B1D4-46B6-B06A-FB98F0F5C097}" dt="2021-06-12T14:17:28.587" v="432"/>
          <ac:inkMkLst>
            <pc:docMk/>
            <pc:sldMk cId="833355355" sldId="271"/>
            <ac:inkMk id="236" creationId="{ED3A6442-B00E-4FF6-9806-97833031275C}"/>
          </ac:inkMkLst>
        </pc:inkChg>
        <pc:inkChg chg="add del mod">
          <ac:chgData name="Uajara P Araujo" userId="20be05278678cb43" providerId="LiveId" clId="{017B6805-B1D4-46B6-B06A-FB98F0F5C097}" dt="2021-06-12T14:17:28.586" v="429"/>
          <ac:inkMkLst>
            <pc:docMk/>
            <pc:sldMk cId="833355355" sldId="271"/>
            <ac:inkMk id="237" creationId="{51543062-0759-454A-ACBC-92415779C6F8}"/>
          </ac:inkMkLst>
        </pc:inkChg>
        <pc:inkChg chg="add del mod">
          <ac:chgData name="Uajara P Araujo" userId="20be05278678cb43" providerId="LiveId" clId="{017B6805-B1D4-46B6-B06A-FB98F0F5C097}" dt="2021-06-12T14:17:28.586" v="430"/>
          <ac:inkMkLst>
            <pc:docMk/>
            <pc:sldMk cId="833355355" sldId="271"/>
            <ac:inkMk id="238" creationId="{33775276-C566-4C55-8370-6EDAAD2B03DA}"/>
          </ac:inkMkLst>
        </pc:inkChg>
        <pc:inkChg chg="add del mod">
          <ac:chgData name="Uajara P Araujo" userId="20be05278678cb43" providerId="LiveId" clId="{017B6805-B1D4-46B6-B06A-FB98F0F5C097}" dt="2021-06-12T14:17:28.583" v="407"/>
          <ac:inkMkLst>
            <pc:docMk/>
            <pc:sldMk cId="833355355" sldId="271"/>
            <ac:inkMk id="239" creationId="{B133F416-E93A-41C6-B212-657E70A57582}"/>
          </ac:inkMkLst>
        </pc:inkChg>
        <pc:inkChg chg="add del mod">
          <ac:chgData name="Uajara P Araujo" userId="20be05278678cb43" providerId="LiveId" clId="{017B6805-B1D4-46B6-B06A-FB98F0F5C097}" dt="2021-06-12T14:17:28.582" v="401"/>
          <ac:inkMkLst>
            <pc:docMk/>
            <pc:sldMk cId="833355355" sldId="271"/>
            <ac:inkMk id="241" creationId="{4769C4CA-0DC4-48CF-9058-9C72DAE9C709}"/>
          </ac:inkMkLst>
        </pc:inkChg>
        <pc:inkChg chg="add del mod">
          <ac:chgData name="Uajara P Araujo" userId="20be05278678cb43" providerId="LiveId" clId="{017B6805-B1D4-46B6-B06A-FB98F0F5C097}" dt="2021-06-12T14:17:28.583" v="406"/>
          <ac:inkMkLst>
            <pc:docMk/>
            <pc:sldMk cId="833355355" sldId="271"/>
            <ac:inkMk id="242" creationId="{81C881B0-E107-4787-9A0D-6CFE049B1190}"/>
          </ac:inkMkLst>
        </pc:inkChg>
        <pc:inkChg chg="add del mod">
          <ac:chgData name="Uajara P Araujo" userId="20be05278678cb43" providerId="LiveId" clId="{017B6805-B1D4-46B6-B06A-FB98F0F5C097}" dt="2021-06-12T14:17:28.584" v="409"/>
          <ac:inkMkLst>
            <pc:docMk/>
            <pc:sldMk cId="833355355" sldId="271"/>
            <ac:inkMk id="245" creationId="{7E5CB6D5-238E-48E4-B6DB-EA59E191C6DA}"/>
          </ac:inkMkLst>
        </pc:inkChg>
        <pc:inkChg chg="add del mod">
          <ac:chgData name="Uajara P Araujo" userId="20be05278678cb43" providerId="LiveId" clId="{017B6805-B1D4-46B6-B06A-FB98F0F5C097}" dt="2021-06-12T14:17:28.582" v="402"/>
          <ac:inkMkLst>
            <pc:docMk/>
            <pc:sldMk cId="833355355" sldId="271"/>
            <ac:inkMk id="246" creationId="{47179EC0-29E6-4054-896A-D9EEA5784A39}"/>
          </ac:inkMkLst>
        </pc:inkChg>
        <pc:inkChg chg="add del mod">
          <ac:chgData name="Uajara P Araujo" userId="20be05278678cb43" providerId="LiveId" clId="{017B6805-B1D4-46B6-B06A-FB98F0F5C097}" dt="2021-06-12T14:17:28.585" v="419"/>
          <ac:inkMkLst>
            <pc:docMk/>
            <pc:sldMk cId="833355355" sldId="271"/>
            <ac:inkMk id="247" creationId="{72AE4C7F-B46E-4883-A654-7E600DFF3484}"/>
          </ac:inkMkLst>
        </pc:inkChg>
        <pc:inkChg chg="add del mod">
          <ac:chgData name="Uajara P Araujo" userId="20be05278678cb43" providerId="LiveId" clId="{017B6805-B1D4-46B6-B06A-FB98F0F5C097}" dt="2021-06-12T14:17:28.582" v="403"/>
          <ac:inkMkLst>
            <pc:docMk/>
            <pc:sldMk cId="833355355" sldId="271"/>
            <ac:inkMk id="249" creationId="{4203D8B6-CCCF-4B21-B234-9F9E11B51A3B}"/>
          </ac:inkMkLst>
        </pc:inkChg>
        <pc:inkChg chg="add del mod">
          <ac:chgData name="Uajara P Araujo" userId="20be05278678cb43" providerId="LiveId" clId="{017B6805-B1D4-46B6-B06A-FB98F0F5C097}" dt="2021-06-12T14:17:28.586" v="427"/>
          <ac:inkMkLst>
            <pc:docMk/>
            <pc:sldMk cId="833355355" sldId="271"/>
            <ac:inkMk id="250" creationId="{44B66E2B-B4B5-4466-B053-4A986D1063E1}"/>
          </ac:inkMkLst>
        </pc:inkChg>
        <pc:inkChg chg="add del mod">
          <ac:chgData name="Uajara P Araujo" userId="20be05278678cb43" providerId="LiveId" clId="{017B6805-B1D4-46B6-B06A-FB98F0F5C097}" dt="2021-06-12T14:17:28.585" v="420"/>
          <ac:inkMkLst>
            <pc:docMk/>
            <pc:sldMk cId="833355355" sldId="271"/>
            <ac:inkMk id="252" creationId="{343317A9-F5AE-416D-BE20-846ABF982A13}"/>
          </ac:inkMkLst>
        </pc:inkChg>
        <pc:inkChg chg="add del mod">
          <ac:chgData name="Uajara P Araujo" userId="20be05278678cb43" providerId="LiveId" clId="{017B6805-B1D4-46B6-B06A-FB98F0F5C097}" dt="2021-06-12T14:17:28.585" v="424"/>
          <ac:inkMkLst>
            <pc:docMk/>
            <pc:sldMk cId="833355355" sldId="271"/>
            <ac:inkMk id="253" creationId="{20AB1373-7712-4164-965C-C5C37AB0294D}"/>
          </ac:inkMkLst>
        </pc:inkChg>
        <pc:inkChg chg="add del mod">
          <ac:chgData name="Uajara P Araujo" userId="20be05278678cb43" providerId="LiveId" clId="{017B6805-B1D4-46B6-B06A-FB98F0F5C097}" dt="2021-06-12T14:17:29.001" v="434"/>
          <ac:inkMkLst>
            <pc:docMk/>
            <pc:sldMk cId="833355355" sldId="271"/>
            <ac:inkMk id="254" creationId="{1B83CE29-4604-46E5-BD72-CBBF2C810C7E}"/>
          </ac:inkMkLst>
        </pc:inkChg>
        <pc:inkChg chg="add del mod">
          <ac:chgData name="Uajara P Araujo" userId="20be05278678cb43" providerId="LiveId" clId="{017B6805-B1D4-46B6-B06A-FB98F0F5C097}" dt="2021-06-12T14:17:28.582" v="400"/>
          <ac:inkMkLst>
            <pc:docMk/>
            <pc:sldMk cId="833355355" sldId="271"/>
            <ac:inkMk id="255" creationId="{3437B87E-41CF-4B4C-898C-8AC6BB431B32}"/>
          </ac:inkMkLst>
        </pc:inkChg>
        <pc:inkChg chg="add del mod">
          <ac:chgData name="Uajara P Araujo" userId="20be05278678cb43" providerId="LiveId" clId="{017B6805-B1D4-46B6-B06A-FB98F0F5C097}" dt="2021-06-12T14:17:28.584" v="414"/>
          <ac:inkMkLst>
            <pc:docMk/>
            <pc:sldMk cId="833355355" sldId="271"/>
            <ac:inkMk id="256" creationId="{7496CAC6-2A98-4857-A084-BBFCD1B330FF}"/>
          </ac:inkMkLst>
        </pc:inkChg>
        <pc:inkChg chg="add del mod">
          <ac:chgData name="Uajara P Araujo" userId="20be05278678cb43" providerId="LiveId" clId="{017B6805-B1D4-46B6-B06A-FB98F0F5C097}" dt="2021-06-12T14:17:28.584" v="413"/>
          <ac:inkMkLst>
            <pc:docMk/>
            <pc:sldMk cId="833355355" sldId="271"/>
            <ac:inkMk id="257" creationId="{692AD5ED-3FF3-4484-8CED-6890B203985E}"/>
          </ac:inkMkLst>
        </pc:inkChg>
        <pc:inkChg chg="add mod">
          <ac:chgData name="Uajara P Araujo" userId="20be05278678cb43" providerId="LiveId" clId="{017B6805-B1D4-46B6-B06A-FB98F0F5C097}" dt="2021-06-12T14:17:29.001" v="434"/>
          <ac:inkMkLst>
            <pc:docMk/>
            <pc:sldMk cId="833355355" sldId="271"/>
            <ac:inkMk id="260" creationId="{BF59F3AF-3437-4E18-834F-25A67E425BA1}"/>
          </ac:inkMkLst>
        </pc:inkChg>
        <pc:inkChg chg="add del mod">
          <ac:chgData name="Uajara P Araujo" userId="20be05278678cb43" providerId="LiveId" clId="{017B6805-B1D4-46B6-B06A-FB98F0F5C097}" dt="2021-06-12T14:17:28.583" v="408"/>
          <ac:inkMkLst>
            <pc:docMk/>
            <pc:sldMk cId="833355355" sldId="271"/>
            <ac:inkMk id="261" creationId="{6EABFA8D-B737-4C9D-A3BC-FC3B5BA8A481}"/>
          </ac:inkMkLst>
        </pc:inkChg>
        <pc:inkChg chg="add">
          <ac:chgData name="Uajara P Araujo" userId="20be05278678cb43" providerId="LiveId" clId="{017B6805-B1D4-46B6-B06A-FB98F0F5C097}" dt="2021-06-12T14:17:32.990" v="435" actId="9405"/>
          <ac:inkMkLst>
            <pc:docMk/>
            <pc:sldMk cId="833355355" sldId="271"/>
            <ac:inkMk id="264" creationId="{54F9BC54-2ECC-4103-85F1-A9BCFBACD1AC}"/>
          </ac:inkMkLst>
        </pc:inkChg>
        <pc:inkChg chg="add">
          <ac:chgData name="Uajara P Araujo" userId="20be05278678cb43" providerId="LiveId" clId="{017B6805-B1D4-46B6-B06A-FB98F0F5C097}" dt="2021-06-12T14:17:38.173" v="436" actId="9405"/>
          <ac:inkMkLst>
            <pc:docMk/>
            <pc:sldMk cId="833355355" sldId="271"/>
            <ac:inkMk id="265" creationId="{9B5E6698-DE68-4FF5-8D3E-698197ACA42B}"/>
          </ac:inkMkLst>
        </pc:inkChg>
        <pc:inkChg chg="add mod">
          <ac:chgData name="Uajara P Araujo" userId="20be05278678cb43" providerId="LiveId" clId="{017B6805-B1D4-46B6-B06A-FB98F0F5C097}" dt="2021-06-12T14:19:13.365" v="504"/>
          <ac:inkMkLst>
            <pc:docMk/>
            <pc:sldMk cId="833355355" sldId="271"/>
            <ac:inkMk id="266" creationId="{A3ECAF13-966E-4BFE-A207-18E7E5C1FD89}"/>
          </ac:inkMkLst>
        </pc:inkChg>
        <pc:inkChg chg="add mod">
          <ac:chgData name="Uajara P Araujo" userId="20be05278678cb43" providerId="LiveId" clId="{017B6805-B1D4-46B6-B06A-FB98F0F5C097}" dt="2021-06-12T14:19:13.365" v="504"/>
          <ac:inkMkLst>
            <pc:docMk/>
            <pc:sldMk cId="833355355" sldId="271"/>
            <ac:inkMk id="267" creationId="{711CDECF-CE36-452A-968A-DBF651F5682B}"/>
          </ac:inkMkLst>
        </pc:inkChg>
        <pc:inkChg chg="add mod">
          <ac:chgData name="Uajara P Araujo" userId="20be05278678cb43" providerId="LiveId" clId="{017B6805-B1D4-46B6-B06A-FB98F0F5C097}" dt="2021-06-12T14:19:13.365" v="504"/>
          <ac:inkMkLst>
            <pc:docMk/>
            <pc:sldMk cId="833355355" sldId="271"/>
            <ac:inkMk id="268" creationId="{82130CF4-D0D7-4C66-84A1-901DBA7C974B}"/>
          </ac:inkMkLst>
        </pc:inkChg>
        <pc:inkChg chg="add mod">
          <ac:chgData name="Uajara P Araujo" userId="20be05278678cb43" providerId="LiveId" clId="{017B6805-B1D4-46B6-B06A-FB98F0F5C097}" dt="2021-06-12T14:19:13.365" v="504"/>
          <ac:inkMkLst>
            <pc:docMk/>
            <pc:sldMk cId="833355355" sldId="271"/>
            <ac:inkMk id="270" creationId="{E3E8FF86-16BA-467E-969F-8ED8875A4226}"/>
          </ac:inkMkLst>
        </pc:inkChg>
        <pc:inkChg chg="add">
          <ac:chgData name="Uajara P Araujo" userId="20be05278678cb43" providerId="LiveId" clId="{017B6805-B1D4-46B6-B06A-FB98F0F5C097}" dt="2021-06-12T14:17:52.259" v="442" actId="9405"/>
          <ac:inkMkLst>
            <pc:docMk/>
            <pc:sldMk cId="833355355" sldId="271"/>
            <ac:inkMk id="271" creationId="{30F7E22B-162D-481C-BF7D-2CE5A86E80AE}"/>
          </ac:inkMkLst>
        </pc:inkChg>
        <pc:inkChg chg="add mod">
          <ac:chgData name="Uajara P Araujo" userId="20be05278678cb43" providerId="LiveId" clId="{017B6805-B1D4-46B6-B06A-FB98F0F5C097}" dt="2021-06-12T14:18:29.738" v="482"/>
          <ac:inkMkLst>
            <pc:docMk/>
            <pc:sldMk cId="833355355" sldId="271"/>
            <ac:inkMk id="272" creationId="{A99AF956-06C1-447D-92C1-FCE80F7BEC44}"/>
          </ac:inkMkLst>
        </pc:inkChg>
        <pc:inkChg chg="add mod">
          <ac:chgData name="Uajara P Araujo" userId="20be05278678cb43" providerId="LiveId" clId="{017B6805-B1D4-46B6-B06A-FB98F0F5C097}" dt="2021-06-12T14:18:29.738" v="482"/>
          <ac:inkMkLst>
            <pc:docMk/>
            <pc:sldMk cId="833355355" sldId="271"/>
            <ac:inkMk id="273" creationId="{C1E31F1A-6BD7-41A7-B3C2-78FE3AB37A58}"/>
          </ac:inkMkLst>
        </pc:inkChg>
        <pc:inkChg chg="add mod">
          <ac:chgData name="Uajara P Araujo" userId="20be05278678cb43" providerId="LiveId" clId="{017B6805-B1D4-46B6-B06A-FB98F0F5C097}" dt="2021-06-12T14:18:29.738" v="482"/>
          <ac:inkMkLst>
            <pc:docMk/>
            <pc:sldMk cId="833355355" sldId="271"/>
            <ac:inkMk id="275" creationId="{21CA037F-FAF3-45FC-BC0C-FABF85032E5E}"/>
          </ac:inkMkLst>
        </pc:inkChg>
        <pc:inkChg chg="add mod">
          <ac:chgData name="Uajara P Araujo" userId="20be05278678cb43" providerId="LiveId" clId="{017B6805-B1D4-46B6-B06A-FB98F0F5C097}" dt="2021-06-12T14:18:29.738" v="482"/>
          <ac:inkMkLst>
            <pc:docMk/>
            <pc:sldMk cId="833355355" sldId="271"/>
            <ac:inkMk id="276" creationId="{6DB2382C-6A0D-47EA-BDA3-F79F598B0C9F}"/>
          </ac:inkMkLst>
        </pc:inkChg>
        <pc:inkChg chg="add mod">
          <ac:chgData name="Uajara P Araujo" userId="20be05278678cb43" providerId="LiveId" clId="{017B6805-B1D4-46B6-B06A-FB98F0F5C097}" dt="2021-06-12T14:18:29.738" v="482"/>
          <ac:inkMkLst>
            <pc:docMk/>
            <pc:sldMk cId="833355355" sldId="271"/>
            <ac:inkMk id="277" creationId="{5F5B1A50-1AA1-4BE2-A910-9B7DF437ED1E}"/>
          </ac:inkMkLst>
        </pc:inkChg>
        <pc:inkChg chg="add mod">
          <ac:chgData name="Uajara P Araujo" userId="20be05278678cb43" providerId="LiveId" clId="{017B6805-B1D4-46B6-B06A-FB98F0F5C097}" dt="2021-06-12T14:18:29.738" v="482"/>
          <ac:inkMkLst>
            <pc:docMk/>
            <pc:sldMk cId="833355355" sldId="271"/>
            <ac:inkMk id="278" creationId="{45B35627-829B-40FF-9FDE-1BEEC5DE973C}"/>
          </ac:inkMkLst>
        </pc:inkChg>
        <pc:inkChg chg="add mod">
          <ac:chgData name="Uajara P Araujo" userId="20be05278678cb43" providerId="LiveId" clId="{017B6805-B1D4-46B6-B06A-FB98F0F5C097}" dt="2021-06-12T14:18:29.738" v="482"/>
          <ac:inkMkLst>
            <pc:docMk/>
            <pc:sldMk cId="833355355" sldId="271"/>
            <ac:inkMk id="279" creationId="{EF67DCEB-EF44-4160-8F39-E00B5531B601}"/>
          </ac:inkMkLst>
        </pc:inkChg>
        <pc:inkChg chg="add mod">
          <ac:chgData name="Uajara P Araujo" userId="20be05278678cb43" providerId="LiveId" clId="{017B6805-B1D4-46B6-B06A-FB98F0F5C097}" dt="2021-06-12T14:18:29.738" v="482"/>
          <ac:inkMkLst>
            <pc:docMk/>
            <pc:sldMk cId="833355355" sldId="271"/>
            <ac:inkMk id="280" creationId="{37432A07-B40C-420A-A9DD-04BCE175DE0E}"/>
          </ac:inkMkLst>
        </pc:inkChg>
        <pc:inkChg chg="add mod">
          <ac:chgData name="Uajara P Araujo" userId="20be05278678cb43" providerId="LiveId" clId="{017B6805-B1D4-46B6-B06A-FB98F0F5C097}" dt="2021-06-12T14:18:29.738" v="482"/>
          <ac:inkMkLst>
            <pc:docMk/>
            <pc:sldMk cId="833355355" sldId="271"/>
            <ac:inkMk id="282" creationId="{21466572-FA9D-41BF-AE94-3D2163AD1C8B}"/>
          </ac:inkMkLst>
        </pc:inkChg>
        <pc:inkChg chg="add">
          <ac:chgData name="Uajara P Araujo" userId="20be05278678cb43" providerId="LiveId" clId="{017B6805-B1D4-46B6-B06A-FB98F0F5C097}" dt="2021-06-12T14:18:04.445" v="455" actId="9405"/>
          <ac:inkMkLst>
            <pc:docMk/>
            <pc:sldMk cId="833355355" sldId="271"/>
            <ac:inkMk id="284" creationId="{8A6F186E-D850-4F7B-9656-95C79BC298C1}"/>
          </ac:inkMkLst>
        </pc:inkChg>
        <pc:inkChg chg="add mod">
          <ac:chgData name="Uajara P Araujo" userId="20be05278678cb43" providerId="LiveId" clId="{017B6805-B1D4-46B6-B06A-FB98F0F5C097}" dt="2021-06-12T14:18:09.162" v="461"/>
          <ac:inkMkLst>
            <pc:docMk/>
            <pc:sldMk cId="833355355" sldId="271"/>
            <ac:inkMk id="285" creationId="{2E4F4069-C0F4-49D4-BCF3-21DFBC7A6BE2}"/>
          </ac:inkMkLst>
        </pc:inkChg>
        <pc:inkChg chg="add mod">
          <ac:chgData name="Uajara P Araujo" userId="20be05278678cb43" providerId="LiveId" clId="{017B6805-B1D4-46B6-B06A-FB98F0F5C097}" dt="2021-06-12T14:18:09.162" v="461"/>
          <ac:inkMkLst>
            <pc:docMk/>
            <pc:sldMk cId="833355355" sldId="271"/>
            <ac:inkMk id="286" creationId="{9C3D78E0-F3AC-436E-B066-26FCCD999C4C}"/>
          </ac:inkMkLst>
        </pc:inkChg>
        <pc:inkChg chg="add mod">
          <ac:chgData name="Uajara P Araujo" userId="20be05278678cb43" providerId="LiveId" clId="{017B6805-B1D4-46B6-B06A-FB98F0F5C097}" dt="2021-06-12T14:18:09.162" v="461"/>
          <ac:inkMkLst>
            <pc:docMk/>
            <pc:sldMk cId="833355355" sldId="271"/>
            <ac:inkMk id="287" creationId="{381D1C48-EAF0-458F-8A00-2CA8734E663B}"/>
          </ac:inkMkLst>
        </pc:inkChg>
        <pc:inkChg chg="add mod">
          <ac:chgData name="Uajara P Araujo" userId="20be05278678cb43" providerId="LiveId" clId="{017B6805-B1D4-46B6-B06A-FB98F0F5C097}" dt="2021-06-12T14:18:09.162" v="461"/>
          <ac:inkMkLst>
            <pc:docMk/>
            <pc:sldMk cId="833355355" sldId="271"/>
            <ac:inkMk id="288" creationId="{69F0DD03-0D83-4456-B5B4-2CDF70CE2232}"/>
          </ac:inkMkLst>
        </pc:inkChg>
        <pc:inkChg chg="add mod">
          <ac:chgData name="Uajara P Araujo" userId="20be05278678cb43" providerId="LiveId" clId="{017B6805-B1D4-46B6-B06A-FB98F0F5C097}" dt="2021-06-12T14:18:09.162" v="461"/>
          <ac:inkMkLst>
            <pc:docMk/>
            <pc:sldMk cId="833355355" sldId="271"/>
            <ac:inkMk id="289" creationId="{2B86E6A9-B8FE-4220-A159-B2243480809D}"/>
          </ac:inkMkLst>
        </pc:inkChg>
        <pc:inkChg chg="add mod">
          <ac:chgData name="Uajara P Araujo" userId="20be05278678cb43" providerId="LiveId" clId="{017B6805-B1D4-46B6-B06A-FB98F0F5C097}" dt="2021-06-12T14:19:13.365" v="504"/>
          <ac:inkMkLst>
            <pc:docMk/>
            <pc:sldMk cId="833355355" sldId="271"/>
            <ac:inkMk id="291" creationId="{3BBDA13D-EB8F-47A9-94E4-351C121224AC}"/>
          </ac:inkMkLst>
        </pc:inkChg>
        <pc:inkChg chg="add mod">
          <ac:chgData name="Uajara P Araujo" userId="20be05278678cb43" providerId="LiveId" clId="{017B6805-B1D4-46B6-B06A-FB98F0F5C097}" dt="2021-06-12T14:19:13.365" v="504"/>
          <ac:inkMkLst>
            <pc:docMk/>
            <pc:sldMk cId="833355355" sldId="271"/>
            <ac:inkMk id="292" creationId="{589C7531-AA29-433D-B275-815098390B4A}"/>
          </ac:inkMkLst>
        </pc:inkChg>
        <pc:inkChg chg="add mod">
          <ac:chgData name="Uajara P Araujo" userId="20be05278678cb43" providerId="LiveId" clId="{017B6805-B1D4-46B6-B06A-FB98F0F5C097}" dt="2021-06-12T14:19:13.365" v="504"/>
          <ac:inkMkLst>
            <pc:docMk/>
            <pc:sldMk cId="833355355" sldId="271"/>
            <ac:inkMk id="293" creationId="{F7EBFFBA-5CE5-4E70-8C4C-B761163FF554}"/>
          </ac:inkMkLst>
        </pc:inkChg>
        <pc:inkChg chg="add mod">
          <ac:chgData name="Uajara P Araujo" userId="20be05278678cb43" providerId="LiveId" clId="{017B6805-B1D4-46B6-B06A-FB98F0F5C097}" dt="2021-06-12T14:19:13.365" v="504"/>
          <ac:inkMkLst>
            <pc:docMk/>
            <pc:sldMk cId="833355355" sldId="271"/>
            <ac:inkMk id="294" creationId="{3FBA8A8E-E1BF-4100-B433-893591A32752}"/>
          </ac:inkMkLst>
        </pc:inkChg>
        <pc:inkChg chg="add mod">
          <ac:chgData name="Uajara P Araujo" userId="20be05278678cb43" providerId="LiveId" clId="{017B6805-B1D4-46B6-B06A-FB98F0F5C097}" dt="2021-06-12T14:19:13.365" v="504"/>
          <ac:inkMkLst>
            <pc:docMk/>
            <pc:sldMk cId="833355355" sldId="271"/>
            <ac:inkMk id="295" creationId="{BF5DE4F1-2534-4DBB-AB74-72D92836B130}"/>
          </ac:inkMkLst>
        </pc:inkChg>
        <pc:inkChg chg="add mod">
          <ac:chgData name="Uajara P Araujo" userId="20be05278678cb43" providerId="LiveId" clId="{017B6805-B1D4-46B6-B06A-FB98F0F5C097}" dt="2021-06-12T14:19:13.365" v="504"/>
          <ac:inkMkLst>
            <pc:docMk/>
            <pc:sldMk cId="833355355" sldId="271"/>
            <ac:inkMk id="296" creationId="{DB29A131-BDC8-46AD-B2C9-EB40C7636EA9}"/>
          </ac:inkMkLst>
        </pc:inkChg>
        <pc:inkChg chg="add mod">
          <ac:chgData name="Uajara P Araujo" userId="20be05278678cb43" providerId="LiveId" clId="{017B6805-B1D4-46B6-B06A-FB98F0F5C097}" dt="2021-06-12T14:18:29.738" v="482"/>
          <ac:inkMkLst>
            <pc:docMk/>
            <pc:sldMk cId="833355355" sldId="271"/>
            <ac:inkMk id="299" creationId="{93CDAECA-84DA-4DF1-A966-71058B2657FD}"/>
          </ac:inkMkLst>
        </pc:inkChg>
        <pc:inkChg chg="add mod">
          <ac:chgData name="Uajara P Araujo" userId="20be05278678cb43" providerId="LiveId" clId="{017B6805-B1D4-46B6-B06A-FB98F0F5C097}" dt="2021-06-12T14:18:29.738" v="482"/>
          <ac:inkMkLst>
            <pc:docMk/>
            <pc:sldMk cId="833355355" sldId="271"/>
            <ac:inkMk id="300" creationId="{28D92487-81AA-4092-9D97-CE42390363DB}"/>
          </ac:inkMkLst>
        </pc:inkChg>
        <pc:inkChg chg="add mod">
          <ac:chgData name="Uajara P Araujo" userId="20be05278678cb43" providerId="LiveId" clId="{017B6805-B1D4-46B6-B06A-FB98F0F5C097}" dt="2021-06-12T14:18:29.738" v="482"/>
          <ac:inkMkLst>
            <pc:docMk/>
            <pc:sldMk cId="833355355" sldId="271"/>
            <ac:inkMk id="301" creationId="{7CA27E05-46A2-4AE9-9A89-793012B07944}"/>
          </ac:inkMkLst>
        </pc:inkChg>
        <pc:inkChg chg="add mod">
          <ac:chgData name="Uajara P Araujo" userId="20be05278678cb43" providerId="LiveId" clId="{017B6805-B1D4-46B6-B06A-FB98F0F5C097}" dt="2021-06-12T14:18:29.738" v="482"/>
          <ac:inkMkLst>
            <pc:docMk/>
            <pc:sldMk cId="833355355" sldId="271"/>
            <ac:inkMk id="302" creationId="{1977EB3B-C01E-4678-82C0-26162C017106}"/>
          </ac:inkMkLst>
        </pc:inkChg>
        <pc:inkChg chg="add mod">
          <ac:chgData name="Uajara P Araujo" userId="20be05278678cb43" providerId="LiveId" clId="{017B6805-B1D4-46B6-B06A-FB98F0F5C097}" dt="2021-06-12T14:18:29.738" v="482"/>
          <ac:inkMkLst>
            <pc:docMk/>
            <pc:sldMk cId="833355355" sldId="271"/>
            <ac:inkMk id="303" creationId="{08F3DE14-7C48-42A1-9E88-CE787EC2E40F}"/>
          </ac:inkMkLst>
        </pc:inkChg>
        <pc:inkChg chg="add mod">
          <ac:chgData name="Uajara P Araujo" userId="20be05278678cb43" providerId="LiveId" clId="{017B6805-B1D4-46B6-B06A-FB98F0F5C097}" dt="2021-06-12T14:18:29.738" v="482"/>
          <ac:inkMkLst>
            <pc:docMk/>
            <pc:sldMk cId="833355355" sldId="271"/>
            <ac:inkMk id="304" creationId="{806C3285-9EE1-4138-AB87-6374CE8A5511}"/>
          </ac:inkMkLst>
        </pc:inkChg>
        <pc:inkChg chg="add mod">
          <ac:chgData name="Uajara P Araujo" userId="20be05278678cb43" providerId="LiveId" clId="{017B6805-B1D4-46B6-B06A-FB98F0F5C097}" dt="2021-06-12T14:18:29.738" v="482"/>
          <ac:inkMkLst>
            <pc:docMk/>
            <pc:sldMk cId="833355355" sldId="271"/>
            <ac:inkMk id="305" creationId="{C7060582-914B-4BF8-A00F-DD3EDB0FCD5C}"/>
          </ac:inkMkLst>
        </pc:inkChg>
        <pc:inkChg chg="add mod">
          <ac:chgData name="Uajara P Araujo" userId="20be05278678cb43" providerId="LiveId" clId="{017B6805-B1D4-46B6-B06A-FB98F0F5C097}" dt="2021-06-12T14:18:29.738" v="482"/>
          <ac:inkMkLst>
            <pc:docMk/>
            <pc:sldMk cId="833355355" sldId="271"/>
            <ac:inkMk id="306" creationId="{FE75F6FC-1B52-423E-8CB4-C7020F7A31EA}"/>
          </ac:inkMkLst>
        </pc:inkChg>
        <pc:inkChg chg="add mod">
          <ac:chgData name="Uajara P Araujo" userId="20be05278678cb43" providerId="LiveId" clId="{017B6805-B1D4-46B6-B06A-FB98F0F5C097}" dt="2021-06-12T14:18:29.738" v="482"/>
          <ac:inkMkLst>
            <pc:docMk/>
            <pc:sldMk cId="833355355" sldId="271"/>
            <ac:inkMk id="307" creationId="{B65A04C0-B5D5-476A-A5F5-95A9C120462F}"/>
          </ac:inkMkLst>
        </pc:inkChg>
        <pc:inkChg chg="add mod">
          <ac:chgData name="Uajara P Araujo" userId="20be05278678cb43" providerId="LiveId" clId="{017B6805-B1D4-46B6-B06A-FB98F0F5C097}" dt="2021-06-12T14:18:29.738" v="482"/>
          <ac:inkMkLst>
            <pc:docMk/>
            <pc:sldMk cId="833355355" sldId="271"/>
            <ac:inkMk id="308" creationId="{372FB5A0-CC25-4F25-8743-0E6228027CA3}"/>
          </ac:inkMkLst>
        </pc:inkChg>
        <pc:inkChg chg="add mod">
          <ac:chgData name="Uajara P Araujo" userId="20be05278678cb43" providerId="LiveId" clId="{017B6805-B1D4-46B6-B06A-FB98F0F5C097}" dt="2021-06-12T14:18:29.738" v="482"/>
          <ac:inkMkLst>
            <pc:docMk/>
            <pc:sldMk cId="833355355" sldId="271"/>
            <ac:inkMk id="309" creationId="{0672762F-E2E7-4CB7-8FC7-E642A4893484}"/>
          </ac:inkMkLst>
        </pc:inkChg>
        <pc:inkChg chg="add mod">
          <ac:chgData name="Uajara P Araujo" userId="20be05278678cb43" providerId="LiveId" clId="{017B6805-B1D4-46B6-B06A-FB98F0F5C097}" dt="2021-06-12T14:18:29.738" v="482"/>
          <ac:inkMkLst>
            <pc:docMk/>
            <pc:sldMk cId="833355355" sldId="271"/>
            <ac:inkMk id="310" creationId="{21ED056B-1275-4E6F-ADDE-8A90E9260B33}"/>
          </ac:inkMkLst>
        </pc:inkChg>
        <pc:inkChg chg="add mod">
          <ac:chgData name="Uajara P Araujo" userId="20be05278678cb43" providerId="LiveId" clId="{017B6805-B1D4-46B6-B06A-FB98F0F5C097}" dt="2021-06-12T14:18:29.738" v="482"/>
          <ac:inkMkLst>
            <pc:docMk/>
            <pc:sldMk cId="833355355" sldId="271"/>
            <ac:inkMk id="311" creationId="{84011D02-CFD9-4369-BDF8-E7BAA33EB1C6}"/>
          </ac:inkMkLst>
        </pc:inkChg>
        <pc:inkChg chg="add mod">
          <ac:chgData name="Uajara P Araujo" userId="20be05278678cb43" providerId="LiveId" clId="{017B6805-B1D4-46B6-B06A-FB98F0F5C097}" dt="2021-06-12T14:19:13.365" v="504"/>
          <ac:inkMkLst>
            <pc:docMk/>
            <pc:sldMk cId="833355355" sldId="271"/>
            <ac:inkMk id="313" creationId="{FF8D51FB-E128-4B9E-9348-05219DC599E2}"/>
          </ac:inkMkLst>
        </pc:inkChg>
        <pc:inkChg chg="add mod">
          <ac:chgData name="Uajara P Araujo" userId="20be05278678cb43" providerId="LiveId" clId="{017B6805-B1D4-46B6-B06A-FB98F0F5C097}" dt="2021-06-12T14:19:13.365" v="504"/>
          <ac:inkMkLst>
            <pc:docMk/>
            <pc:sldMk cId="833355355" sldId="271"/>
            <ac:inkMk id="314" creationId="{DA47D88A-2D04-42B5-A3D8-D29A539635F7}"/>
          </ac:inkMkLst>
        </pc:inkChg>
        <pc:inkChg chg="add mod">
          <ac:chgData name="Uajara P Araujo" userId="20be05278678cb43" providerId="LiveId" clId="{017B6805-B1D4-46B6-B06A-FB98F0F5C097}" dt="2021-06-12T14:19:13.365" v="504"/>
          <ac:inkMkLst>
            <pc:docMk/>
            <pc:sldMk cId="833355355" sldId="271"/>
            <ac:inkMk id="315" creationId="{0D265DA8-CA9E-40FA-A770-2898536B1E2D}"/>
          </ac:inkMkLst>
        </pc:inkChg>
        <pc:inkChg chg="add mod">
          <ac:chgData name="Uajara P Araujo" userId="20be05278678cb43" providerId="LiveId" clId="{017B6805-B1D4-46B6-B06A-FB98F0F5C097}" dt="2021-06-12T14:19:13.365" v="504"/>
          <ac:inkMkLst>
            <pc:docMk/>
            <pc:sldMk cId="833355355" sldId="271"/>
            <ac:inkMk id="316" creationId="{7086E681-0656-4225-8223-B41D17B8BC32}"/>
          </ac:inkMkLst>
        </pc:inkChg>
        <pc:inkChg chg="add mod">
          <ac:chgData name="Uajara P Araujo" userId="20be05278678cb43" providerId="LiveId" clId="{017B6805-B1D4-46B6-B06A-FB98F0F5C097}" dt="2021-06-12T14:19:13.365" v="504"/>
          <ac:inkMkLst>
            <pc:docMk/>
            <pc:sldMk cId="833355355" sldId="271"/>
            <ac:inkMk id="317" creationId="{0C7435DB-A350-4C07-92D9-88E20FB8ABDB}"/>
          </ac:inkMkLst>
        </pc:inkChg>
        <pc:inkChg chg="add mod">
          <ac:chgData name="Uajara P Araujo" userId="20be05278678cb43" providerId="LiveId" clId="{017B6805-B1D4-46B6-B06A-FB98F0F5C097}" dt="2021-06-12T14:18:40.418" v="492"/>
          <ac:inkMkLst>
            <pc:docMk/>
            <pc:sldMk cId="833355355" sldId="271"/>
            <ac:inkMk id="319" creationId="{FB7C0465-D7EE-4AD4-B45D-451F89CAD863}"/>
          </ac:inkMkLst>
        </pc:inkChg>
        <pc:inkChg chg="add mod">
          <ac:chgData name="Uajara P Araujo" userId="20be05278678cb43" providerId="LiveId" clId="{017B6805-B1D4-46B6-B06A-FB98F0F5C097}" dt="2021-06-12T14:19:13.365" v="504"/>
          <ac:inkMkLst>
            <pc:docMk/>
            <pc:sldMk cId="833355355" sldId="271"/>
            <ac:inkMk id="321" creationId="{B8E1CE58-C483-45F2-BDEA-A22DED4318CE}"/>
          </ac:inkMkLst>
        </pc:inkChg>
        <pc:inkChg chg="add mod">
          <ac:chgData name="Uajara P Araujo" userId="20be05278678cb43" providerId="LiveId" clId="{017B6805-B1D4-46B6-B06A-FB98F0F5C097}" dt="2021-06-12T14:19:13.365" v="504"/>
          <ac:inkMkLst>
            <pc:docMk/>
            <pc:sldMk cId="833355355" sldId="271"/>
            <ac:inkMk id="323" creationId="{DC598698-4AF1-4458-B9C3-AAD341AF73A3}"/>
          </ac:inkMkLst>
        </pc:inkChg>
        <pc:inkChg chg="add mod">
          <ac:chgData name="Uajara P Araujo" userId="20be05278678cb43" providerId="LiveId" clId="{017B6805-B1D4-46B6-B06A-FB98F0F5C097}" dt="2021-06-12T14:19:13.365" v="504"/>
          <ac:inkMkLst>
            <pc:docMk/>
            <pc:sldMk cId="833355355" sldId="271"/>
            <ac:inkMk id="324" creationId="{3F729556-C46E-43B9-9324-05389628CAF4}"/>
          </ac:inkMkLst>
        </pc:inkChg>
        <pc:inkChg chg="add mod">
          <ac:chgData name="Uajara P Araujo" userId="20be05278678cb43" providerId="LiveId" clId="{017B6805-B1D4-46B6-B06A-FB98F0F5C097}" dt="2021-06-12T14:19:13.365" v="504"/>
          <ac:inkMkLst>
            <pc:docMk/>
            <pc:sldMk cId="833355355" sldId="271"/>
            <ac:inkMk id="325" creationId="{AC9A85D2-5271-45D9-980C-8D33F1CC5790}"/>
          </ac:inkMkLst>
        </pc:inkChg>
        <pc:inkChg chg="add mod">
          <ac:chgData name="Uajara P Araujo" userId="20be05278678cb43" providerId="LiveId" clId="{017B6805-B1D4-46B6-B06A-FB98F0F5C097}" dt="2021-06-12T14:19:13.365" v="504"/>
          <ac:inkMkLst>
            <pc:docMk/>
            <pc:sldMk cId="833355355" sldId="271"/>
            <ac:inkMk id="326" creationId="{E5CDA6C9-E0A6-4241-95EF-59AA815CFBEA}"/>
          </ac:inkMkLst>
        </pc:inkChg>
        <pc:inkChg chg="add mod">
          <ac:chgData name="Uajara P Araujo" userId="20be05278678cb43" providerId="LiveId" clId="{017B6805-B1D4-46B6-B06A-FB98F0F5C097}" dt="2021-06-12T14:19:13.365" v="504"/>
          <ac:inkMkLst>
            <pc:docMk/>
            <pc:sldMk cId="833355355" sldId="271"/>
            <ac:inkMk id="327" creationId="{E00B50C1-3EC6-4A77-84E8-10ADE62FF6B2}"/>
          </ac:inkMkLst>
        </pc:inkChg>
        <pc:inkChg chg="add mod">
          <ac:chgData name="Uajara P Araujo" userId="20be05278678cb43" providerId="LiveId" clId="{017B6805-B1D4-46B6-B06A-FB98F0F5C097}" dt="2021-06-12T14:19:13.365" v="504"/>
          <ac:inkMkLst>
            <pc:docMk/>
            <pc:sldMk cId="833355355" sldId="271"/>
            <ac:inkMk id="329" creationId="{5AEA2265-5B57-4FCC-9F58-E197860B6F20}"/>
          </ac:inkMkLst>
        </pc:inkChg>
        <pc:inkChg chg="add mod">
          <ac:chgData name="Uajara P Araujo" userId="20be05278678cb43" providerId="LiveId" clId="{017B6805-B1D4-46B6-B06A-FB98F0F5C097}" dt="2021-06-12T14:19:13.365" v="504"/>
          <ac:inkMkLst>
            <pc:docMk/>
            <pc:sldMk cId="833355355" sldId="271"/>
            <ac:inkMk id="330" creationId="{FE7ED2D4-1412-4A1C-AC3B-40E8D2071642}"/>
          </ac:inkMkLst>
        </pc:inkChg>
        <pc:inkChg chg="add mod">
          <ac:chgData name="Uajara P Araujo" userId="20be05278678cb43" providerId="LiveId" clId="{017B6805-B1D4-46B6-B06A-FB98F0F5C097}" dt="2021-06-12T14:19:13.365" v="504"/>
          <ac:inkMkLst>
            <pc:docMk/>
            <pc:sldMk cId="833355355" sldId="271"/>
            <ac:inkMk id="332" creationId="{6324DE82-D117-4A67-A5F4-5968CCB341BE}"/>
          </ac:inkMkLst>
        </pc:inkChg>
        <pc:inkChg chg="add mod">
          <ac:chgData name="Uajara P Araujo" userId="20be05278678cb43" providerId="LiveId" clId="{017B6805-B1D4-46B6-B06A-FB98F0F5C097}" dt="2021-06-12T14:19:13.365" v="504"/>
          <ac:inkMkLst>
            <pc:docMk/>
            <pc:sldMk cId="833355355" sldId="271"/>
            <ac:inkMk id="333" creationId="{33AD3D21-33EA-4BC1-BCB5-CAF9048C8D39}"/>
          </ac:inkMkLst>
        </pc:inkChg>
        <pc:inkChg chg="add">
          <ac:chgData name="Uajara P Araujo" userId="20be05278678cb43" providerId="LiveId" clId="{017B6805-B1D4-46B6-B06A-FB98F0F5C097}" dt="2021-06-12T14:19:15.976" v="505" actId="9405"/>
          <ac:inkMkLst>
            <pc:docMk/>
            <pc:sldMk cId="833355355" sldId="271"/>
            <ac:inkMk id="335" creationId="{1BD0640E-268A-468B-93F2-648720145320}"/>
          </ac:inkMkLst>
        </pc:inkChg>
        <pc:inkChg chg="add mod">
          <ac:chgData name="Uajara P Araujo" userId="20be05278678cb43" providerId="LiveId" clId="{017B6805-B1D4-46B6-B06A-FB98F0F5C097}" dt="2021-06-12T14:19:18.010" v="508"/>
          <ac:inkMkLst>
            <pc:docMk/>
            <pc:sldMk cId="833355355" sldId="271"/>
            <ac:inkMk id="336" creationId="{535DECBE-1C79-479C-B5A1-268CA3E04701}"/>
          </ac:inkMkLst>
        </pc:inkChg>
        <pc:inkChg chg="add mod">
          <ac:chgData name="Uajara P Araujo" userId="20be05278678cb43" providerId="LiveId" clId="{017B6805-B1D4-46B6-B06A-FB98F0F5C097}" dt="2021-06-12T14:19:18.010" v="508"/>
          <ac:inkMkLst>
            <pc:docMk/>
            <pc:sldMk cId="833355355" sldId="271"/>
            <ac:inkMk id="337" creationId="{54AA1167-CB1D-4FE4-AD05-0B1B1C0CCB0F}"/>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2T14:16:03.869"/>
    </inkml:context>
    <inkml:brush xml:id="br0">
      <inkml:brushProperty name="width" value="0.05" units="cm"/>
      <inkml:brushProperty name="height" value="0.05" units="cm"/>
      <inkml:brushProperty name="color" value="#E71224"/>
    </inkml:brush>
  </inkml:definitions>
  <inkml:trace contextRef="#ctx0" brushRef="#br0">1 0 5376,'0'0'2704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2T14:16:55.856"/>
    </inkml:context>
    <inkml:brush xml:id="br0">
      <inkml:brushProperty name="width" value="0.05" units="cm"/>
      <inkml:brushProperty name="height" value="0.05" units="cm"/>
      <inkml:brushProperty name="color" value="#E71224"/>
    </inkml:brush>
  </inkml:definitions>
  <inkml:trace contextRef="#ctx0" brushRef="#br0">0 1 1728,'0'0'1152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2T14:17:32.990"/>
    </inkml:context>
    <inkml:brush xml:id="br0">
      <inkml:brushProperty name="width" value="0.1" units="cm"/>
      <inkml:brushProperty name="height" value="0.6" units="cm"/>
      <inkml:brushProperty name="color" value="#849398"/>
      <inkml:brushProperty name="inkEffects" value="pencil"/>
    </inkml:brush>
  </inkml:definitions>
  <inkml:trace contextRef="#ctx0" brushRef="#br0">188 118 1456,'-1'1'1584,"-2"0"-784,1 0-400,-1 2-208,-4 2 304,-5 4-256,-4 5 176,-3 5-208,0 2-32,1 3-96,2 3-16,1 2-32,4 2 0,2 2-16,5 3 0,3 1 0,4 3 32,4 0-32,4 2 96,4-1-48,6 2 48,4-2-48,5-3 0,6-6-32,10-7 16,7-10-16,7-15 48,0-14-32,1-16-16,-4-13-16,-5-10 48,-6-7-32,-5-7-16,-7-3 0,-8-1 96,-8 3-64,-8 5 128,-8 8-96,-9 8 128,-5 8-96,-8 8-32,-8 7-32,-16 7 48,-12 6-48,-15 8 32,-6 8-48,0 6 64,3 9-64,2 13 128,8 11-48,9 15-64,12 9-16,15 16-64,14 13 16,11 0-2160,6-10-1072,3-21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2T14:17:38.172"/>
    </inkml:context>
    <inkml:brush xml:id="br0">
      <inkml:brushProperty name="width" value="0.35" units="cm"/>
      <inkml:brushProperty name="height" value="2.1" units="cm"/>
      <inkml:brushProperty name="color" value="#849398"/>
      <inkml:brushProperty name="inkEffects" value="pencil"/>
    </inkml:brush>
  </inkml:definitions>
  <inkml:trace contextRef="#ctx0" brushRef="#br0">330 1 5664,'0'0'1056,"0"0"-512,0 0-288,-16 7 448,-13 6-64,-7 6 416,-2 4-528,0 9 0,3 7-256,4 11-112,5 7-64,5 12-48,3 11-32,6 16 0,4 10 0,5 5 16,7-6-16,6-11 16,7-15-16,4-14-2944,2-15-1456,32-75 11712,28-69-7312,4-46 1280,-11-17-672,-22 2-144,-25 20-256,-24 23 384,-22 25-320,-17 22 96,-9 19-192,-7 15 176,0 12-192,3 12 47,2 12-111,1 24-64,3 22-16,6 25-479,6 21 223,7 4-3808,6-10-2016,7-21 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2T14:18:04.443"/>
    </inkml:context>
    <inkml:brush xml:id="br0">
      <inkml:brushProperty name="width" value="0.05" units="cm"/>
      <inkml:brushProperty name="height" value="0.05" units="cm"/>
      <inkml:brushProperty name="color" value="#E71224"/>
    </inkml:brush>
  </inkml:definitions>
  <inkml:trace contextRef="#ctx0" brushRef="#br0">1 0 1168,'0'0'-160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2T14:18:36.110"/>
    </inkml:context>
    <inkml:brush xml:id="br0">
      <inkml:brushProperty name="width" value="0.05" units="cm"/>
      <inkml:brushProperty name="height" value="0.05" units="cm"/>
      <inkml:brushProperty name="color" value="#E71224"/>
    </inkml:brush>
  </inkml:definitions>
  <inkml:trace contextRef="#ctx0" brushRef="#br0">58 150 4960,'0'0'2256,"-14"-92"-2224,9 62-16,-2 14-16,2 6 0,-4 8-368,-9 4 176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12T14:18:39.462"/>
    </inkml:context>
    <inkml:brush xml:id="br0">
      <inkml:brushProperty name="width" value="0.05" units="cm"/>
      <inkml:brushProperty name="height" value="0.05" units="cm"/>
      <inkml:brushProperty name="color" value="#E71224"/>
    </inkml:brush>
  </inkml:definitions>
  <inkml:trace contextRef="#ctx0" brushRef="#br0">1 0 3680,'0'0'1040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3ED9201-DA9D-4619-A3EF-51F8254A96A9}" type="datetimeFigureOut">
              <a:rPr lang="pt-BR" smtClean="0"/>
              <a:t>29/04/2022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D25CE59-2283-4692-B09F-85F41DE37BA6}" type="slidenum">
              <a:rPr lang="pt-BR" smtClean="0"/>
              <a:t>‹nº›</a:t>
            </a:fld>
            <a:endParaRPr lang="pt-BR"/>
          </a:p>
        </p:txBody>
      </p:sp>
    </p:spTree>
    <p:extLst>
      <p:ext uri="{BB962C8B-B14F-4D97-AF65-F5344CB8AC3E}">
        <p14:creationId xmlns:p14="http://schemas.microsoft.com/office/powerpoint/2010/main" val="241881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3ED9201-DA9D-4619-A3EF-51F8254A96A9}" type="datetimeFigureOut">
              <a:rPr lang="pt-BR" smtClean="0"/>
              <a:t>29/04/2022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D25CE59-2283-4692-B09F-85F41DE37BA6}" type="slidenum">
              <a:rPr lang="pt-BR" smtClean="0"/>
              <a:t>‹nº›</a:t>
            </a:fld>
            <a:endParaRPr lang="pt-BR"/>
          </a:p>
        </p:txBody>
      </p:sp>
    </p:spTree>
    <p:extLst>
      <p:ext uri="{BB962C8B-B14F-4D97-AF65-F5344CB8AC3E}">
        <p14:creationId xmlns:p14="http://schemas.microsoft.com/office/powerpoint/2010/main" val="776410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3ED9201-DA9D-4619-A3EF-51F8254A96A9}" type="datetimeFigureOut">
              <a:rPr lang="pt-BR" smtClean="0"/>
              <a:t>29/04/2022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D25CE59-2283-4692-B09F-85F41DE37BA6}" type="slidenum">
              <a:rPr lang="pt-BR" smtClean="0"/>
              <a:t>‹nº›</a:t>
            </a:fld>
            <a:endParaRPr lang="pt-BR"/>
          </a:p>
        </p:txBody>
      </p:sp>
    </p:spTree>
    <p:extLst>
      <p:ext uri="{BB962C8B-B14F-4D97-AF65-F5344CB8AC3E}">
        <p14:creationId xmlns:p14="http://schemas.microsoft.com/office/powerpoint/2010/main" val="42158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3ED9201-DA9D-4619-A3EF-51F8254A96A9}" type="datetimeFigureOut">
              <a:rPr lang="pt-BR" smtClean="0"/>
              <a:t>29/04/2022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D25CE59-2283-4692-B09F-85F41DE37BA6}" type="slidenum">
              <a:rPr lang="pt-BR" smtClean="0"/>
              <a:t>‹nº›</a:t>
            </a:fld>
            <a:endParaRPr lang="pt-BR"/>
          </a:p>
        </p:txBody>
      </p:sp>
    </p:spTree>
    <p:extLst>
      <p:ext uri="{BB962C8B-B14F-4D97-AF65-F5344CB8AC3E}">
        <p14:creationId xmlns:p14="http://schemas.microsoft.com/office/powerpoint/2010/main" val="384260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93ED9201-DA9D-4619-A3EF-51F8254A96A9}" type="datetimeFigureOut">
              <a:rPr lang="pt-BR" smtClean="0"/>
              <a:t>29/04/2022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D25CE59-2283-4692-B09F-85F41DE37BA6}" type="slidenum">
              <a:rPr lang="pt-BR" smtClean="0"/>
              <a:t>‹nº›</a:t>
            </a:fld>
            <a:endParaRPr lang="pt-BR"/>
          </a:p>
        </p:txBody>
      </p:sp>
    </p:spTree>
    <p:extLst>
      <p:ext uri="{BB962C8B-B14F-4D97-AF65-F5344CB8AC3E}">
        <p14:creationId xmlns:p14="http://schemas.microsoft.com/office/powerpoint/2010/main" val="224888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3ED9201-DA9D-4619-A3EF-51F8254A96A9}" type="datetimeFigureOut">
              <a:rPr lang="pt-BR" smtClean="0"/>
              <a:t>29/04/2022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D25CE59-2283-4692-B09F-85F41DE37BA6}" type="slidenum">
              <a:rPr lang="pt-BR" smtClean="0"/>
              <a:t>‹nº›</a:t>
            </a:fld>
            <a:endParaRPr lang="pt-BR"/>
          </a:p>
        </p:txBody>
      </p:sp>
    </p:spTree>
    <p:extLst>
      <p:ext uri="{BB962C8B-B14F-4D97-AF65-F5344CB8AC3E}">
        <p14:creationId xmlns:p14="http://schemas.microsoft.com/office/powerpoint/2010/main" val="276937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3ED9201-DA9D-4619-A3EF-51F8254A96A9}" type="datetimeFigureOut">
              <a:rPr lang="pt-BR" smtClean="0"/>
              <a:t>29/04/2022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D25CE59-2283-4692-B09F-85F41DE37BA6}" type="slidenum">
              <a:rPr lang="pt-BR" smtClean="0"/>
              <a:t>‹nº›</a:t>
            </a:fld>
            <a:endParaRPr lang="pt-BR"/>
          </a:p>
        </p:txBody>
      </p:sp>
    </p:spTree>
    <p:extLst>
      <p:ext uri="{BB962C8B-B14F-4D97-AF65-F5344CB8AC3E}">
        <p14:creationId xmlns:p14="http://schemas.microsoft.com/office/powerpoint/2010/main" val="382403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93ED9201-DA9D-4619-A3EF-51F8254A96A9}" type="datetimeFigureOut">
              <a:rPr lang="pt-BR" smtClean="0"/>
              <a:t>29/04/2022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D25CE59-2283-4692-B09F-85F41DE37BA6}" type="slidenum">
              <a:rPr lang="pt-BR" smtClean="0"/>
              <a:t>‹nº›</a:t>
            </a:fld>
            <a:endParaRPr lang="pt-BR"/>
          </a:p>
        </p:txBody>
      </p:sp>
    </p:spTree>
    <p:extLst>
      <p:ext uri="{BB962C8B-B14F-4D97-AF65-F5344CB8AC3E}">
        <p14:creationId xmlns:p14="http://schemas.microsoft.com/office/powerpoint/2010/main" val="263296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3ED9201-DA9D-4619-A3EF-51F8254A96A9}" type="datetimeFigureOut">
              <a:rPr lang="pt-BR" smtClean="0"/>
              <a:t>29/04/2022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D25CE59-2283-4692-B09F-85F41DE37BA6}" type="slidenum">
              <a:rPr lang="pt-BR" smtClean="0"/>
              <a:t>‹nº›</a:t>
            </a:fld>
            <a:endParaRPr lang="pt-BR"/>
          </a:p>
        </p:txBody>
      </p:sp>
    </p:spTree>
    <p:extLst>
      <p:ext uri="{BB962C8B-B14F-4D97-AF65-F5344CB8AC3E}">
        <p14:creationId xmlns:p14="http://schemas.microsoft.com/office/powerpoint/2010/main" val="358250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93ED9201-DA9D-4619-A3EF-51F8254A96A9}" type="datetimeFigureOut">
              <a:rPr lang="pt-BR" smtClean="0"/>
              <a:t>29/04/2022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D25CE59-2283-4692-B09F-85F41DE37BA6}" type="slidenum">
              <a:rPr lang="pt-BR" smtClean="0"/>
              <a:t>‹nº›</a:t>
            </a:fld>
            <a:endParaRPr lang="pt-BR"/>
          </a:p>
        </p:txBody>
      </p:sp>
    </p:spTree>
    <p:extLst>
      <p:ext uri="{BB962C8B-B14F-4D97-AF65-F5344CB8AC3E}">
        <p14:creationId xmlns:p14="http://schemas.microsoft.com/office/powerpoint/2010/main" val="332073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93ED9201-DA9D-4619-A3EF-51F8254A96A9}" type="datetimeFigureOut">
              <a:rPr lang="pt-BR" smtClean="0"/>
              <a:t>29/04/2022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D25CE59-2283-4692-B09F-85F41DE37BA6}" type="slidenum">
              <a:rPr lang="pt-BR" smtClean="0"/>
              <a:t>‹nº›</a:t>
            </a:fld>
            <a:endParaRPr lang="pt-BR"/>
          </a:p>
        </p:txBody>
      </p:sp>
    </p:spTree>
    <p:extLst>
      <p:ext uri="{BB962C8B-B14F-4D97-AF65-F5344CB8AC3E}">
        <p14:creationId xmlns:p14="http://schemas.microsoft.com/office/powerpoint/2010/main" val="30446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D9201-DA9D-4619-A3EF-51F8254A96A9}" type="datetimeFigureOut">
              <a:rPr lang="pt-BR" smtClean="0"/>
              <a:t>29/04/2022</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5CE59-2283-4692-B09F-85F41DE37BA6}" type="slidenum">
              <a:rPr lang="pt-BR" smtClean="0"/>
              <a:t>‹nº›</a:t>
            </a:fld>
            <a:endParaRPr lang="pt-BR"/>
          </a:p>
        </p:txBody>
      </p:sp>
    </p:spTree>
    <p:extLst>
      <p:ext uri="{BB962C8B-B14F-4D97-AF65-F5344CB8AC3E}">
        <p14:creationId xmlns:p14="http://schemas.microsoft.com/office/powerpoint/2010/main" val="4100457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8" Type="http://schemas.openxmlformats.org/officeDocument/2006/relationships/image" Target="../media/image13.png"/><Relationship Id="rId3" Type="http://schemas.openxmlformats.org/officeDocument/2006/relationships/image" Target="../media/image6.emf"/><Relationship Id="rId21" Type="http://schemas.openxmlformats.org/officeDocument/2006/relationships/customXml" Target="../ink/ink5.xml"/><Relationship Id="rId17" Type="http://schemas.openxmlformats.org/officeDocument/2006/relationships/customXml" Target="../ink/ink3.xml"/><Relationship Id="rId2" Type="http://schemas.openxmlformats.org/officeDocument/2006/relationships/image" Target="../media/image5.emf"/><Relationship Id="rId16" Type="http://schemas.openxmlformats.org/officeDocument/2006/relationships/customXml" Target="../ink/ink2.xml"/><Relationship Id="rId20" Type="http://schemas.openxmlformats.org/officeDocument/2006/relationships/image" Target="../media/image14.png"/><Relationship Id="rId1" Type="http://schemas.openxmlformats.org/officeDocument/2006/relationships/slideLayout" Target="../slideLayouts/slideLayout2.xml"/><Relationship Id="rId79" Type="http://schemas.openxmlformats.org/officeDocument/2006/relationships/customXml" Target="../ink/ink7.xml"/><Relationship Id="rId15" Type="http://schemas.openxmlformats.org/officeDocument/2006/relationships/image" Target="../media/image12.png"/><Relationship Id="rId19" Type="http://schemas.openxmlformats.org/officeDocument/2006/relationships/customXml" Target="../ink/ink4.xml"/><Relationship Id="rId78" Type="http://schemas.openxmlformats.org/officeDocument/2006/relationships/image" Target="../media/image42.png"/><Relationship Id="rId4" Type="http://schemas.openxmlformats.org/officeDocument/2006/relationships/customXml" Target="../ink/ink1.xml"/><Relationship Id="rId22" Type="http://schemas.openxmlformats.org/officeDocument/2006/relationships/customXml" Target="../ink/ink6.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Processos e Sistemas Decisórios</a:t>
            </a:r>
          </a:p>
        </p:txBody>
      </p:sp>
      <p:sp>
        <p:nvSpPr>
          <p:cNvPr id="3" name="Subtítulo 2"/>
          <p:cNvSpPr>
            <a:spLocks noGrp="1"/>
          </p:cNvSpPr>
          <p:nvPr>
            <p:ph type="subTitle" idx="1"/>
          </p:nvPr>
        </p:nvSpPr>
        <p:spPr>
          <a:xfrm>
            <a:off x="1584960" y="4263890"/>
            <a:ext cx="9144000" cy="1655762"/>
          </a:xfrm>
        </p:spPr>
        <p:txBody>
          <a:bodyPr/>
          <a:lstStyle/>
          <a:p>
            <a:pPr algn="l"/>
            <a:r>
              <a:rPr lang="pt-BR" dirty="0"/>
              <a:t>Uajará Pessoa Araújo</a:t>
            </a:r>
          </a:p>
        </p:txBody>
      </p:sp>
    </p:spTree>
    <p:extLst>
      <p:ext uri="{BB962C8B-B14F-4D97-AF65-F5344CB8AC3E}">
        <p14:creationId xmlns:p14="http://schemas.microsoft.com/office/powerpoint/2010/main" val="110668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Teoria normativa &amp; descritiva</a:t>
            </a:r>
          </a:p>
        </p:txBody>
      </p:sp>
      <p:sp>
        <p:nvSpPr>
          <p:cNvPr id="3" name="Espaço Reservado para Conteúdo 2"/>
          <p:cNvSpPr>
            <a:spLocks noGrp="1"/>
          </p:cNvSpPr>
          <p:nvPr>
            <p:ph idx="1"/>
          </p:nvPr>
        </p:nvSpPr>
        <p:spPr>
          <a:xfrm>
            <a:off x="838200" y="1518248"/>
            <a:ext cx="11031747" cy="5477774"/>
          </a:xfrm>
        </p:spPr>
        <p:txBody>
          <a:bodyPr>
            <a:normAutofit fontScale="92500" lnSpcReduction="10000"/>
          </a:bodyPr>
          <a:lstStyle/>
          <a:p>
            <a:pPr marL="0" indent="0">
              <a:buNone/>
            </a:pPr>
            <a:r>
              <a:rPr lang="pt-BR" b="1" dirty="0"/>
              <a:t>TEORIA DESCRITIVA</a:t>
            </a:r>
            <a:r>
              <a:rPr lang="pt-BR" dirty="0"/>
              <a:t>: pretende explicar e predizer como as pessoas tomam, de fato, as decisões. É empírica, derivada da psicologia experimental.</a:t>
            </a:r>
          </a:p>
          <a:p>
            <a:pPr marL="0" indent="0">
              <a:buNone/>
            </a:pPr>
            <a:r>
              <a:rPr lang="pt-BR" i="1" dirty="0"/>
              <a:t>Por que as pessoas jogam em cassinos se sabem que certamente perderão tudo se jogarem por bastante tempo (TD)?</a:t>
            </a:r>
          </a:p>
          <a:p>
            <a:pPr marL="0" indent="0">
              <a:buNone/>
            </a:pPr>
            <a:endParaRPr lang="pt-BR" dirty="0"/>
          </a:p>
          <a:p>
            <a:pPr marL="0" indent="0">
              <a:buNone/>
            </a:pPr>
            <a:r>
              <a:rPr lang="pt-BR" b="1" dirty="0">
                <a:highlight>
                  <a:srgbClr val="FFFF00"/>
                </a:highlight>
              </a:rPr>
              <a:t>TEORIA NORMATIVA</a:t>
            </a:r>
            <a:r>
              <a:rPr lang="pt-BR" dirty="0">
                <a:highlight>
                  <a:srgbClr val="FFFF00"/>
                </a:highlight>
              </a:rPr>
              <a:t>: pretende prescrever como os DM deveriam agir se o fizessem racionalmente. </a:t>
            </a:r>
            <a:endParaRPr lang="pt-BR" dirty="0"/>
          </a:p>
          <a:p>
            <a:pPr marL="0" indent="0">
              <a:buNone/>
            </a:pPr>
            <a:r>
              <a:rPr lang="pt-BR" i="1" dirty="0">
                <a:highlight>
                  <a:srgbClr val="FFFF00"/>
                </a:highlight>
              </a:rPr>
              <a:t>As pessoas deveriam jogar em cassino (TN)?</a:t>
            </a:r>
          </a:p>
          <a:p>
            <a:pPr marL="0" indent="0">
              <a:buNone/>
            </a:pPr>
            <a:r>
              <a:rPr lang="pt-BR" dirty="0">
                <a:highlight>
                  <a:srgbClr val="FFFF00"/>
                </a:highlight>
              </a:rPr>
              <a:t>TN foca na </a:t>
            </a:r>
            <a:r>
              <a:rPr lang="pt-BR" b="1" dirty="0">
                <a:highlight>
                  <a:srgbClr val="FFFF00"/>
                </a:highlight>
              </a:rPr>
              <a:t>racionalidade</a:t>
            </a:r>
          </a:p>
          <a:p>
            <a:pPr marL="0" indent="0">
              <a:buNone/>
            </a:pPr>
            <a:r>
              <a:rPr lang="pt-BR" b="1" dirty="0">
                <a:highlight>
                  <a:srgbClr val="FFFF00"/>
                </a:highlight>
              </a:rPr>
              <a:t>TN = </a:t>
            </a:r>
            <a:r>
              <a:rPr lang="pt-BR" b="1" dirty="0" err="1">
                <a:highlight>
                  <a:srgbClr val="FFFF00"/>
                </a:highlight>
              </a:rPr>
              <a:t>rational</a:t>
            </a:r>
            <a:r>
              <a:rPr lang="pt-BR" b="1" dirty="0">
                <a:highlight>
                  <a:srgbClr val="FFFF00"/>
                </a:highlight>
              </a:rPr>
              <a:t> </a:t>
            </a:r>
            <a:r>
              <a:rPr lang="pt-BR" b="1" dirty="0" err="1">
                <a:highlight>
                  <a:srgbClr val="FFFF00"/>
                </a:highlight>
              </a:rPr>
              <a:t>choice</a:t>
            </a:r>
            <a:r>
              <a:rPr lang="pt-BR" b="1" dirty="0">
                <a:highlight>
                  <a:srgbClr val="FFFF00"/>
                </a:highlight>
              </a:rPr>
              <a:t> </a:t>
            </a:r>
            <a:r>
              <a:rPr lang="pt-BR" b="1" dirty="0" err="1">
                <a:highlight>
                  <a:srgbClr val="FFFF00"/>
                </a:highlight>
              </a:rPr>
              <a:t>theory</a:t>
            </a:r>
            <a:endParaRPr lang="pt-BR" b="1" dirty="0">
              <a:highlight>
                <a:srgbClr val="FFFF00"/>
              </a:highlight>
            </a:endParaRPr>
          </a:p>
          <a:p>
            <a:pPr marL="0" indent="0">
              <a:buNone/>
            </a:pPr>
            <a:r>
              <a:rPr lang="pt-BR" b="1" dirty="0">
                <a:highlight>
                  <a:srgbClr val="FFFF00"/>
                </a:highlight>
              </a:rPr>
              <a:t> </a:t>
            </a:r>
          </a:p>
          <a:p>
            <a:pPr marL="0" indent="0">
              <a:buNone/>
            </a:pPr>
            <a:r>
              <a:rPr lang="pt-BR" dirty="0"/>
              <a:t>COMO AS PESSOAS SE COMPORTAM NA PRÁTICA É VARIÁVEL COM O TEMPO E DEPENDE DA CULTURA (TD); A RACIONALIDADE SERIA INVARIÁVEL (TN)</a:t>
            </a:r>
          </a:p>
          <a:p>
            <a:pPr marL="0" indent="0">
              <a:buNone/>
            </a:pPr>
            <a:endParaRPr lang="pt-BR" i="1" dirty="0">
              <a:highlight>
                <a:srgbClr val="FFFF00"/>
              </a:highlight>
            </a:endParaRPr>
          </a:p>
          <a:p>
            <a:pPr marL="0" indent="0">
              <a:buNone/>
            </a:pPr>
            <a:endParaRPr lang="pt-BR" dirty="0">
              <a:highlight>
                <a:srgbClr val="FFFF00"/>
              </a:highlight>
            </a:endParaRPr>
          </a:p>
        </p:txBody>
      </p:sp>
    </p:spTree>
    <p:extLst>
      <p:ext uri="{BB962C8B-B14F-4D97-AF65-F5344CB8AC3E}">
        <p14:creationId xmlns:p14="http://schemas.microsoft.com/office/powerpoint/2010/main" val="4371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DECISÕES RACIONAIS &amp; CORRETAS</a:t>
            </a:r>
          </a:p>
        </p:txBody>
      </p:sp>
      <p:sp>
        <p:nvSpPr>
          <p:cNvPr id="3" name="Espaço Reservado para Conteúdo 2"/>
          <p:cNvSpPr>
            <a:spLocks noGrp="1"/>
          </p:cNvSpPr>
          <p:nvPr>
            <p:ph idx="1"/>
          </p:nvPr>
        </p:nvSpPr>
        <p:spPr/>
        <p:txBody>
          <a:bodyPr>
            <a:normAutofit fontScale="92500" lnSpcReduction="10000"/>
          </a:bodyPr>
          <a:lstStyle/>
          <a:p>
            <a:pPr marL="0" indent="0">
              <a:buNone/>
            </a:pPr>
            <a:r>
              <a:rPr lang="pt-BR" dirty="0"/>
              <a:t>Decisão correta é aquela que produz bons resultados; somente é conhecida como tal post </a:t>
            </a:r>
            <a:r>
              <a:rPr lang="pt-BR" dirty="0" err="1"/>
              <a:t>factum</a:t>
            </a:r>
            <a:r>
              <a:rPr lang="pt-BR" dirty="0"/>
              <a:t>: O RESULTADO OBTIDO É PELO MENOS TÃO BOM QUANTO QUALQUER OUTRO POSSÍVEL RESULTADO</a:t>
            </a:r>
          </a:p>
          <a:p>
            <a:pPr marL="0" indent="0">
              <a:buNone/>
            </a:pPr>
            <a:endParaRPr lang="pt-BR" dirty="0"/>
          </a:p>
          <a:p>
            <a:pPr marL="0" indent="0">
              <a:buNone/>
            </a:pPr>
            <a:r>
              <a:rPr lang="pt-BR" dirty="0"/>
              <a:t>Decisão racional é aquela em que: SE E SOMENTE SE O DM ESCOLHE O QUE FAZER É O MAIS RACIONAL NAQUELE MOMENTO DA ESCOLHA.</a:t>
            </a:r>
          </a:p>
          <a:p>
            <a:pPr marL="0" indent="0">
              <a:buNone/>
            </a:pPr>
            <a:endParaRPr lang="pt-BR" dirty="0"/>
          </a:p>
          <a:p>
            <a:pPr marL="0" indent="0">
              <a:buNone/>
            </a:pPr>
            <a:r>
              <a:rPr lang="pt-BR" b="1" dirty="0"/>
              <a:t>Racionalidade instrumental</a:t>
            </a:r>
            <a:r>
              <a:rPr lang="pt-BR" dirty="0"/>
              <a:t>: o DM tem algum objetivo. Qual é esse objetivo não importa, é problema do DM (não é discutido na DT). Ser instrumentalmente racional é o DM optar por aquilo que ele tem razão de acreditar que o levará a aquele objetivo = </a:t>
            </a:r>
            <a:r>
              <a:rPr lang="pt-BR" b="1" dirty="0">
                <a:solidFill>
                  <a:srgbClr val="FF0000"/>
                </a:solidFill>
              </a:rPr>
              <a:t>meios para um fim</a:t>
            </a:r>
          </a:p>
        </p:txBody>
      </p:sp>
    </p:spTree>
    <p:extLst>
      <p:ext uri="{BB962C8B-B14F-4D97-AF65-F5344CB8AC3E}">
        <p14:creationId xmlns:p14="http://schemas.microsoft.com/office/powerpoint/2010/main" val="337846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RISCO, IGNORÂNCIA E INCERTEZA</a:t>
            </a:r>
          </a:p>
        </p:txBody>
      </p:sp>
      <p:sp>
        <p:nvSpPr>
          <p:cNvPr id="3" name="Espaço Reservado para Conteúdo 2"/>
          <p:cNvSpPr>
            <a:spLocks noGrp="1"/>
          </p:cNvSpPr>
          <p:nvPr>
            <p:ph idx="1"/>
          </p:nvPr>
        </p:nvSpPr>
        <p:spPr>
          <a:xfrm>
            <a:off x="838200" y="1690688"/>
            <a:ext cx="2698630" cy="483169"/>
          </a:xfrm>
        </p:spPr>
        <p:txBody>
          <a:bodyPr>
            <a:normAutofit/>
          </a:bodyPr>
          <a:lstStyle/>
          <a:p>
            <a:pPr marL="0" indent="0">
              <a:buNone/>
            </a:pPr>
            <a:r>
              <a:rPr lang="pt-BR" dirty="0"/>
              <a:t>Ler páginas 5 a 8</a:t>
            </a:r>
          </a:p>
        </p:txBody>
      </p:sp>
      <p:pic>
        <p:nvPicPr>
          <p:cNvPr id="4" name="Imagem 3"/>
          <p:cNvPicPr>
            <a:picLocks noChangeAspect="1"/>
          </p:cNvPicPr>
          <p:nvPr/>
        </p:nvPicPr>
        <p:blipFill>
          <a:blip r:embed="rId2"/>
          <a:stretch>
            <a:fillRect/>
          </a:stretch>
        </p:blipFill>
        <p:spPr>
          <a:xfrm>
            <a:off x="838200" y="2424466"/>
            <a:ext cx="6361763" cy="1595000"/>
          </a:xfrm>
          <a:prstGeom prst="rect">
            <a:avLst/>
          </a:prstGeom>
        </p:spPr>
      </p:pic>
      <p:pic>
        <p:nvPicPr>
          <p:cNvPr id="5" name="Imagem 4"/>
          <p:cNvPicPr>
            <a:picLocks noChangeAspect="1"/>
          </p:cNvPicPr>
          <p:nvPr/>
        </p:nvPicPr>
        <p:blipFill>
          <a:blip r:embed="rId3"/>
          <a:stretch>
            <a:fillRect/>
          </a:stretch>
        </p:blipFill>
        <p:spPr>
          <a:xfrm>
            <a:off x="838200" y="4555567"/>
            <a:ext cx="8081307" cy="1611500"/>
          </a:xfrm>
          <a:prstGeom prst="rect">
            <a:avLst/>
          </a:prstGeom>
        </p:spPr>
      </p:pic>
      <mc:AlternateContent xmlns:mc="http://schemas.openxmlformats.org/markup-compatibility/2006" xmlns:p14="http://schemas.microsoft.com/office/powerpoint/2010/main">
        <mc:Choice Requires="p14">
          <p:contentPart p14:bwMode="auto" r:id="rId4">
            <p14:nvContentPartPr>
              <p14:cNvPr id="236" name="Tinta 235">
                <a:extLst>
                  <a:ext uri="{FF2B5EF4-FFF2-40B4-BE49-F238E27FC236}">
                    <a16:creationId xmlns:a16="http://schemas.microsoft.com/office/drawing/2014/main" id="{ED3A6442-B00E-4FF6-9806-97833031275C}"/>
                  </a:ext>
                </a:extLst>
              </p14:cNvPr>
              <p14:cNvContentPartPr/>
              <p14:nvPr/>
            </p14:nvContentPartPr>
            <p14:xfrm>
              <a:off x="9561866" y="1578153"/>
              <a:ext cx="360" cy="360"/>
            </p14:xfrm>
          </p:contentPart>
        </mc:Choice>
        <mc:Fallback xmlns="">
          <p:pic>
            <p:nvPicPr>
              <p:cNvPr id="236" name="Tinta 235">
                <a:extLst>
                  <a:ext uri="{FF2B5EF4-FFF2-40B4-BE49-F238E27FC236}">
                    <a16:creationId xmlns:a16="http://schemas.microsoft.com/office/drawing/2014/main" id="{ED3A6442-B00E-4FF6-9806-97833031275C}"/>
                  </a:ext>
                </a:extLst>
              </p:cNvPr>
              <p:cNvPicPr/>
              <p:nvPr/>
            </p:nvPicPr>
            <p:blipFill>
              <a:blip r:embed="rId15"/>
              <a:stretch>
                <a:fillRect/>
              </a:stretch>
            </p:blipFill>
            <p:spPr>
              <a:xfrm>
                <a:off x="9553226" y="15691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0" name="Tinta 259">
                <a:extLst>
                  <a:ext uri="{FF2B5EF4-FFF2-40B4-BE49-F238E27FC236}">
                    <a16:creationId xmlns:a16="http://schemas.microsoft.com/office/drawing/2014/main" id="{BF59F3AF-3437-4E18-834F-25A67E425BA1}"/>
                  </a:ext>
                </a:extLst>
              </p14:cNvPr>
              <p14:cNvContentPartPr/>
              <p14:nvPr/>
            </p14:nvContentPartPr>
            <p14:xfrm>
              <a:off x="3559946" y="2094033"/>
              <a:ext cx="360" cy="360"/>
            </p14:xfrm>
          </p:contentPart>
        </mc:Choice>
        <mc:Fallback xmlns="">
          <p:pic>
            <p:nvPicPr>
              <p:cNvPr id="260" name="Tinta 259">
                <a:extLst>
                  <a:ext uri="{FF2B5EF4-FFF2-40B4-BE49-F238E27FC236}">
                    <a16:creationId xmlns:a16="http://schemas.microsoft.com/office/drawing/2014/main" id="{BF59F3AF-3437-4E18-834F-25A67E425BA1}"/>
                  </a:ext>
                </a:extLst>
              </p:cNvPr>
              <p:cNvPicPr/>
              <p:nvPr/>
            </p:nvPicPr>
            <p:blipFill>
              <a:blip r:embed="rId15"/>
              <a:stretch>
                <a:fillRect/>
              </a:stretch>
            </p:blipFill>
            <p:spPr>
              <a:xfrm>
                <a:off x="3550946" y="2085393"/>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264" name="Tinta 263">
                <a:extLst>
                  <a:ext uri="{FF2B5EF4-FFF2-40B4-BE49-F238E27FC236}">
                    <a16:creationId xmlns:a16="http://schemas.microsoft.com/office/drawing/2014/main" id="{54F9BC54-2ECC-4103-85F1-A9BCFBACD1AC}"/>
                  </a:ext>
                </a:extLst>
              </p14:cNvPr>
              <p14:cNvContentPartPr/>
              <p14:nvPr/>
            </p14:nvContentPartPr>
            <p14:xfrm>
              <a:off x="3679466" y="3435393"/>
              <a:ext cx="268560" cy="275760"/>
            </p14:xfrm>
          </p:contentPart>
        </mc:Choice>
        <mc:Fallback xmlns="">
          <p:pic>
            <p:nvPicPr>
              <p:cNvPr id="264" name="Tinta 263">
                <a:extLst>
                  <a:ext uri="{FF2B5EF4-FFF2-40B4-BE49-F238E27FC236}">
                    <a16:creationId xmlns:a16="http://schemas.microsoft.com/office/drawing/2014/main" id="{54F9BC54-2ECC-4103-85F1-A9BCFBACD1AC}"/>
                  </a:ext>
                </a:extLst>
              </p:cNvPr>
              <p:cNvPicPr/>
              <p:nvPr/>
            </p:nvPicPr>
            <p:blipFill>
              <a:blip r:embed="rId18"/>
              <a:stretch>
                <a:fillRect/>
              </a:stretch>
            </p:blipFill>
            <p:spPr>
              <a:xfrm>
                <a:off x="3661826" y="3327393"/>
                <a:ext cx="304200" cy="491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265" name="Tinta 264">
                <a:extLst>
                  <a:ext uri="{FF2B5EF4-FFF2-40B4-BE49-F238E27FC236}">
                    <a16:creationId xmlns:a16="http://schemas.microsoft.com/office/drawing/2014/main" id="{9B5E6698-DE68-4FF5-8D3E-698197ACA42B}"/>
                  </a:ext>
                </a:extLst>
              </p14:cNvPr>
              <p14:cNvContentPartPr/>
              <p14:nvPr/>
            </p14:nvContentPartPr>
            <p14:xfrm>
              <a:off x="3707906" y="3444393"/>
              <a:ext cx="173880" cy="394920"/>
            </p14:xfrm>
          </p:contentPart>
        </mc:Choice>
        <mc:Fallback xmlns="">
          <p:pic>
            <p:nvPicPr>
              <p:cNvPr id="265" name="Tinta 264">
                <a:extLst>
                  <a:ext uri="{FF2B5EF4-FFF2-40B4-BE49-F238E27FC236}">
                    <a16:creationId xmlns:a16="http://schemas.microsoft.com/office/drawing/2014/main" id="{9B5E6698-DE68-4FF5-8D3E-698197ACA42B}"/>
                  </a:ext>
                </a:extLst>
              </p:cNvPr>
              <p:cNvPicPr/>
              <p:nvPr/>
            </p:nvPicPr>
            <p:blipFill>
              <a:blip r:embed="rId20"/>
              <a:stretch>
                <a:fillRect/>
              </a:stretch>
            </p:blipFill>
            <p:spPr>
              <a:xfrm>
                <a:off x="3645266" y="3066753"/>
                <a:ext cx="299520" cy="1150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4" name="Tinta 283">
                <a:extLst>
                  <a:ext uri="{FF2B5EF4-FFF2-40B4-BE49-F238E27FC236}">
                    <a16:creationId xmlns:a16="http://schemas.microsoft.com/office/drawing/2014/main" id="{8A6F186E-D850-4F7B-9656-95C79BC298C1}"/>
                  </a:ext>
                </a:extLst>
              </p14:cNvPr>
              <p14:cNvContentPartPr/>
              <p14:nvPr/>
            </p14:nvContentPartPr>
            <p14:xfrm>
              <a:off x="3147026" y="5096433"/>
              <a:ext cx="360" cy="360"/>
            </p14:xfrm>
          </p:contentPart>
        </mc:Choice>
        <mc:Fallback xmlns="">
          <p:pic>
            <p:nvPicPr>
              <p:cNvPr id="284" name="Tinta 283">
                <a:extLst>
                  <a:ext uri="{FF2B5EF4-FFF2-40B4-BE49-F238E27FC236}">
                    <a16:creationId xmlns:a16="http://schemas.microsoft.com/office/drawing/2014/main" id="{8A6F186E-D850-4F7B-9656-95C79BC298C1}"/>
                  </a:ext>
                </a:extLst>
              </p:cNvPr>
              <p:cNvPicPr/>
              <p:nvPr/>
            </p:nvPicPr>
            <p:blipFill>
              <a:blip r:embed="rId15"/>
              <a:stretch>
                <a:fillRect/>
              </a:stretch>
            </p:blipFill>
            <p:spPr>
              <a:xfrm>
                <a:off x="3138386" y="50874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9" name="Tinta 318">
                <a:extLst>
                  <a:ext uri="{FF2B5EF4-FFF2-40B4-BE49-F238E27FC236}">
                    <a16:creationId xmlns:a16="http://schemas.microsoft.com/office/drawing/2014/main" id="{FB7C0465-D7EE-4AD4-B45D-451F89CAD863}"/>
                  </a:ext>
                </a:extLst>
              </p14:cNvPr>
              <p14:cNvContentPartPr/>
              <p14:nvPr/>
            </p14:nvContentPartPr>
            <p14:xfrm>
              <a:off x="6644786" y="3325953"/>
              <a:ext cx="21240" cy="54360"/>
            </p14:xfrm>
          </p:contentPart>
        </mc:Choice>
        <mc:Fallback xmlns="">
          <p:pic>
            <p:nvPicPr>
              <p:cNvPr id="319" name="Tinta 318">
                <a:extLst>
                  <a:ext uri="{FF2B5EF4-FFF2-40B4-BE49-F238E27FC236}">
                    <a16:creationId xmlns:a16="http://schemas.microsoft.com/office/drawing/2014/main" id="{FB7C0465-D7EE-4AD4-B45D-451F89CAD863}"/>
                  </a:ext>
                </a:extLst>
              </p:cNvPr>
              <p:cNvPicPr/>
              <p:nvPr/>
            </p:nvPicPr>
            <p:blipFill>
              <a:blip r:embed="rId78"/>
              <a:stretch>
                <a:fillRect/>
              </a:stretch>
            </p:blipFill>
            <p:spPr>
              <a:xfrm>
                <a:off x="6635786" y="3316953"/>
                <a:ext cx="38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21" name="Tinta 320">
                <a:extLst>
                  <a:ext uri="{FF2B5EF4-FFF2-40B4-BE49-F238E27FC236}">
                    <a16:creationId xmlns:a16="http://schemas.microsoft.com/office/drawing/2014/main" id="{B8E1CE58-C483-45F2-BDEA-A22DED4318CE}"/>
                  </a:ext>
                </a:extLst>
              </p14:cNvPr>
              <p14:cNvContentPartPr/>
              <p14:nvPr/>
            </p14:nvContentPartPr>
            <p14:xfrm>
              <a:off x="6711746" y="3428193"/>
              <a:ext cx="360" cy="360"/>
            </p14:xfrm>
          </p:contentPart>
        </mc:Choice>
        <mc:Fallback xmlns="">
          <p:pic>
            <p:nvPicPr>
              <p:cNvPr id="321" name="Tinta 320">
                <a:extLst>
                  <a:ext uri="{FF2B5EF4-FFF2-40B4-BE49-F238E27FC236}">
                    <a16:creationId xmlns:a16="http://schemas.microsoft.com/office/drawing/2014/main" id="{B8E1CE58-C483-45F2-BDEA-A22DED4318CE}"/>
                  </a:ext>
                </a:extLst>
              </p:cNvPr>
              <p:cNvPicPr/>
              <p:nvPr/>
            </p:nvPicPr>
            <p:blipFill>
              <a:blip r:embed="rId15"/>
              <a:stretch>
                <a:fillRect/>
              </a:stretch>
            </p:blipFill>
            <p:spPr>
              <a:xfrm>
                <a:off x="6703106" y="3419193"/>
                <a:ext cx="18000" cy="18000"/>
              </a:xfrm>
              <a:prstGeom prst="rect">
                <a:avLst/>
              </a:prstGeom>
            </p:spPr>
          </p:pic>
        </mc:Fallback>
      </mc:AlternateContent>
    </p:spTree>
    <p:extLst>
      <p:ext uri="{BB962C8B-B14F-4D97-AF65-F5344CB8AC3E}">
        <p14:creationId xmlns:p14="http://schemas.microsoft.com/office/powerpoint/2010/main" val="83335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Teoria da Escolha Social e Teoria dos Jogos</a:t>
            </a:r>
          </a:p>
        </p:txBody>
      </p:sp>
      <p:sp>
        <p:nvSpPr>
          <p:cNvPr id="3" name="Espaço Reservado para Conteúdo 2"/>
          <p:cNvSpPr>
            <a:spLocks noGrp="1"/>
          </p:cNvSpPr>
          <p:nvPr>
            <p:ph idx="1"/>
          </p:nvPr>
        </p:nvSpPr>
        <p:spPr>
          <a:xfrm>
            <a:off x="838200" y="1526517"/>
            <a:ext cx="10308771" cy="3454786"/>
          </a:xfrm>
        </p:spPr>
        <p:txBody>
          <a:bodyPr>
            <a:normAutofit lnSpcReduction="10000"/>
          </a:bodyPr>
          <a:lstStyle/>
          <a:p>
            <a:pPr marL="0" indent="0">
              <a:buNone/>
            </a:pPr>
            <a:r>
              <a:rPr lang="pt-BR" b="1" dirty="0"/>
              <a:t>Teoria da Escolha Social </a:t>
            </a:r>
            <a:r>
              <a:rPr lang="pt-BR" dirty="0"/>
              <a:t>procura estabelecer os princípios de como as decisões deveriam ser feitas se houver mais de um DM. =&gt; DECISÕES EM GRUPO: como agregar as diferenças crenças e desejos de um grupo heterogêneo de pessoas para a tomada coletiva de decisão.</a:t>
            </a:r>
          </a:p>
          <a:p>
            <a:pPr marL="0" indent="0">
              <a:buNone/>
            </a:pPr>
            <a:r>
              <a:rPr lang="pt-BR" dirty="0"/>
              <a:t>OBS: nem todo ato executado por um grupo é uma escolha coletiva.</a:t>
            </a:r>
          </a:p>
          <a:p>
            <a:pPr marL="0" indent="0">
              <a:buNone/>
            </a:pPr>
            <a:endParaRPr lang="pt-BR" dirty="0"/>
          </a:p>
          <a:p>
            <a:pPr marL="0" indent="0">
              <a:buNone/>
            </a:pPr>
            <a:r>
              <a:rPr lang="pt-BR" dirty="0"/>
              <a:t>Teoria dos jogos: a escolha de um DM depende da escolha de outro DM, e vice-e-versa.</a:t>
            </a:r>
          </a:p>
        </p:txBody>
      </p:sp>
      <p:pic>
        <p:nvPicPr>
          <p:cNvPr id="4" name="Imagem 3"/>
          <p:cNvPicPr>
            <a:picLocks noChangeAspect="1"/>
          </p:cNvPicPr>
          <p:nvPr/>
        </p:nvPicPr>
        <p:blipFill>
          <a:blip r:embed="rId2"/>
          <a:stretch>
            <a:fillRect/>
          </a:stretch>
        </p:blipFill>
        <p:spPr>
          <a:xfrm>
            <a:off x="3674222" y="4598863"/>
            <a:ext cx="4636726" cy="1815000"/>
          </a:xfrm>
          <a:prstGeom prst="rect">
            <a:avLst/>
          </a:prstGeom>
        </p:spPr>
      </p:pic>
    </p:spTree>
    <p:extLst>
      <p:ext uri="{BB962C8B-B14F-4D97-AF65-F5344CB8AC3E}">
        <p14:creationId xmlns:p14="http://schemas.microsoft.com/office/powerpoint/2010/main" val="2037695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Teoria dos jogos: dilema dos prisioneiros</a:t>
            </a:r>
          </a:p>
        </p:txBody>
      </p:sp>
      <p:pic>
        <p:nvPicPr>
          <p:cNvPr id="4" name="Imagem 3"/>
          <p:cNvPicPr>
            <a:picLocks noChangeAspect="1"/>
          </p:cNvPicPr>
          <p:nvPr/>
        </p:nvPicPr>
        <p:blipFill>
          <a:blip r:embed="rId2"/>
          <a:stretch>
            <a:fillRect/>
          </a:stretch>
        </p:blipFill>
        <p:spPr>
          <a:xfrm>
            <a:off x="2303824" y="1690688"/>
            <a:ext cx="6382375" cy="4197804"/>
          </a:xfrm>
          <a:prstGeom prst="rect">
            <a:avLst/>
          </a:prstGeom>
          <a:ln w="28575">
            <a:solidFill>
              <a:srgbClr val="00B050"/>
            </a:solidFill>
          </a:ln>
        </p:spPr>
      </p:pic>
    </p:spTree>
    <p:extLst>
      <p:ext uri="{BB962C8B-B14F-4D97-AF65-F5344CB8AC3E}">
        <p14:creationId xmlns:p14="http://schemas.microsoft.com/office/powerpoint/2010/main" val="734041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História da Teoria da Decisão</a:t>
            </a:r>
          </a:p>
        </p:txBody>
      </p:sp>
      <p:sp>
        <p:nvSpPr>
          <p:cNvPr id="3" name="Espaço Reservado para Conteúdo 2"/>
          <p:cNvSpPr>
            <a:spLocks noGrp="1"/>
          </p:cNvSpPr>
          <p:nvPr>
            <p:ph idx="1"/>
          </p:nvPr>
        </p:nvSpPr>
        <p:spPr>
          <a:xfrm>
            <a:off x="838200" y="1825625"/>
            <a:ext cx="10515600" cy="755015"/>
          </a:xfrm>
        </p:spPr>
        <p:txBody>
          <a:bodyPr/>
          <a:lstStyle/>
          <a:p>
            <a:pPr marL="0" indent="0">
              <a:buNone/>
            </a:pPr>
            <a:r>
              <a:rPr lang="pt-BR" dirty="0"/>
              <a:t>Ler p. 10 a 14 (em casa).</a:t>
            </a:r>
          </a:p>
        </p:txBody>
      </p:sp>
      <p:sp>
        <p:nvSpPr>
          <p:cNvPr id="4" name="CaixaDeTexto 3"/>
          <p:cNvSpPr txBox="1"/>
          <p:nvPr/>
        </p:nvSpPr>
        <p:spPr>
          <a:xfrm>
            <a:off x="3799840" y="3586480"/>
            <a:ext cx="5008880" cy="1107996"/>
          </a:xfrm>
          <a:prstGeom prst="rect">
            <a:avLst/>
          </a:prstGeom>
          <a:noFill/>
        </p:spPr>
        <p:txBody>
          <a:bodyPr wrap="square" rtlCol="0">
            <a:spAutoFit/>
          </a:bodyPr>
          <a:lstStyle/>
          <a:p>
            <a:pPr algn="ctr"/>
            <a:r>
              <a:rPr lang="pt-BR" sz="6600" b="1" dirty="0">
                <a:solidFill>
                  <a:srgbClr val="FF0000"/>
                </a:solidFill>
              </a:rPr>
              <a:t>EXERCÍCIOS</a:t>
            </a:r>
          </a:p>
        </p:txBody>
      </p:sp>
    </p:spTree>
    <p:extLst>
      <p:ext uri="{BB962C8B-B14F-4D97-AF65-F5344CB8AC3E}">
        <p14:creationId xmlns:p14="http://schemas.microsoft.com/office/powerpoint/2010/main" val="335590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20783" y="580299"/>
            <a:ext cx="3420291" cy="1325563"/>
          </a:xfrm>
        </p:spPr>
        <p:txBody>
          <a:bodyPr/>
          <a:lstStyle/>
          <a:p>
            <a:r>
              <a:rPr lang="pt-BR" dirty="0"/>
              <a:t>BIBLIOGRAFIA – PARTE 1</a:t>
            </a:r>
          </a:p>
        </p:txBody>
      </p:sp>
      <p:pic>
        <p:nvPicPr>
          <p:cNvPr id="4" name="Espaço Reservado para Conteúdo 3"/>
          <p:cNvPicPr>
            <a:picLocks noGrp="1" noChangeAspect="1"/>
          </p:cNvPicPr>
          <p:nvPr>
            <p:ph idx="1"/>
          </p:nvPr>
        </p:nvPicPr>
        <p:blipFill>
          <a:blip r:embed="rId2"/>
          <a:stretch>
            <a:fillRect/>
          </a:stretch>
        </p:blipFill>
        <p:spPr>
          <a:xfrm>
            <a:off x="7341791" y="417351"/>
            <a:ext cx="4362527" cy="6023297"/>
          </a:xfrm>
          <a:prstGeom prst="rect">
            <a:avLst/>
          </a:prstGeom>
        </p:spPr>
      </p:pic>
      <p:sp>
        <p:nvSpPr>
          <p:cNvPr id="6" name="Retângulo 5"/>
          <p:cNvSpPr/>
          <p:nvPr/>
        </p:nvSpPr>
        <p:spPr>
          <a:xfrm>
            <a:off x="469492" y="2141751"/>
            <a:ext cx="6096001" cy="4801314"/>
          </a:xfrm>
          <a:prstGeom prst="rect">
            <a:avLst/>
          </a:prstGeom>
        </p:spPr>
        <p:txBody>
          <a:bodyPr>
            <a:spAutoFit/>
          </a:bodyPr>
          <a:lstStyle/>
          <a:p>
            <a:r>
              <a:rPr lang="en-US" dirty="0"/>
              <a:t>This introduction to decision theory offers comprehensive and accessible discussions of decision-making under ignorance and risk, the foundations of utility theory, the debate over subjective and objective probability, </a:t>
            </a:r>
            <a:r>
              <a:rPr lang="en-US" dirty="0" err="1"/>
              <a:t>Bayesianism</a:t>
            </a:r>
            <a:r>
              <a:rPr lang="en-US" dirty="0"/>
              <a:t>, causal decision theory, game theory, and social choice theory. No mathematical skills are assumed, and all concepts and results are explained in non-technical and intuitive as well as more formal ways. There are over 100 exercises with solutions, and a glossary of key terms and concepts. An emphasis on foundational aspects of normative decision theory (rather than descriptive decision theory) makes the book particularly useful for philosophy students, but it will appeal to readers in a range of disciplines including economics, psychology, political science and computer science.</a:t>
            </a:r>
          </a:p>
          <a:p>
            <a:endParaRPr lang="en-US" dirty="0">
              <a:solidFill>
                <a:srgbClr val="FF0000"/>
              </a:solidFill>
            </a:endParaRPr>
          </a:p>
          <a:p>
            <a:r>
              <a:rPr lang="en-US" dirty="0">
                <a:solidFill>
                  <a:srgbClr val="FF0000"/>
                </a:solidFill>
              </a:rPr>
              <a:t>PREÇO</a:t>
            </a:r>
            <a:r>
              <a:rPr lang="en-US" dirty="0"/>
              <a:t>: 28 US$</a:t>
            </a:r>
          </a:p>
          <a:p>
            <a:endParaRPr lang="pt-BR" dirty="0"/>
          </a:p>
        </p:txBody>
      </p:sp>
    </p:spTree>
    <p:extLst>
      <p:ext uri="{BB962C8B-B14F-4D97-AF65-F5344CB8AC3E}">
        <p14:creationId xmlns:p14="http://schemas.microsoft.com/office/powerpoint/2010/main" val="116567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t>INTRODUÇÃO À TEORIA DA DECISÃO</a:t>
            </a:r>
          </a:p>
        </p:txBody>
      </p:sp>
      <p:sp>
        <p:nvSpPr>
          <p:cNvPr id="3" name="Espaço Reservado para Conteúdo 2"/>
          <p:cNvSpPr>
            <a:spLocks noGrp="1"/>
          </p:cNvSpPr>
          <p:nvPr>
            <p:ph idx="1"/>
          </p:nvPr>
        </p:nvSpPr>
        <p:spPr>
          <a:xfrm>
            <a:off x="838200" y="2759903"/>
            <a:ext cx="10515600" cy="2428323"/>
          </a:xfrm>
        </p:spPr>
        <p:txBody>
          <a:bodyPr/>
          <a:lstStyle/>
          <a:p>
            <a:pPr marL="0" indent="0">
              <a:buNone/>
            </a:pPr>
            <a:r>
              <a:rPr lang="pt-BR" dirty="0"/>
              <a:t>Parte 1</a:t>
            </a:r>
          </a:p>
          <a:p>
            <a:pPr marL="0" indent="0">
              <a:buNone/>
            </a:pPr>
            <a:r>
              <a:rPr lang="pt-BR" dirty="0"/>
              <a:t>Introdução</a:t>
            </a:r>
          </a:p>
          <a:p>
            <a:pPr marL="0" indent="0">
              <a:buNone/>
            </a:pPr>
            <a:r>
              <a:rPr lang="pt-BR" dirty="0"/>
              <a:t>Cap. 1, p. 1 - 16</a:t>
            </a:r>
          </a:p>
          <a:p>
            <a:pPr marL="0" indent="0">
              <a:buNone/>
            </a:pPr>
            <a:r>
              <a:rPr lang="pt-BR" dirty="0"/>
              <a:t>Livro: </a:t>
            </a:r>
            <a:r>
              <a:rPr lang="pt-BR" dirty="0" err="1"/>
              <a:t>An</a:t>
            </a:r>
            <a:r>
              <a:rPr lang="pt-BR" dirty="0"/>
              <a:t> </a:t>
            </a:r>
            <a:r>
              <a:rPr lang="pt-BR" dirty="0" err="1"/>
              <a:t>Introduction</a:t>
            </a:r>
            <a:r>
              <a:rPr lang="pt-BR" dirty="0"/>
              <a:t> </a:t>
            </a:r>
            <a:r>
              <a:rPr lang="pt-BR" dirty="0" err="1"/>
              <a:t>to</a:t>
            </a:r>
            <a:r>
              <a:rPr lang="pt-BR" dirty="0"/>
              <a:t> </a:t>
            </a:r>
            <a:r>
              <a:rPr lang="pt-BR" dirty="0" err="1"/>
              <a:t>Decision</a:t>
            </a:r>
            <a:r>
              <a:rPr lang="pt-BR" dirty="0"/>
              <a:t> </a:t>
            </a:r>
            <a:r>
              <a:rPr lang="pt-BR" dirty="0" err="1"/>
              <a:t>Theory</a:t>
            </a:r>
            <a:endParaRPr lang="pt-BR" dirty="0"/>
          </a:p>
        </p:txBody>
      </p:sp>
    </p:spTree>
    <p:extLst>
      <p:ext uri="{BB962C8B-B14F-4D97-AF65-F5344CB8AC3E}">
        <p14:creationId xmlns:p14="http://schemas.microsoft.com/office/powerpoint/2010/main" val="92556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6629857" y="287640"/>
            <a:ext cx="5219814" cy="6240916"/>
          </a:xfrm>
          <a:prstGeom prst="rect">
            <a:avLst/>
          </a:prstGeom>
        </p:spPr>
      </p:pic>
      <p:sp>
        <p:nvSpPr>
          <p:cNvPr id="7" name="Retângulo 6"/>
          <p:cNvSpPr/>
          <p:nvPr/>
        </p:nvSpPr>
        <p:spPr>
          <a:xfrm>
            <a:off x="291445" y="444797"/>
            <a:ext cx="6096001" cy="3416320"/>
          </a:xfrm>
          <a:prstGeom prst="rect">
            <a:avLst/>
          </a:prstGeom>
        </p:spPr>
        <p:txBody>
          <a:bodyPr>
            <a:spAutoFit/>
          </a:bodyPr>
          <a:lstStyle/>
          <a:p>
            <a:r>
              <a:rPr lang="en-US" sz="2400" dirty="0">
                <a:solidFill>
                  <a:srgbClr val="C00000"/>
                </a:solidFill>
                <a:latin typeface="Microsoft Yi Baiti" panose="03000500000000000000" pitchFamily="66" charset="0"/>
                <a:ea typeface="Microsoft Yi Baiti" panose="03000500000000000000" pitchFamily="66" charset="0"/>
              </a:rPr>
              <a:t>This book is an introduction to decision theory. My ambition is to present the subject in a way that is accessible to readers with a background in a wide range of disciplines, such as philosophy, economics, psychology, political, science and computer science. That said, I am myself a philosopher, so it is hardly surprising that I have chosen to discuss philosophical and foundational aspects of decision theory in some detail. </a:t>
            </a:r>
            <a:r>
              <a:rPr lang="pt-BR" sz="2400" dirty="0">
                <a:solidFill>
                  <a:srgbClr val="C00000"/>
                </a:solidFill>
                <a:latin typeface="Microsoft Yi Baiti" panose="03000500000000000000" pitchFamily="66" charset="0"/>
                <a:ea typeface="Microsoft Yi Baiti" panose="03000500000000000000" pitchFamily="66" charset="0"/>
              </a:rPr>
              <a:t>...</a:t>
            </a:r>
          </a:p>
        </p:txBody>
      </p:sp>
    </p:spTree>
    <p:extLst>
      <p:ext uri="{BB962C8B-B14F-4D97-AF65-F5344CB8AC3E}">
        <p14:creationId xmlns:p14="http://schemas.microsoft.com/office/powerpoint/2010/main" val="3997688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fontScale="92500"/>
          </a:bodyPr>
          <a:lstStyle/>
          <a:p>
            <a:pPr marL="0" indent="0">
              <a:buNone/>
            </a:pPr>
            <a:r>
              <a:rPr lang="pt-BR" dirty="0"/>
              <a:t>Vale a pena arriscar a vida para encontrar um novo caminho para as Índias?</a:t>
            </a:r>
          </a:p>
          <a:p>
            <a:pPr marL="0" indent="0">
              <a:buNone/>
            </a:pPr>
            <a:r>
              <a:rPr lang="pt-BR" dirty="0"/>
              <a:t>Teoria da tomada de decisão: </a:t>
            </a:r>
            <a:r>
              <a:rPr lang="pt-BR" dirty="0" err="1"/>
              <a:t>theory</a:t>
            </a:r>
            <a:r>
              <a:rPr lang="pt-BR" dirty="0"/>
              <a:t> </a:t>
            </a:r>
            <a:r>
              <a:rPr lang="pt-BR" dirty="0" err="1"/>
              <a:t>of</a:t>
            </a:r>
            <a:r>
              <a:rPr lang="pt-BR" dirty="0"/>
              <a:t> </a:t>
            </a:r>
            <a:r>
              <a:rPr lang="pt-BR" dirty="0" err="1"/>
              <a:t>rational</a:t>
            </a:r>
            <a:r>
              <a:rPr lang="pt-BR" dirty="0"/>
              <a:t> </a:t>
            </a:r>
            <a:r>
              <a:rPr lang="pt-BR" dirty="0" err="1"/>
              <a:t>decision</a:t>
            </a:r>
            <a:r>
              <a:rPr lang="pt-BR" dirty="0"/>
              <a:t> </a:t>
            </a:r>
            <a:r>
              <a:rPr lang="pt-BR" dirty="0" err="1"/>
              <a:t>making</a:t>
            </a:r>
            <a:endParaRPr lang="pt-BR" dirty="0"/>
          </a:p>
          <a:p>
            <a:pPr marL="0" indent="0">
              <a:buNone/>
            </a:pPr>
            <a:endParaRPr lang="pt-BR" dirty="0"/>
          </a:p>
          <a:p>
            <a:pPr marL="0" indent="0">
              <a:buNone/>
            </a:pPr>
            <a:r>
              <a:rPr lang="pt-BR" dirty="0"/>
              <a:t>Um tomador de decisão (DECISION MAKER) escolhe – e aplica – uma ação entre aquelas de um grupo de alternativas (SET OF ALTERNATIVES), que produz um resultado (OUTCOME), dependendo de como as coisas são – ou serão – na realidade (STATE OF THE WORLD).</a:t>
            </a:r>
          </a:p>
          <a:p>
            <a:pPr marL="0" indent="0">
              <a:buNone/>
            </a:pPr>
            <a:endParaRPr lang="pt-BR" dirty="0"/>
          </a:p>
          <a:p>
            <a:pPr marL="0" indent="0" algn="ctr">
              <a:buNone/>
            </a:pPr>
            <a:r>
              <a:rPr lang="pt-BR" sz="4800" b="1" dirty="0"/>
              <a:t>DM - SOA - OUT - SOW</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373135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stretch>
            <a:fillRect/>
          </a:stretch>
        </p:blipFill>
        <p:spPr>
          <a:xfrm>
            <a:off x="962216" y="2595154"/>
            <a:ext cx="10738973" cy="2289807"/>
          </a:xfrm>
          <a:prstGeom prst="rect">
            <a:avLst/>
          </a:prstGeom>
        </p:spPr>
      </p:pic>
      <p:sp>
        <p:nvSpPr>
          <p:cNvPr id="5" name="Retângulo 4"/>
          <p:cNvSpPr/>
          <p:nvPr/>
        </p:nvSpPr>
        <p:spPr>
          <a:xfrm>
            <a:off x="962216" y="3740057"/>
            <a:ext cx="2098766" cy="1736183"/>
          </a:xfrm>
          <a:prstGeom prst="rect">
            <a:avLst/>
          </a:prstGeom>
          <a:gradFill>
            <a:gsLst>
              <a:gs pos="0">
                <a:schemeClr val="accent1">
                  <a:lumMod val="5000"/>
                  <a:lumOff val="95000"/>
                  <a:alpha val="7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50000"/>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b="1" dirty="0">
              <a:solidFill>
                <a:srgbClr val="C00000"/>
              </a:solidFill>
            </a:endParaRPr>
          </a:p>
          <a:p>
            <a:pPr algn="ctr"/>
            <a:endParaRPr lang="pt-BR" sz="2400" b="1" dirty="0">
              <a:solidFill>
                <a:srgbClr val="C00000"/>
              </a:solidFill>
            </a:endParaRPr>
          </a:p>
          <a:p>
            <a:pPr algn="ctr"/>
            <a:r>
              <a:rPr lang="pt-BR" sz="2400" b="1" dirty="0">
                <a:solidFill>
                  <a:srgbClr val="C00000"/>
                </a:solidFill>
              </a:rPr>
              <a:t>SOA</a:t>
            </a:r>
          </a:p>
        </p:txBody>
      </p:sp>
      <p:sp>
        <p:nvSpPr>
          <p:cNvPr id="2" name="Título 1"/>
          <p:cNvSpPr>
            <a:spLocks noGrp="1"/>
          </p:cNvSpPr>
          <p:nvPr>
            <p:ph type="title"/>
          </p:nvPr>
        </p:nvSpPr>
        <p:spPr/>
        <p:txBody>
          <a:bodyPr/>
          <a:lstStyle/>
          <a:p>
            <a:r>
              <a:rPr lang="pt-BR" dirty="0"/>
              <a:t>MATRIZ DE COLOMBO (DM)</a:t>
            </a:r>
          </a:p>
        </p:txBody>
      </p:sp>
      <p:sp>
        <p:nvSpPr>
          <p:cNvPr id="6" name="CaixaDeTexto 5"/>
          <p:cNvSpPr txBox="1"/>
          <p:nvPr/>
        </p:nvSpPr>
        <p:spPr>
          <a:xfrm>
            <a:off x="3431385" y="3740057"/>
            <a:ext cx="7899400" cy="1846659"/>
          </a:xfrm>
          <a:prstGeom prst="rect">
            <a:avLst/>
          </a:prstGeom>
          <a:gradFill>
            <a:gsLst>
              <a:gs pos="0">
                <a:srgbClr val="FF0000">
                  <a:alpha val="16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endParaRPr lang="pt-BR" dirty="0"/>
          </a:p>
          <a:p>
            <a:endParaRPr lang="pt-BR" dirty="0"/>
          </a:p>
          <a:p>
            <a:endParaRPr lang="pt-BR" dirty="0"/>
          </a:p>
          <a:p>
            <a:endParaRPr lang="pt-BR" dirty="0"/>
          </a:p>
          <a:p>
            <a:endParaRPr lang="pt-BR" dirty="0"/>
          </a:p>
          <a:p>
            <a:pPr algn="ctr"/>
            <a:r>
              <a:rPr lang="pt-BR" sz="2400" b="1" dirty="0"/>
              <a:t>OUT</a:t>
            </a:r>
          </a:p>
        </p:txBody>
      </p:sp>
      <p:sp>
        <p:nvSpPr>
          <p:cNvPr id="8" name="Retângulo 7"/>
          <p:cNvSpPr/>
          <p:nvPr/>
        </p:nvSpPr>
        <p:spPr>
          <a:xfrm>
            <a:off x="3322320" y="1290320"/>
            <a:ext cx="8378869" cy="2321421"/>
          </a:xfrm>
          <a:prstGeom prst="rect">
            <a:avLst/>
          </a:prstGeom>
          <a:gradFill flip="none" rotWithShape="1">
            <a:gsLst>
              <a:gs pos="0">
                <a:srgbClr val="92D050">
                  <a:alpha val="25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w="1206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solidFill>
                  <a:schemeClr val="accent5">
                    <a:lumMod val="75000"/>
                  </a:schemeClr>
                </a:solidFill>
              </a:rPr>
              <a:t>SOW</a:t>
            </a:r>
          </a:p>
        </p:txBody>
      </p:sp>
    </p:spTree>
    <p:extLst>
      <p:ext uri="{BB962C8B-B14F-4D97-AF65-F5344CB8AC3E}">
        <p14:creationId xmlns:p14="http://schemas.microsoft.com/office/powerpoint/2010/main" val="276483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2440" y="3289000"/>
            <a:ext cx="3581400" cy="2317115"/>
          </a:xfrm>
        </p:spPr>
        <p:txBody>
          <a:bodyPr>
            <a:normAutofit/>
          </a:bodyPr>
          <a:lstStyle/>
          <a:p>
            <a:r>
              <a:rPr lang="pt-BR" dirty="0"/>
              <a:t>Árvore de decisão</a:t>
            </a:r>
          </a:p>
        </p:txBody>
      </p:sp>
      <p:pic>
        <p:nvPicPr>
          <p:cNvPr id="4" name="Imagem 3"/>
          <p:cNvPicPr>
            <a:picLocks noChangeAspect="1"/>
          </p:cNvPicPr>
          <p:nvPr/>
        </p:nvPicPr>
        <p:blipFill>
          <a:blip r:embed="rId2"/>
          <a:stretch>
            <a:fillRect/>
          </a:stretch>
        </p:blipFill>
        <p:spPr>
          <a:xfrm>
            <a:off x="3618136" y="279999"/>
            <a:ext cx="7658288" cy="6578001"/>
          </a:xfrm>
          <a:prstGeom prst="rect">
            <a:avLst/>
          </a:prstGeom>
        </p:spPr>
      </p:pic>
      <p:sp>
        <p:nvSpPr>
          <p:cNvPr id="6" name="Título 1"/>
          <p:cNvSpPr txBox="1">
            <a:spLocks/>
          </p:cNvSpPr>
          <p:nvPr/>
        </p:nvSpPr>
        <p:spPr>
          <a:xfrm>
            <a:off x="553720" y="-195880"/>
            <a:ext cx="3581400" cy="23171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a:t>Matriz de decisão</a:t>
            </a:r>
          </a:p>
        </p:txBody>
      </p:sp>
      <p:cxnSp>
        <p:nvCxnSpPr>
          <p:cNvPr id="8" name="Conector reto 7"/>
          <p:cNvCxnSpPr/>
          <p:nvPr/>
        </p:nvCxnSpPr>
        <p:spPr>
          <a:xfrm flipV="1">
            <a:off x="314960" y="2037115"/>
            <a:ext cx="10830560" cy="84121"/>
          </a:xfrm>
          <a:prstGeom prst="line">
            <a:avLst/>
          </a:prstGeom>
          <a:ln w="190500">
            <a:gradFill>
              <a:gsLst>
                <a:gs pos="0">
                  <a:schemeClr val="accent6">
                    <a:lumMod val="99000"/>
                    <a:lumOff val="1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98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418080" y="286663"/>
            <a:ext cx="8646160" cy="6494085"/>
          </a:xfrm>
          <a:prstGeom prst="rect">
            <a:avLst/>
          </a:prstGeom>
        </p:spPr>
        <p:txBody>
          <a:bodyPr wrap="square">
            <a:spAutoFit/>
          </a:bodyPr>
          <a:lstStyle/>
          <a:p>
            <a:r>
              <a:rPr lang="pt-BR" sz="1600" dirty="0"/>
              <a:t>Utilização do Veiculo: ( ) Particular, ( ) Comercial</a:t>
            </a:r>
          </a:p>
          <a:p>
            <a:endParaRPr lang="pt-BR" sz="1600" dirty="0"/>
          </a:p>
          <a:p>
            <a:r>
              <a:rPr lang="pt-BR" sz="1600" dirty="0"/>
              <a:t>O principal condutor reside com pessoas na Idade entre 18 e 25 anos? </a:t>
            </a:r>
          </a:p>
          <a:p>
            <a:r>
              <a:rPr lang="pt-BR" sz="1600" dirty="0"/>
              <a:t>	Não ( ) </a:t>
            </a:r>
          </a:p>
          <a:p>
            <a:r>
              <a:rPr lang="pt-BR" sz="1600" dirty="0"/>
              <a:t>	Sim e não utiliza o veiculo( ) </a:t>
            </a:r>
          </a:p>
          <a:p>
            <a:r>
              <a:rPr lang="pt-BR" sz="1600" dirty="0"/>
              <a:t>	Sim e utilizam o veiculo ( ) </a:t>
            </a:r>
          </a:p>
          <a:p>
            <a:r>
              <a:rPr lang="pt-BR" sz="1600" dirty="0"/>
              <a:t>		e é do Sexo: 	M ( )</a:t>
            </a:r>
          </a:p>
          <a:p>
            <a:r>
              <a:rPr lang="pt-BR" sz="1600" dirty="0"/>
              <a:t>				 F ( ) </a:t>
            </a:r>
          </a:p>
          <a:p>
            <a:endParaRPr lang="pt-BR" sz="1600" dirty="0"/>
          </a:p>
          <a:p>
            <a:r>
              <a:rPr lang="pt-BR" sz="1600" dirty="0"/>
              <a:t>O segurado possui filhos ou enteados com idade até 17 anos: Sim ( ) Não ( ) </a:t>
            </a:r>
          </a:p>
          <a:p>
            <a:endParaRPr lang="pt-BR" sz="1600" dirty="0"/>
          </a:p>
          <a:p>
            <a:r>
              <a:rPr lang="pt-BR" sz="1600" dirty="0"/>
              <a:t>Utiliza o Carro para ir ao Trabalho: </a:t>
            </a:r>
          </a:p>
          <a:p>
            <a:r>
              <a:rPr lang="pt-BR" sz="1600" dirty="0"/>
              <a:t>	Não ( ) </a:t>
            </a:r>
          </a:p>
          <a:p>
            <a:r>
              <a:rPr lang="pt-BR" sz="1600" dirty="0"/>
              <a:t>	Sim, com garagem ( ) </a:t>
            </a:r>
          </a:p>
          <a:p>
            <a:r>
              <a:rPr lang="pt-BR" sz="1600" dirty="0"/>
              <a:t>	Sim, sem garagem ( )</a:t>
            </a:r>
          </a:p>
          <a:p>
            <a:r>
              <a:rPr lang="pt-BR" sz="1600" dirty="0"/>
              <a:t>	 Realiza visita a clientes com o Carro: Sim ( ) Não ( ) </a:t>
            </a:r>
          </a:p>
          <a:p>
            <a:r>
              <a:rPr lang="pt-BR" sz="1600" dirty="0"/>
              <a:t>	CEP do local do Trabalho: </a:t>
            </a:r>
          </a:p>
          <a:p>
            <a:r>
              <a:rPr lang="pt-BR" sz="1600" dirty="0"/>
              <a:t>Utiliza do Carro para ir a Faculdade: </a:t>
            </a:r>
          </a:p>
          <a:p>
            <a:r>
              <a:rPr lang="pt-BR" sz="1600" dirty="0"/>
              <a:t>	Não ( ) </a:t>
            </a:r>
          </a:p>
          <a:p>
            <a:r>
              <a:rPr lang="pt-BR" sz="1600" dirty="0"/>
              <a:t>	Sim, com garagem ( ) </a:t>
            </a:r>
          </a:p>
          <a:p>
            <a:r>
              <a:rPr lang="pt-BR" sz="1600" dirty="0"/>
              <a:t>	Sim, sem garagem ( ) </a:t>
            </a:r>
          </a:p>
          <a:p>
            <a:endParaRPr lang="pt-BR" sz="1600" dirty="0"/>
          </a:p>
          <a:p>
            <a:r>
              <a:rPr lang="pt-BR" sz="1600" dirty="0"/>
              <a:t>Reside em: ( ) Casa, ( ) Apartamento, ( ) Condomínio fechado, ( ) Outros </a:t>
            </a:r>
          </a:p>
          <a:p>
            <a:r>
              <a:rPr lang="pt-BR" sz="1600" dirty="0"/>
              <a:t>Possui Garagem na Residência: ( ) Não, ( ) Sim porteiro/portão automático, ( ) Sim Portão Manual </a:t>
            </a:r>
          </a:p>
          <a:p>
            <a:r>
              <a:rPr lang="pt-BR" sz="1600" dirty="0"/>
              <a:t>Quantos Veículos existem na residência: </a:t>
            </a:r>
          </a:p>
          <a:p>
            <a:r>
              <a:rPr lang="pt-BR" sz="1600" dirty="0"/>
              <a:t>Quilometragem Média Mensal:</a:t>
            </a:r>
          </a:p>
        </p:txBody>
      </p:sp>
      <p:sp>
        <p:nvSpPr>
          <p:cNvPr id="5" name="CaixaDeTexto 4"/>
          <p:cNvSpPr txBox="1"/>
          <p:nvPr/>
        </p:nvSpPr>
        <p:spPr>
          <a:xfrm>
            <a:off x="365760" y="1574800"/>
            <a:ext cx="1747520" cy="1077218"/>
          </a:xfrm>
          <a:prstGeom prst="rect">
            <a:avLst/>
          </a:prstGeom>
          <a:noFill/>
        </p:spPr>
        <p:txBody>
          <a:bodyPr wrap="square" rtlCol="0">
            <a:spAutoFit/>
          </a:bodyPr>
          <a:lstStyle/>
          <a:p>
            <a:r>
              <a:rPr lang="pt-BR" sz="3200" dirty="0"/>
              <a:t>Risco &amp; Incerteza</a:t>
            </a:r>
          </a:p>
        </p:txBody>
      </p:sp>
    </p:spTree>
    <p:extLst>
      <p:ext uri="{BB962C8B-B14F-4D97-AF65-F5344CB8AC3E}">
        <p14:creationId xmlns:p14="http://schemas.microsoft.com/office/powerpoint/2010/main" val="52517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 da Teoria da Decisão</a:t>
            </a:r>
          </a:p>
        </p:txBody>
      </p:sp>
      <p:sp>
        <p:nvSpPr>
          <p:cNvPr id="3" name="Espaço Reservado para Conteúdo 2"/>
          <p:cNvSpPr>
            <a:spLocks noGrp="1"/>
          </p:cNvSpPr>
          <p:nvPr>
            <p:ph idx="1"/>
          </p:nvPr>
        </p:nvSpPr>
        <p:spPr>
          <a:xfrm>
            <a:off x="838200" y="2104846"/>
            <a:ext cx="10515600" cy="4753154"/>
          </a:xfrm>
        </p:spPr>
        <p:txBody>
          <a:bodyPr>
            <a:normAutofit/>
          </a:bodyPr>
          <a:lstStyle/>
          <a:p>
            <a:pPr marL="0" indent="0">
              <a:buNone/>
            </a:pPr>
            <a:r>
              <a:rPr lang="pt-BR" dirty="0"/>
              <a:t>Formular hipóteses sobre a tomada racional de decisão tão acuradas e precisas quanto possível. Inclui:</a:t>
            </a:r>
          </a:p>
          <a:p>
            <a:pPr marL="0" indent="0">
              <a:buNone/>
            </a:pPr>
            <a:r>
              <a:rPr lang="pt-BR" dirty="0"/>
              <a:t>	Discutir se a decisão de Colombo foi racional.</a:t>
            </a:r>
          </a:p>
          <a:p>
            <a:pPr marL="0" indent="0">
              <a:buNone/>
            </a:pPr>
            <a:r>
              <a:rPr lang="pt-BR" dirty="0"/>
              <a:t>	Avaliar se agora é um bom momento para investir na Petrobras.</a:t>
            </a:r>
          </a:p>
          <a:p>
            <a:pPr marL="0" indent="0">
              <a:buNone/>
            </a:pPr>
            <a:r>
              <a:rPr lang="pt-BR" dirty="0"/>
              <a:t>	Pesar se os benefícios de exceder os limites de velocidade ultrapassam as consequências x probabilidade de ser pego pelo radar.</a:t>
            </a:r>
          </a:p>
          <a:p>
            <a:pPr marL="0" indent="0">
              <a:buNone/>
            </a:pPr>
            <a:r>
              <a:rPr lang="pt-BR" dirty="0"/>
              <a:t>	Se vale a pena fazer este curso frente a outras alternativas considerando seus planos (ou expectativas) para o futuro.</a:t>
            </a:r>
          </a:p>
        </p:txBody>
      </p:sp>
    </p:spTree>
    <p:extLst>
      <p:ext uri="{BB962C8B-B14F-4D97-AF65-F5344CB8AC3E}">
        <p14:creationId xmlns:p14="http://schemas.microsoft.com/office/powerpoint/2010/main" val="287946777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1002</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Calibri Light</vt:lpstr>
      <vt:lpstr>Microsoft Yi Baiti</vt:lpstr>
      <vt:lpstr>Tema do Office</vt:lpstr>
      <vt:lpstr>Processos e Sistemas Decisórios</vt:lpstr>
      <vt:lpstr>BIBLIOGRAFIA – PARTE 1</vt:lpstr>
      <vt:lpstr>INTRODUÇÃO À TEORIA DA DECISÃO</vt:lpstr>
      <vt:lpstr>Apresentação do PowerPoint</vt:lpstr>
      <vt:lpstr>Introdução</vt:lpstr>
      <vt:lpstr>MATRIZ DE COLOMBO (DM)</vt:lpstr>
      <vt:lpstr>Árvore de decisão</vt:lpstr>
      <vt:lpstr>Apresentação do PowerPoint</vt:lpstr>
      <vt:lpstr>Objetivo da Teoria da Decisão</vt:lpstr>
      <vt:lpstr>Teoria normativa &amp; descritiva</vt:lpstr>
      <vt:lpstr>DECISÕES RACIONAIS &amp; CORRETAS</vt:lpstr>
      <vt:lpstr>RISCO, IGNORÂNCIA E INCERTEZA</vt:lpstr>
      <vt:lpstr>Teoria da Escolha Social e Teoria dos Jogos</vt:lpstr>
      <vt:lpstr>Teoria dos jogos: dilema dos prisioneiros</vt:lpstr>
      <vt:lpstr>História da Teoria da Decisão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À TEORIA DA DECISÃO</dc:title>
  <dc:creator>Uajara Pessoa Araujo</dc:creator>
  <cp:lastModifiedBy>Uajara P Araujo</cp:lastModifiedBy>
  <cp:revision>40</cp:revision>
  <dcterms:created xsi:type="dcterms:W3CDTF">2016-08-03T12:16:05Z</dcterms:created>
  <dcterms:modified xsi:type="dcterms:W3CDTF">2022-04-29T21:42:26Z</dcterms:modified>
</cp:coreProperties>
</file>