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i="1" sz="2400"/>
            </a:lvl1pPr>
            <a:lvl2pPr lvl="1" algn="ctr">
              <a:spcBef>
                <a:spcPts val="0"/>
              </a:spcBef>
              <a:buNone/>
              <a:defRPr i="1"/>
            </a:lvl2pPr>
            <a:lvl3pPr lvl="2" algn="ctr">
              <a:spcBef>
                <a:spcPts val="0"/>
              </a:spcBef>
              <a:buNone/>
              <a:defRPr i="1"/>
            </a:lvl3pPr>
            <a:lvl4pPr lvl="3" algn="ctr">
              <a:spcBef>
                <a:spcPts val="0"/>
              </a:spcBef>
              <a:buSzPct val="100000"/>
              <a:buNone/>
              <a:defRPr i="1" sz="2400"/>
            </a:lvl4pPr>
            <a:lvl5pPr lvl="4" algn="ctr">
              <a:spcBef>
                <a:spcPts val="0"/>
              </a:spcBef>
              <a:buSzPct val="100000"/>
              <a:buNone/>
              <a:defRPr i="1" sz="2400"/>
            </a:lvl5pPr>
            <a:lvl6pPr lvl="5" algn="ctr">
              <a:spcBef>
                <a:spcPts val="0"/>
              </a:spcBef>
              <a:buSzPct val="100000"/>
              <a:buNone/>
              <a:defRPr i="1" sz="2400"/>
            </a:lvl6pPr>
            <a:lvl7pPr lvl="6" algn="ctr">
              <a:spcBef>
                <a:spcPts val="0"/>
              </a:spcBef>
              <a:buSzPct val="100000"/>
              <a:buNone/>
              <a:defRPr i="1" sz="2400"/>
            </a:lvl7pPr>
            <a:lvl8pPr lvl="7" algn="ctr">
              <a:spcBef>
                <a:spcPts val="0"/>
              </a:spcBef>
              <a:buSzPct val="100000"/>
              <a:buNone/>
              <a:defRPr i="1" sz="2400"/>
            </a:lvl8pPr>
            <a:lvl9pPr lvl="8"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1" name="Shape 71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7" name="Shape 7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" name="Shape 9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10" name="Shape 10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youtube.com/v/OVWAux1UXQ8" TargetMode="External"/><Relationship Id="rId4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Relationship Id="rId5" Type="http://schemas.openxmlformats.org/officeDocument/2006/relationships/image" Target="../media/image00.jpg"/><Relationship Id="rId6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Linceduino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Ayuda electrónica para el LINCE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Software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97775"/>
            <a:ext cx="38781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Está programado con el software de Arduino, y está gobernado por interrupciones, de tal modo que muestra en pantalla información y graba en la SD cada vez que el imán de la rueda excita a el sensor hall (magnético) o cada vez que el piloto pulsa los interruptores de marcha o paro del motor.</a:t>
            </a:r>
          </a:p>
          <a:p>
            <a:pPr lvl="0">
              <a:spcBef>
                <a:spcPts val="0"/>
              </a:spcBef>
              <a:buNone/>
            </a:pPr>
            <a:r>
              <a:rPr lang="es" sz="1800"/>
              <a:t>Graba en la SD 10000 registros en el transcurso de la prueba del lince.</a:t>
            </a:r>
          </a:p>
        </p:txBody>
      </p:sp>
      <p:pic>
        <p:nvPicPr>
          <p:cNvPr descr="Captura de pantalla de 2014-04-17 06:53:10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728" y="1471025"/>
            <a:ext cx="3678475" cy="316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Contexto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Curso: 2º de Bachillerato.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Materia: Proyecto Integrado (Robótica)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IES Pedro Soto de Rojas (Granada)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¿Lince?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7050" y="1143600"/>
            <a:ext cx="43779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 u="sng"/>
              <a:t>Ayudamos a el LINCE</a:t>
            </a:r>
            <a:r>
              <a:rPr lang="es" sz="2400"/>
              <a:t>: Proyecto increíble de vehículo ecológico que participa en ECO-Shell Marathon. Único equipo de Bachillerato de Europa. Son Andaluces (Andújar).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s" sz="1800"/>
              <a:t>http://lince-jandula.blogspot.com.es/</a:t>
            </a:r>
          </a:p>
        </p:txBody>
      </p:sp>
      <p:pic>
        <p:nvPicPr>
          <p:cNvPr descr="Lince-1.jp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312" y="1429525"/>
            <a:ext cx="3733823" cy="248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Problema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97775"/>
            <a:ext cx="44061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El equipo del Lince tiene problemas serios de retardo de muestra de datos con velocímetros de bicicleta.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Nos propone que lo solucionemos.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xresdefault.jp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275" y="1492600"/>
            <a:ext cx="3625199" cy="203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Solución. Linceduino</a:t>
            </a:r>
          </a:p>
        </p:txBody>
      </p:sp>
      <p:pic>
        <p:nvPicPr>
          <p:cNvPr descr="IMG_20140409_134508.jp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200" y="1276750"/>
            <a:ext cx="4837207" cy="362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¿Qué realiza?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97775"/>
            <a:ext cx="3691199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Muestra en pantalla y graba en tarjeta SD: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Velocidad instantánea.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Velocidad media.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Nº de vueltas a circuito.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Distancia recorrida.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Tiempo transcurrido.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Pulsaciones de marcha y paro de motor.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40409_134524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897" y="387225"/>
            <a:ext cx="3194052" cy="425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Vídeo</a:t>
            </a:r>
          </a:p>
        </p:txBody>
      </p:sp>
      <p:sp>
        <p:nvSpPr>
          <p:cNvPr descr="Proyecto de medidor y grabador electrónico para el Lince programado con Arduino Mega. Realizado por Pablo Baeyens y Santiago Vidal com colaboración del grupo de proyecto integrado de robótica de 2º de Bachillerato." id="148" name="Shape 148" title="Linceduino">
            <a:hlinkClick r:id="rId3"/>
          </p:cNvPr>
          <p:cNvSpPr/>
          <p:nvPr/>
        </p:nvSpPr>
        <p:spPr>
          <a:xfrm>
            <a:off x="2575125" y="527849"/>
            <a:ext cx="5763799" cy="432284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Telemetría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283300" y="428850"/>
            <a:ext cx="4153800" cy="239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Los datos de telemetría son fundamentales para las estrategias de bajo consumo.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Linceduino exporta los datos de SD a hoja de cálculo para que sean interpretados.</a:t>
            </a:r>
          </a:p>
        </p:txBody>
      </p:sp>
      <p:pic>
        <p:nvPicPr>
          <p:cNvPr descr="Captura de pantalla de 2014-04-17 06:35:26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25" y="2877150"/>
            <a:ext cx="8198773" cy="21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Hardware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97775"/>
            <a:ext cx="8229600" cy="11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El hardware está compuesto por: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Arduino Mega + SD Shield + LCD Keypad Shield</a:t>
            </a:r>
          </a:p>
        </p:txBody>
      </p:sp>
      <p:pic>
        <p:nvPicPr>
          <p:cNvPr descr="ArduinoMega.jp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50" y="2802675"/>
            <a:ext cx="1929400" cy="1003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00px-SD_card_shield.jpg"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975" y="2833800"/>
            <a:ext cx="1160599" cy="870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robot-lcd-keypad-shield-arduino-1-large.jpg"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199" y="2678800"/>
            <a:ext cx="1741725" cy="12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2172350" y="3055275"/>
            <a:ext cx="385499" cy="427499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810850" y="3090575"/>
            <a:ext cx="385499" cy="427499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6194625" y="3157175"/>
            <a:ext cx="329400" cy="294299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inceduino.png" id="168" name="Shape 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2545650"/>
            <a:ext cx="2230824" cy="15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