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777204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pt-B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-6120" y="968040"/>
            <a:ext cx="9155520" cy="857160"/>
          </a:xfrm>
          <a:prstGeom prst="rect">
            <a:avLst/>
          </a:prstGeom>
        </p:spPr>
        <p:txBody>
          <a:bodyPr tIns="91440" bIns="91440"/>
          <a:lstStyle/>
          <a:p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/>
          </p:nvPr>
        </p:nvSpPr>
        <p:spPr>
          <a:xfrm>
            <a:off x="4297680" y="4833000"/>
            <a:ext cx="548280" cy="3103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fld id="{C1D2E4CA-4D41-4E4F-A44A-DEB6B7701F4D}" type="slidenum"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‹nº›</a:t>
            </a:fld>
            <a:endParaRPr lang="pt-B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0" y="1445342"/>
            <a:ext cx="9144000" cy="1927123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Escola de </a:t>
            </a:r>
            <a:r>
              <a:rPr lang="pt-BR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Arquitetos</a:t>
            </a:r>
          </a:p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Design </a:t>
            </a:r>
            <a:r>
              <a:rPr lang="pt-BR" sz="4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Pattern</a:t>
            </a: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 </a:t>
            </a:r>
            <a:r>
              <a:rPr lang="pt-BR" sz="4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Strategy</a:t>
            </a:r>
            <a:endParaRPr lang="pt-BR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Intenção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“Definir uma família de algoritmos, encapsular cada um, e fazê-los intercambiáveis. </a:t>
            </a:r>
            <a:r>
              <a:rPr lang="pt-BR" sz="2800" b="0" i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algoritmos mudem independentemente entre clientes que os utilizam.”</a:t>
            </a:r>
          </a:p>
          <a:p>
            <a:pPr algn="ctr">
              <a:lnSpc>
                <a:spcPct val="100000"/>
              </a:lnSpc>
            </a:pP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GoF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(Gang </a:t>
            </a: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of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Four)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Traduzindo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“</a:t>
            </a:r>
            <a:r>
              <a:rPr lang="pt-BR" sz="2800" b="0" i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nos permite configurar uma classe com um de vários comportamentos, utilizando o conceito de OO (Orientação a Objetos) chamado COMPOSIÇÃO.”</a:t>
            </a:r>
          </a:p>
          <a:p>
            <a:pPr algn="ctr">
              <a:lnSpc>
                <a:spcPct val="100000"/>
              </a:lnSpc>
            </a:pP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1667444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Estrutura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053120"/>
            <a:ext cx="5461914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8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Aplicação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pode ser aplicado quando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um objeto deve ser parametrizado com um de vários algoritmos, os quais podem ser encapsulados e representados por uma única interface.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434499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Prós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Substitui a herança pela c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omposição e delegação.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Impede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as instruções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condicionais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(switch,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if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else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…)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Os algoritmos são fracamente acoplados à entidade de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contexto podendo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ser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substituídos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sem alterar a entidade de contexto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Muito fácil de ser estendido.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621271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Contras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Aumenta a complexidade geral do código, criando várias classes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adicionais.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 cliente deve estar ciente das diferenças entre as estratégias para escolher uma adequada.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3623709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Relações com outros padrões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State</a:t>
            </a:r>
            <a:r>
              <a:rPr lang="pt-BR" sz="2400" i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</a:t>
            </a: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Bridge 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(e até certo ponto </a:t>
            </a: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Adapter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) têm estruturas de solução semelhantes. Eles diferem em intenção, isto é, eles resolvem problemas diferentes</a:t>
            </a:r>
            <a:r>
              <a:rPr lang="pt-BR" sz="24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Decorator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você mude a pele de um objeto.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você mude o interior</a:t>
            </a:r>
            <a:r>
              <a:rPr lang="pt-BR" sz="24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Template</a:t>
            </a:r>
            <a:r>
              <a:rPr lang="pt-BR" sz="2400" i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</a:t>
            </a:r>
            <a:r>
              <a:rPr lang="pt-BR" sz="2400" i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Method</a:t>
            </a:r>
            <a:r>
              <a:rPr lang="pt-BR" sz="2400" i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funciona no nível da classe usando herança para alterar o algoritmo.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usa composição que permite que você altere o comportamento de objetos individuais.</a:t>
            </a:r>
          </a:p>
          <a:p>
            <a:pPr>
              <a:lnSpc>
                <a:spcPct val="100000"/>
              </a:lnSpc>
            </a:pPr>
            <a:endParaRPr lang="pt-BR" sz="20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2314590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185530" y="1406013"/>
            <a:ext cx="8757231" cy="208593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pt-BR" sz="4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Perguntas?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388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254</Words>
  <Application>Microsoft Office PowerPoint</Application>
  <PresentationFormat>Apresentação na tela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DejaVu Sans</vt:lpstr>
      <vt:lpstr>Sniglet</vt:lpstr>
      <vt:lpstr>Symbol</vt:lpstr>
      <vt:lpstr>Times New Roman</vt:lpstr>
      <vt:lpstr>Walter Turncoat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de Arquitetos - POC</dc:title>
  <dc:subject/>
  <dc:creator>Vinicius Moreira de Souza</dc:creator>
  <dc:description/>
  <cp:lastModifiedBy>Fernando Gomes Pedrosa</cp:lastModifiedBy>
  <cp:revision>42</cp:revision>
  <dcterms:modified xsi:type="dcterms:W3CDTF">2018-09-12T15:21:57Z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