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2" r:id="rId4"/>
    <p:sldId id="258" r:id="rId5"/>
    <p:sldId id="263" r:id="rId6"/>
    <p:sldId id="266" r:id="rId7"/>
    <p:sldId id="264" r:id="rId8"/>
    <p:sldId id="265" r:id="rId9"/>
    <p:sldId id="267"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03C655-7627-986F-99BE-0F965635D8C6}" name="Rosario Cristel Ontiveros Diaz" initials="RO" userId="S::cristel.ontiveros@estrellaroja.com.mx::188fc2a8-9ee0-4568-9ced-9ff135d67395" providerId="AD"/>
  <p188:author id="{CF41F2B5-EC1C-B1B1-2C4E-2C0A8BC52EFC}" name="Sandra Karina Colin Hernandez" initials="SH" userId="S::sandra.colin@estrellaroja.com.mx::94276c04-9852-44e0-b243-8f650dfe07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0DA2-085A-4C92-87F3-FF88FBADEDF2}" v="20" dt="2023-08-28T23:12:25.716"/>
  </p1510:revLst>
</p1510:revInfo>
</file>

<file path=ppt/tableStyles.xml><?xml version="1.0" encoding="utf-8"?>
<a:tblStyleLst xmlns:a="http://schemas.openxmlformats.org/drawingml/2006/main" def="{5C22544A-7EE6-4342-B048-85BDC9FD1C3A}">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569" autoAdjust="0"/>
  </p:normalViewPr>
  <p:slideViewPr>
    <p:cSldViewPr snapToGrid="0">
      <p:cViewPr varScale="1">
        <p:scale>
          <a:sx n="107" d="100"/>
          <a:sy n="107" d="100"/>
        </p:scale>
        <p:origin x="1392" y="108"/>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48713-8E56-42EA-A98E-4F5C71269839}" type="datetimeFigureOut">
              <a:rPr lang="es-MX" smtClean="0"/>
              <a:t>29/01/2024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CB128-6308-4ED3-90F8-B303D13A7D00}" type="slidenum">
              <a:rPr lang="es-MX" smtClean="0"/>
              <a:t>‹Nº›</a:t>
            </a:fld>
            <a:endParaRPr lang="es-MX"/>
          </a:p>
        </p:txBody>
      </p:sp>
    </p:spTree>
    <p:extLst>
      <p:ext uri="{BB962C8B-B14F-4D97-AF65-F5344CB8AC3E}">
        <p14:creationId xmlns:p14="http://schemas.microsoft.com/office/powerpoint/2010/main" val="171171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3CB128-6308-4ED3-90F8-B303D13A7D00}" type="slidenum">
              <a:rPr lang="es-MX" smtClean="0"/>
              <a:t>1</a:t>
            </a:fld>
            <a:endParaRPr lang="es-MX"/>
          </a:p>
        </p:txBody>
      </p:sp>
    </p:spTree>
    <p:extLst>
      <p:ext uri="{BB962C8B-B14F-4D97-AF65-F5344CB8AC3E}">
        <p14:creationId xmlns:p14="http://schemas.microsoft.com/office/powerpoint/2010/main" val="398515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83A6A-C2B9-6E8A-FA16-FD3EF78FE4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BCC053-EEA8-60D5-59BF-6A21BCD06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B0449D6-03E6-B6A5-1205-624AC4D786CB}"/>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91EFBF2F-7018-9049-494C-2F89CC1419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9B9699-2F44-04F5-64BC-3F5A4DFA0011}"/>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90642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FCC50-1E6B-80DF-67A8-6CFF1FB09E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4C2D091-E0A9-9A98-0EFE-1C454F1E26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75BE90-E08F-F04F-7DDB-419303ACFA9E}"/>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DB5A8F7A-E6E2-AB6C-89F3-D833340D6A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8D3E8EE-906A-D91C-A5A2-C96DB9FA46A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2066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2ACBAC-93BE-6F6C-CFE9-190229EF45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A9E9D1F-9BF0-448C-6871-C9F7696AC3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650EB1-565D-31D7-9F3D-091689C5A3A8}"/>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36093D97-0A8A-1108-F94E-F5733501FF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9D0F80-0F83-DCAC-7827-13BD4F2B7E95}"/>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415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DB439-EFF9-261E-134D-8E42218270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9AEF08B-B792-6647-62C2-26A0DADF2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DAEA9D-3D5F-9A5D-3D37-AECB9CA5BEE5}"/>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B6F0A4B9-90A7-DDEC-BFE0-929FA61F25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332B97-ECBB-5DD0-8AEC-548ED354C8D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6451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1D469-159A-FB6D-9B89-AFEAA422B2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F36321-1D80-76BB-362E-AD7BA649A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55B2F1-9ECF-FD9C-E4D6-5C73A3E58F11}"/>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177C2DB1-5C62-B13F-9B69-46EE68513A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FA104D-0E9B-F793-BD5A-D0E47A09D76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0446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24C42-6FA0-D2D3-6A50-0D84E83493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AFAD3F7-AB99-F10E-78AA-37EB6AFF396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7F41C3F-9EEF-94B9-26F0-D587298DDE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115FD0E-32C1-84F8-62A5-CB0621ABD857}"/>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6" name="Marcador de pie de página 5">
            <a:extLst>
              <a:ext uri="{FF2B5EF4-FFF2-40B4-BE49-F238E27FC236}">
                <a16:creationId xmlns:a16="http://schemas.microsoft.com/office/drawing/2014/main" id="{FD1B5C85-7183-D48D-0DE7-873ED2FE3C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8577B25-9626-3765-36FC-0AFDDA76DF0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46047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BA47A-2EF4-73B0-0D36-2EEBC4A5FE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31E3E26-D892-4F2E-AACE-E4930E579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AB291B-7C1B-739C-FE14-15D1893C6E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914D39F-E8E8-EA8B-1490-2B64EB107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D11727-92C6-A89B-0ADC-382D733937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81811F6-3933-C3BE-A0CA-DF1E35E4A6B6}"/>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8" name="Marcador de pie de página 7">
            <a:extLst>
              <a:ext uri="{FF2B5EF4-FFF2-40B4-BE49-F238E27FC236}">
                <a16:creationId xmlns:a16="http://schemas.microsoft.com/office/drawing/2014/main" id="{83A8E0FF-FDEB-E962-6659-4FE876F4ED2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5A007BF-DA8A-440E-7350-24370D187D96}"/>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5550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A86CF-8C81-1753-DF79-F2678DF6F8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C441F80-B689-B98D-4311-3FB0850D89FA}"/>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4" name="Marcador de pie de página 3">
            <a:extLst>
              <a:ext uri="{FF2B5EF4-FFF2-40B4-BE49-F238E27FC236}">
                <a16:creationId xmlns:a16="http://schemas.microsoft.com/office/drawing/2014/main" id="{FD3BE398-0DC4-C4D8-B2C5-E94D8D3DE35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4E856EB-0D26-53A8-60EC-FF835B69C5EA}"/>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07390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EFDC2F0-5A70-AC11-5B66-26C3F421F9C9}"/>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3" name="Marcador de pie de página 2">
            <a:extLst>
              <a:ext uri="{FF2B5EF4-FFF2-40B4-BE49-F238E27FC236}">
                <a16:creationId xmlns:a16="http://schemas.microsoft.com/office/drawing/2014/main" id="{4EF0817E-1D87-2BB2-F8D7-DC483EC2536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31E408E-56E7-257D-C77A-E00AC5FFE52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1581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1F9D9-7392-897F-EC8B-4476B81EEC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B60BA0F-ECD8-4CA3-543B-79C7B5A1F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F9FB3E8-02B5-EC84-3C67-F2BA4809D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AE8A17-4195-905F-077D-0B6670FFF89C}"/>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6" name="Marcador de pie de página 5">
            <a:extLst>
              <a:ext uri="{FF2B5EF4-FFF2-40B4-BE49-F238E27FC236}">
                <a16:creationId xmlns:a16="http://schemas.microsoft.com/office/drawing/2014/main" id="{FE845BB5-994E-E901-8AD8-C4F9CFE7312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CCCDD36-775A-0735-B8F0-953F9FF0281E}"/>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97855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4D73A-D539-3083-8373-62439E59EF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3375A1C-9CB4-84C3-13E5-1DD1B3D7A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AC9786-C25C-425D-AC65-0EEE76D62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374145-BB1E-0DED-085E-40D979DB3814}"/>
              </a:ext>
            </a:extLst>
          </p:cNvPr>
          <p:cNvSpPr>
            <a:spLocks noGrp="1"/>
          </p:cNvSpPr>
          <p:nvPr>
            <p:ph type="dt" sz="half" idx="10"/>
          </p:nvPr>
        </p:nvSpPr>
        <p:spPr/>
        <p:txBody>
          <a:bodyPr/>
          <a:lstStyle/>
          <a:p>
            <a:fld id="{B22CC67C-8F13-46E3-8CBE-2E7E1B2407B8}" type="datetimeFigureOut">
              <a:rPr lang="es-MX" smtClean="0"/>
              <a:t>29/01/2024</a:t>
            </a:fld>
            <a:endParaRPr lang="es-MX"/>
          </a:p>
        </p:txBody>
      </p:sp>
      <p:sp>
        <p:nvSpPr>
          <p:cNvPr id="6" name="Marcador de pie de página 5">
            <a:extLst>
              <a:ext uri="{FF2B5EF4-FFF2-40B4-BE49-F238E27FC236}">
                <a16:creationId xmlns:a16="http://schemas.microsoft.com/office/drawing/2014/main" id="{C2D3247D-210B-87A7-8943-310EF17020E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A35EAC-038D-F543-A557-E7A39C0787B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69428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078C99-D9C7-5155-303C-50334F1D4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9DFFB0-E3E1-DE37-AFD7-214F1B29D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96530D-1E0A-6A97-9118-AA5527770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CC67C-8F13-46E3-8CBE-2E7E1B2407B8}" type="datetimeFigureOut">
              <a:rPr lang="es-MX" smtClean="0"/>
              <a:t>29/01/2024</a:t>
            </a:fld>
            <a:endParaRPr lang="es-MX"/>
          </a:p>
        </p:txBody>
      </p:sp>
      <p:sp>
        <p:nvSpPr>
          <p:cNvPr id="5" name="Marcador de pie de página 4">
            <a:extLst>
              <a:ext uri="{FF2B5EF4-FFF2-40B4-BE49-F238E27FC236}">
                <a16:creationId xmlns:a16="http://schemas.microsoft.com/office/drawing/2014/main" id="{A51C76B4-8A45-6762-63C5-66F581357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CB75683-7FFC-9931-50F0-C7FF02C77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5C2C-D059-46AC-8698-417120E55282}" type="slidenum">
              <a:rPr lang="es-MX" smtClean="0"/>
              <a:t>‹Nº›</a:t>
            </a:fld>
            <a:endParaRPr lang="es-MX"/>
          </a:p>
        </p:txBody>
      </p:sp>
    </p:spTree>
    <p:extLst>
      <p:ext uri="{BB962C8B-B14F-4D97-AF65-F5344CB8AC3E}">
        <p14:creationId xmlns:p14="http://schemas.microsoft.com/office/powerpoint/2010/main" val="77373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3"/>
          <a:stretch>
            <a:fillRect/>
          </a:stretch>
        </p:blipFill>
        <p:spPr>
          <a:xfrm>
            <a:off x="0" y="0"/>
            <a:ext cx="12192000" cy="6854382"/>
          </a:xfrm>
          <a:prstGeom prst="rect">
            <a:avLst/>
          </a:prstGeom>
        </p:spPr>
      </p:pic>
      <p:pic>
        <p:nvPicPr>
          <p:cNvPr id="6" name="object 11">
            <a:extLst>
              <a:ext uri="{FF2B5EF4-FFF2-40B4-BE49-F238E27FC236}">
                <a16:creationId xmlns:a16="http://schemas.microsoft.com/office/drawing/2014/main" id="{74F04A25-0EDB-7D18-AA1E-7D6AD5E07EF8}"/>
              </a:ext>
            </a:extLst>
          </p:cNvPr>
          <p:cNvPicPr/>
          <p:nvPr/>
        </p:nvPicPr>
        <p:blipFill>
          <a:blip r:embed="rId4" cstate="print"/>
          <a:stretch>
            <a:fillRect/>
          </a:stretch>
        </p:blipFill>
        <p:spPr>
          <a:xfrm>
            <a:off x="1147063" y="130106"/>
            <a:ext cx="4948937" cy="2009274"/>
          </a:xfrm>
          <a:prstGeom prst="rect">
            <a:avLst/>
          </a:prstGeom>
        </p:spPr>
      </p:pic>
      <p:sp>
        <p:nvSpPr>
          <p:cNvPr id="7" name="object 2">
            <a:extLst>
              <a:ext uri="{FF2B5EF4-FFF2-40B4-BE49-F238E27FC236}">
                <a16:creationId xmlns:a16="http://schemas.microsoft.com/office/drawing/2014/main" id="{E908B78B-2A14-3134-DEDB-54A090558133}"/>
              </a:ext>
            </a:extLst>
          </p:cNvPr>
          <p:cNvSpPr txBox="1"/>
          <p:nvPr/>
        </p:nvSpPr>
        <p:spPr>
          <a:xfrm>
            <a:off x="426977" y="2267677"/>
            <a:ext cx="9003665" cy="628955"/>
          </a:xfrm>
          <a:prstGeom prst="rect">
            <a:avLst/>
          </a:prstGeom>
        </p:spPr>
        <p:txBody>
          <a:bodyPr vert="horz" wrap="square" lIns="0" tIns="12065" rIns="0" bIns="0" rtlCol="0">
            <a:spAutoFit/>
          </a:bodyPr>
          <a:lstStyle/>
          <a:p>
            <a:pPr marL="12700" marR="5080">
              <a:lnSpc>
                <a:spcPct val="100600"/>
              </a:lnSpc>
              <a:spcBef>
                <a:spcPts val="95"/>
              </a:spcBef>
            </a:pPr>
            <a:r>
              <a:rPr lang="es-MX" sz="4100" spc="-50" dirty="0">
                <a:solidFill>
                  <a:srgbClr val="000749"/>
                </a:solidFill>
                <a:latin typeface="Calibri Light"/>
                <a:cs typeface="Calibri Light"/>
              </a:rPr>
              <a:t>Propuesta</a:t>
            </a:r>
            <a:r>
              <a:rPr lang="es-MX" sz="4100" spc="-80" dirty="0">
                <a:solidFill>
                  <a:srgbClr val="000749"/>
                </a:solidFill>
                <a:latin typeface="Calibri Light"/>
                <a:cs typeface="Calibri Light"/>
              </a:rPr>
              <a:t> </a:t>
            </a:r>
            <a:r>
              <a:rPr lang="es-MX" sz="4100" spc="-10" dirty="0">
                <a:solidFill>
                  <a:srgbClr val="000749"/>
                </a:solidFill>
                <a:latin typeface="Calibri Light"/>
                <a:cs typeface="Calibri Light"/>
              </a:rPr>
              <a:t>de</a:t>
            </a:r>
            <a:r>
              <a:rPr lang="es-MX" sz="4100" spc="-45" dirty="0">
                <a:solidFill>
                  <a:srgbClr val="000749"/>
                </a:solidFill>
                <a:latin typeface="Calibri Light"/>
                <a:cs typeface="Calibri Light"/>
              </a:rPr>
              <a:t> </a:t>
            </a:r>
            <a:r>
              <a:rPr lang="es-MX" sz="4100" spc="-35" dirty="0">
                <a:solidFill>
                  <a:srgbClr val="000749"/>
                </a:solidFill>
                <a:latin typeface="Calibri Light"/>
                <a:cs typeface="Calibri Light"/>
              </a:rPr>
              <a:t>Migración SOA CS a OIC</a:t>
            </a:r>
            <a:endParaRPr lang="es-MX" sz="4100" dirty="0">
              <a:latin typeface="Calibri Light"/>
              <a:cs typeface="Calibri Light"/>
            </a:endParaRPr>
          </a:p>
        </p:txBody>
      </p:sp>
      <p:sp>
        <p:nvSpPr>
          <p:cNvPr id="8" name="object 3">
            <a:extLst>
              <a:ext uri="{FF2B5EF4-FFF2-40B4-BE49-F238E27FC236}">
                <a16:creationId xmlns:a16="http://schemas.microsoft.com/office/drawing/2014/main" id="{A9C4804E-65AE-EBFD-0A3E-F05DD9C21058}"/>
              </a:ext>
            </a:extLst>
          </p:cNvPr>
          <p:cNvSpPr txBox="1"/>
          <p:nvPr/>
        </p:nvSpPr>
        <p:spPr>
          <a:xfrm>
            <a:off x="218566" y="5696021"/>
            <a:ext cx="3402965" cy="468717"/>
          </a:xfrm>
          <a:prstGeom prst="rect">
            <a:avLst/>
          </a:prstGeom>
        </p:spPr>
        <p:txBody>
          <a:bodyPr vert="horz" wrap="square" lIns="0" tIns="14604" rIns="0" bIns="0" rtlCol="0">
            <a:spAutoFit/>
          </a:bodyPr>
          <a:lstStyle/>
          <a:p>
            <a:pPr marL="12700">
              <a:lnSpc>
                <a:spcPct val="100000"/>
              </a:lnSpc>
              <a:spcBef>
                <a:spcPts val="114"/>
              </a:spcBef>
            </a:pPr>
            <a:r>
              <a:rPr lang="es-MX" sz="2950" spc="-70" dirty="0">
                <a:solidFill>
                  <a:srgbClr val="161F4E"/>
                </a:solidFill>
                <a:latin typeface="Calibri Light"/>
                <a:cs typeface="Calibri Light"/>
              </a:rPr>
              <a:t>29 Enero </a:t>
            </a:r>
            <a:r>
              <a:rPr lang="es-MX" sz="2950" spc="-5" dirty="0">
                <a:solidFill>
                  <a:srgbClr val="161F4E"/>
                </a:solidFill>
                <a:latin typeface="Calibri Light"/>
                <a:cs typeface="Calibri Light"/>
              </a:rPr>
              <a:t>de</a:t>
            </a:r>
            <a:r>
              <a:rPr lang="es-MX" sz="2950" spc="-60" dirty="0">
                <a:solidFill>
                  <a:srgbClr val="161F4E"/>
                </a:solidFill>
                <a:latin typeface="Calibri Light"/>
                <a:cs typeface="Calibri Light"/>
              </a:rPr>
              <a:t> </a:t>
            </a:r>
            <a:r>
              <a:rPr lang="es-MX" sz="2950" spc="-10" dirty="0">
                <a:solidFill>
                  <a:srgbClr val="161F4E"/>
                </a:solidFill>
                <a:latin typeface="Calibri Light"/>
                <a:cs typeface="Calibri Light"/>
              </a:rPr>
              <a:t>2024</a:t>
            </a:r>
          </a:p>
        </p:txBody>
      </p:sp>
      <p:pic>
        <p:nvPicPr>
          <p:cNvPr id="9" name="Imagen 8">
            <a:extLst>
              <a:ext uri="{FF2B5EF4-FFF2-40B4-BE49-F238E27FC236}">
                <a16:creationId xmlns:a16="http://schemas.microsoft.com/office/drawing/2014/main" id="{A25AEF69-5146-37B7-A73E-9EA62C00509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6496" y="3587484"/>
            <a:ext cx="3143250" cy="1457325"/>
          </a:xfrm>
          <a:prstGeom prst="rect">
            <a:avLst/>
          </a:prstGeom>
        </p:spPr>
      </p:pic>
      <p:sp>
        <p:nvSpPr>
          <p:cNvPr id="11" name="Flecha: a la derecha 10">
            <a:extLst>
              <a:ext uri="{FF2B5EF4-FFF2-40B4-BE49-F238E27FC236}">
                <a16:creationId xmlns:a16="http://schemas.microsoft.com/office/drawing/2014/main" id="{88C3DBE3-DCB9-3C22-51D9-0091CC16ED37}"/>
              </a:ext>
            </a:extLst>
          </p:cNvPr>
          <p:cNvSpPr/>
          <p:nvPr/>
        </p:nvSpPr>
        <p:spPr>
          <a:xfrm>
            <a:off x="5528900" y="3990269"/>
            <a:ext cx="1134200" cy="544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2E497667-1B86-B1D5-986E-C69E6F1EF9BF}"/>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6942254" y="3533726"/>
            <a:ext cx="3242078" cy="1564842"/>
          </a:xfrm>
          <a:prstGeom prst="rect">
            <a:avLst/>
          </a:prstGeom>
        </p:spPr>
      </p:pic>
    </p:spTree>
    <p:extLst>
      <p:ext uri="{BB962C8B-B14F-4D97-AF65-F5344CB8AC3E}">
        <p14:creationId xmlns:p14="http://schemas.microsoft.com/office/powerpoint/2010/main" val="6095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2939D5FC-7B02-785B-9A54-CE9328DF8774}"/>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3B7ED487-6079-ACB4-A68D-3EFB7D893E6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7F627639-F390-7920-3F81-9482F9944EFA}"/>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95228769-9F37-1089-93BE-C872DC1EDE52}"/>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C07C5F46-A54C-9320-B95B-1226C983C808}"/>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A02E4C47-504C-E38A-EBF1-494BC977F48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6391B0BC-2C70-D37E-773C-5DA45412FDD3}"/>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71EA5A58-AEFE-3D21-6D17-F717EC626F5F}"/>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C2A34DF7-C867-9D96-4C72-265D7D4D9B77}"/>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DD44D96E-EF42-E393-0498-EC855BFC4E9A}"/>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8FA6717-B2C3-C365-8948-9A1470B3CFAB}"/>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790E9B0C-6C44-6FF0-53B3-C52522BE354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08D42557-C537-FBBC-5848-9D430E934285}"/>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43C423F3-DF75-7C43-6CF0-F5D760E985F0}"/>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FC65FBF6-76DD-1E38-AB8F-2984853D8E5A}"/>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D1CFDD1E-ED32-4D7A-4550-B0BCADB29F62}"/>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22EDE0-3AD0-1486-5E0C-4E406C36CCE1}"/>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564BBD37-7DD0-2B44-7302-1588969C7744}"/>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9FABA03-1F2A-C72A-F4C4-A18EBF8D049D}"/>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BAC5DAFB-815D-EEAE-C06D-9BD28FEA0F6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C90F935-1DD6-D300-A7E7-7EBC9BAF7B3C}"/>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E40C1D09-AD94-4F4B-BC93-7CCA7550A303}"/>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E05C03D8-EB92-B9A0-4585-5E1F6D2BE4BF}"/>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078D064A-B88E-8DB4-E9A3-CFFBE0394E92}"/>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3485325-F91D-C00A-0AF8-111353BF9500}"/>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221BFD93-E50B-6B64-8A52-6F40E0FE8804}"/>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9A3A32A5-C512-9084-452E-77AF8FD780BD}"/>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87E64A67-7245-33A8-9491-C4DDBAF18C88}"/>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0FCA539C-6ED9-B1D7-094A-36138CD9CD07}"/>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8C7DA4D-F4A4-7F29-ECFF-2815CB8F4F39}"/>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B8C590CC-2E29-8CB0-ACAF-A9D73896E6E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7B28CE1C-4E2C-F32C-B0C4-88940FCF4A92}"/>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CB6AD301-F1AF-6F69-E4AD-A2EFA2D8F3FD}"/>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2E31198D-C5E5-4FD7-8C44-5E7344E77BCB}"/>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9547F595-7D88-FAAC-7560-13C5E7895284}"/>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79CA053D-0D43-559B-7AF6-34DAEE85ACFB}"/>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AB463305-2BE2-37D4-E31C-3B6609265A24}"/>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0E51E298-E111-AA85-C687-B8F4E08C737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0E56CD0A-18B4-14FB-A2A2-1954D17C32BB}"/>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DBFB60BB-1A39-FE28-E8A2-973D0A1E9F9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8827AF87-C183-2498-6068-EF26ACEA4FDD}"/>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A29B88DD-2D1D-A037-EC43-58EEB49DF6E2}"/>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994A79DC-79F5-F2E8-D5BF-A9D24F1EC24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C96099D3-DCFF-41F7-BD41-649D1674D765}"/>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1245D4E1-1CF7-1A1B-A043-B45A61DFAFEC}"/>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31DD03FF-FD86-CEFC-10A0-54C63A56B2B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E3230634-9728-664A-9415-5A18103EE4C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8DE3DB04-87D2-C45D-1FD5-1976D4BA95E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5D9982A4-4F76-8292-F519-4D7A9C723F6B}"/>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A98444D9-B0BE-FBCD-0D28-9C65652F12B1}"/>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C39CC958-4AB4-7989-FCA6-9D51CA49CBC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5EC4C1E7-EF08-B668-C8EC-30C0621CBB9F}"/>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DC3ADDC6-78CA-7488-24F6-5178BB9848BC}"/>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8590B0C8-AFD6-3A7E-D160-8D2297068E02}"/>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A3A20350-C62F-2753-85C3-E58931F50BF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B66D11A7-F0E0-3578-AF1E-E1FB6470734F}"/>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E5B527BF-452C-8805-51BD-53A8CE2307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D4014249-1817-30BB-AC13-A22C0D794114}"/>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301DE3B3-4370-EB64-08FE-BB60FE9F3A40}"/>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5EEEFB90-8D9F-E6C9-6461-9CA78ABF702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8DF9B943-B21F-D2C3-44B7-9617BB86512B}"/>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E9512B50-B6FE-B909-5771-B54A518AEA0E}"/>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74F5CA8E-5DCB-C10D-2D64-01D2490A05E5}"/>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DFE8EC8A-270F-D9D6-AC46-C514686E634D}"/>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87E7E6AC-8D08-2022-5858-41CD643546E0}"/>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A32314EC-0341-0CFD-BB7E-7C81404923F7}"/>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FD4D9DC5-A912-A8CA-E15B-073BB93832A4}"/>
              </a:ext>
            </a:extLst>
          </p:cNvPr>
          <p:cNvSpPr txBox="1">
            <a:spLocks/>
          </p:cNvSpPr>
          <p:nvPr/>
        </p:nvSpPr>
        <p:spPr>
          <a:xfrm>
            <a:off x="3362960" y="559374"/>
            <a:ext cx="54660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Antecedentes</a:t>
            </a:r>
            <a:endParaRPr lang="es-MX" sz="4100" b="1" dirty="0"/>
          </a:p>
        </p:txBody>
      </p:sp>
      <p:sp>
        <p:nvSpPr>
          <p:cNvPr id="72" name="object 7">
            <a:extLst>
              <a:ext uri="{FF2B5EF4-FFF2-40B4-BE49-F238E27FC236}">
                <a16:creationId xmlns:a16="http://schemas.microsoft.com/office/drawing/2014/main" id="{7858F00F-BC11-72F9-F091-A68FA927DDEC}"/>
              </a:ext>
            </a:extLst>
          </p:cNvPr>
          <p:cNvSpPr txBox="1"/>
          <p:nvPr/>
        </p:nvSpPr>
        <p:spPr>
          <a:xfrm>
            <a:off x="387928" y="1515391"/>
            <a:ext cx="9436100" cy="2152962"/>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a:t>
            </a:r>
            <a:r>
              <a:rPr spc="15" dirty="0">
                <a:solidFill>
                  <a:srgbClr val="000437"/>
                </a:solidFill>
                <a:latin typeface="Arial MT"/>
                <a:cs typeface="Arial MT"/>
              </a:rPr>
              <a:t> </a:t>
            </a:r>
            <a:r>
              <a:rPr spc="10" dirty="0">
                <a:solidFill>
                  <a:srgbClr val="000437"/>
                </a:solidFill>
                <a:latin typeface="Arial MT"/>
                <a:cs typeface="Arial MT"/>
              </a:rPr>
              <a:t>Grupo</a:t>
            </a:r>
            <a:r>
              <a:rPr spc="15" dirty="0">
                <a:solidFill>
                  <a:srgbClr val="000437"/>
                </a:solidFill>
                <a:latin typeface="Arial MT"/>
                <a:cs typeface="Arial MT"/>
              </a:rPr>
              <a:t> </a:t>
            </a:r>
            <a:r>
              <a:rPr spc="5" dirty="0">
                <a:solidFill>
                  <a:srgbClr val="000437"/>
                </a:solidFill>
                <a:latin typeface="Arial MT"/>
                <a:cs typeface="Arial MT"/>
              </a:rPr>
              <a:t>Estrella</a:t>
            </a:r>
            <a:r>
              <a:rPr spc="10" dirty="0">
                <a:solidFill>
                  <a:srgbClr val="000437"/>
                </a:solidFill>
                <a:latin typeface="Arial MT"/>
                <a:cs typeface="Arial MT"/>
              </a:rPr>
              <a:t> </a:t>
            </a:r>
            <a:r>
              <a:rPr spc="5" dirty="0">
                <a:solidFill>
                  <a:srgbClr val="000437"/>
                </a:solidFill>
                <a:latin typeface="Arial MT"/>
                <a:cs typeface="Arial MT"/>
              </a:rPr>
              <a:t>Roja</a:t>
            </a:r>
            <a:r>
              <a:rPr spc="10" dirty="0">
                <a:solidFill>
                  <a:srgbClr val="000437"/>
                </a:solidFill>
                <a:latin typeface="Arial MT"/>
                <a:cs typeface="Arial MT"/>
              </a:rPr>
              <a:t> </a:t>
            </a:r>
            <a:r>
              <a:rPr lang="es-MX" spc="10" dirty="0">
                <a:solidFill>
                  <a:srgbClr val="000437"/>
                </a:solidFill>
                <a:latin typeface="Arial MT"/>
                <a:cs typeface="Arial MT"/>
              </a:rPr>
              <a:t>actualmente cuenta con un servidor SOAC para la Integración entre sus sistemas legados y Oracle Aplicación Cloud. Se cuenta con lo ultima versión de SOAC 12c la cual es la ultima versión lanzada para este producto por Oracle y dejara de tener soporte en Diciembre del 2027.</a:t>
            </a:r>
          </a:p>
          <a:p>
            <a:pPr marL="12700" marR="5080" algn="just">
              <a:lnSpc>
                <a:spcPct val="111100"/>
              </a:lnSpc>
              <a:spcBef>
                <a:spcPts val="95"/>
              </a:spcBef>
            </a:pPr>
            <a:r>
              <a:rPr lang="es-MX" spc="10" dirty="0">
                <a:solidFill>
                  <a:srgbClr val="000437"/>
                </a:solidFill>
                <a:latin typeface="Arial MT"/>
                <a:cs typeface="Arial MT"/>
              </a:rPr>
              <a:t>Existe el riesgo que con forme pase el tiempo se pierda compatibilidad con los sistemas legados ya que estos mismo se van actualizando generando nuevos protocolos de integración para sus sistemas.</a:t>
            </a:r>
          </a:p>
        </p:txBody>
      </p:sp>
      <p:pic>
        <p:nvPicPr>
          <p:cNvPr id="74" name="Imagen 73">
            <a:extLst>
              <a:ext uri="{FF2B5EF4-FFF2-40B4-BE49-F238E27FC236}">
                <a16:creationId xmlns:a16="http://schemas.microsoft.com/office/drawing/2014/main" id="{18565230-7A90-0B71-CFF2-344B61603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28" y="3956335"/>
            <a:ext cx="9104253" cy="1907184"/>
          </a:xfrm>
          <a:prstGeom prst="rect">
            <a:avLst/>
          </a:prstGeom>
        </p:spPr>
      </p:pic>
    </p:spTree>
    <p:extLst>
      <p:ext uri="{BB962C8B-B14F-4D97-AF65-F5344CB8AC3E}">
        <p14:creationId xmlns:p14="http://schemas.microsoft.com/office/powerpoint/2010/main" val="23149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AC4F08C7-FF4F-7AC5-3E9D-4E0AE1D5517B}"/>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D54EE53E-A508-086E-2885-E3007FC44B9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390B1936-731C-61A7-2726-24FA8482A691}"/>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32FEFBC3-F033-E261-7E36-EFD5F03355E8}"/>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8C94B9D7-F827-0535-69D3-08561939819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E886F208-6316-74B6-265F-FC96DE630B86}"/>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FA1AAF45-6F49-32AC-EB12-7A80671105BB}"/>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298FC01A-626B-A367-20E1-A9B700379DF2}"/>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98DD4633-9957-3F73-AE96-90A352883B5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178429C7-F410-A10E-25EE-C617E597BD10}"/>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F4A53BF-2D8D-25BC-E701-D144557357FC}"/>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6C0D4D32-A4DA-3027-C6C3-E8FD1007C74C}"/>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C9BD516F-DEAB-4AE7-AAF0-1B390D0DE40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16FE7845-2262-E14F-17DF-B25A02F09772}"/>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ADF11F0F-17C8-E5C8-7CA2-77034A1CA8D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80422D40-9822-C4C9-BEBB-ED5EA2B2EBA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0D81A9-5929-2367-29AA-3A4375A1A6D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7136C8FB-74BB-85FA-8AB3-66C2E938F6D9}"/>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452E285-F1AD-0B9A-2DE3-812B2ECD65A3}"/>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2627588C-AAE1-0B48-1ED0-B060AB73EE7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3E151CF-3BEE-32B7-DA89-FC051E2D2F84}"/>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F7994C4D-29FA-94F5-0B33-41E856152A34}"/>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C04185FF-7FCA-CF38-92CD-A075762C71D0}"/>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264611FA-0692-102C-6DEB-FBE3302121AB}"/>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C26F202-D614-2304-A3E9-D038FB1229F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195938A4-588C-335A-9A85-3ADE89F78CAC}"/>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5F4D3B20-CED1-E9D9-65C7-BF036C0D6476}"/>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B90ECFA6-2C70-8EEE-EC72-B877CE5E7D1F}"/>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72611E59-F4A0-8DB1-1F95-F130FDDFB472}"/>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58BEF9E-EF35-5294-F8C2-434912F34BE7}"/>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99DE8614-1440-D9F1-51FF-22CA481DD798}"/>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8155A9CC-D876-D177-5687-A5837655ED26}"/>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48231777-952D-E26D-04AC-DD2E9FB3F7EB}"/>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B52008CB-1A3C-37FB-CEA9-C766235489CF}"/>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D2535BCE-A03F-0FE5-CC44-E06921E147CF}"/>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04D09495-A1E6-1585-FB8D-15E995A1EEA9}"/>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502CA1D5-A859-28F0-A87E-BBCBC4075EF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3BFB52C2-7504-A29A-0341-63D645240549}"/>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C5B1264A-19C8-B106-5564-97BE22B1D9EE}"/>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BE1C0BFE-3D86-45AA-7F0F-B1A5F0D98FF5}"/>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724CE6F1-B025-9830-7814-B54834ADF493}"/>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B9E5F8C4-04F5-E5A4-F651-E69B1DC0995C}"/>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A2CD88D1-6E7B-B53E-E3C7-F1FFE83D6924}"/>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5EA43531-1A7E-A89C-50E2-B3DAED3546F7}"/>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6E1DB431-1D26-05A9-E6A1-FDBAF79EC015}"/>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60AFBB26-8AE4-48D1-04D7-A85CEB66C5D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584E1299-A295-50D5-6879-C52458CC5EF2}"/>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E8E7F019-6CFB-771F-E4E4-E81132581E6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FAE202C6-B2A0-8899-2F1E-0B4831FBDAC6}"/>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3369BA9D-3793-F48F-1F95-6ED109B10240}"/>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6194720C-6ED1-0D59-1AF5-AC534706C0C2}"/>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36F20118-CF6D-E115-2759-6D37EBDC077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F78B88DB-AD52-96A4-ADB7-8A5D7A662996}"/>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995AF7E0-2EC2-3D4A-19FD-E16FD8EA028F}"/>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3D311F91-2195-43BD-E10A-DEF1A311708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965F0C7A-7182-0022-A83E-23266613A5D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B7A2B676-DF64-F279-5FF7-B5FD24E71E43}"/>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B798C1AA-55F2-E562-7D50-B3B7E9BDCE36}"/>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0B88513D-641D-5884-D0B8-C14467A0424F}"/>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7E8F3802-B78B-687B-ECB9-9C444F9A026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127F2EBC-580D-96C1-2CB5-90D8963EB608}"/>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AA8FA5E6-F3D1-53FF-394F-0495F4DC0737}"/>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F7360456-5CCC-B5F5-7423-624E754A052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10D0ABD5-BF99-F001-0C9D-F23D86FA9E0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AEC0CF23-A2B0-3EBE-0C7B-93B434403F59}"/>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4EF83C06-AC86-5D14-4837-30F3A8F5806E}"/>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575243CD-A47F-7845-4DF6-42B477BF1EE3}"/>
              </a:ext>
            </a:extLst>
          </p:cNvPr>
          <p:cNvSpPr txBox="1">
            <a:spLocks/>
          </p:cNvSpPr>
          <p:nvPr/>
        </p:nvSpPr>
        <p:spPr>
          <a:xfrm>
            <a:off x="3572510" y="494460"/>
            <a:ext cx="50469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0" dirty="0"/>
              <a:t>Introducción</a:t>
            </a:r>
            <a:endParaRPr lang="es-MX" sz="4100" b="1" dirty="0"/>
          </a:p>
        </p:txBody>
      </p:sp>
      <p:sp>
        <p:nvSpPr>
          <p:cNvPr id="71" name="object 7">
            <a:extLst>
              <a:ext uri="{FF2B5EF4-FFF2-40B4-BE49-F238E27FC236}">
                <a16:creationId xmlns:a16="http://schemas.microsoft.com/office/drawing/2014/main" id="{F9640019-3AC9-7205-5D48-8787B4DDBCB2}"/>
              </a:ext>
            </a:extLst>
          </p:cNvPr>
          <p:cNvSpPr txBox="1"/>
          <p:nvPr/>
        </p:nvSpPr>
        <p:spPr>
          <a:xfrm>
            <a:off x="451317" y="1499908"/>
            <a:ext cx="9436100" cy="2396618"/>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 </a:t>
            </a:r>
            <a:r>
              <a:rPr spc="5" dirty="0">
                <a:solidFill>
                  <a:srgbClr val="000437"/>
                </a:solidFill>
                <a:latin typeface="Arial MT"/>
                <a:cs typeface="Arial MT"/>
              </a:rPr>
              <a:t>propósito </a:t>
            </a:r>
            <a:r>
              <a:rPr spc="10" dirty="0">
                <a:solidFill>
                  <a:srgbClr val="000437"/>
                </a:solidFill>
                <a:latin typeface="Arial MT"/>
                <a:cs typeface="Arial MT"/>
              </a:rPr>
              <a:t>de esta propuesta es </a:t>
            </a:r>
            <a:r>
              <a:rPr spc="10" dirty="0" err="1">
                <a:solidFill>
                  <a:srgbClr val="000437"/>
                </a:solidFill>
                <a:latin typeface="Arial MT"/>
                <a:cs typeface="Arial MT"/>
              </a:rPr>
              <a:t>implementar</a:t>
            </a:r>
            <a:r>
              <a:rPr spc="10" dirty="0">
                <a:solidFill>
                  <a:srgbClr val="000437"/>
                </a:solidFill>
                <a:latin typeface="Arial MT"/>
                <a:cs typeface="Arial MT"/>
              </a:rPr>
              <a:t> </a:t>
            </a:r>
            <a:r>
              <a:rPr lang="es-MX" spc="10" dirty="0">
                <a:solidFill>
                  <a:srgbClr val="000437"/>
                </a:solidFill>
                <a:latin typeface="Arial MT"/>
                <a:cs typeface="Arial MT"/>
              </a:rPr>
              <a:t>la migración de SOAC a OIC</a:t>
            </a:r>
            <a:r>
              <a:rPr spc="10" dirty="0">
                <a:solidFill>
                  <a:srgbClr val="000437"/>
                </a:solidFill>
                <a:latin typeface="Arial MT"/>
                <a:cs typeface="Arial MT"/>
              </a:rPr>
              <a:t>. Esto </a:t>
            </a:r>
            <a:r>
              <a:rPr spc="15" dirty="0">
                <a:solidFill>
                  <a:srgbClr val="000437"/>
                </a:solidFill>
                <a:latin typeface="Arial MT"/>
                <a:cs typeface="Arial MT"/>
              </a:rPr>
              <a:t> </a:t>
            </a:r>
            <a:r>
              <a:rPr spc="10" dirty="0">
                <a:solidFill>
                  <a:srgbClr val="000437"/>
                </a:solidFill>
                <a:latin typeface="Arial MT"/>
                <a:cs typeface="Arial MT"/>
              </a:rPr>
              <a:t>tiene</a:t>
            </a:r>
            <a:r>
              <a:rPr spc="705" dirty="0">
                <a:solidFill>
                  <a:srgbClr val="000437"/>
                </a:solidFill>
                <a:latin typeface="Arial MT"/>
                <a:cs typeface="Arial MT"/>
              </a:rPr>
              <a:t> </a:t>
            </a:r>
            <a:r>
              <a:rPr spc="10" dirty="0">
                <a:solidFill>
                  <a:srgbClr val="000437"/>
                </a:solidFill>
                <a:latin typeface="Arial MT"/>
                <a:cs typeface="Arial MT"/>
              </a:rPr>
              <a:t>como</a:t>
            </a:r>
            <a:r>
              <a:rPr spc="705" dirty="0">
                <a:solidFill>
                  <a:srgbClr val="000437"/>
                </a:solidFill>
                <a:latin typeface="Arial MT"/>
                <a:cs typeface="Arial MT"/>
              </a:rPr>
              <a:t> </a:t>
            </a:r>
            <a:r>
              <a:rPr spc="5" dirty="0">
                <a:solidFill>
                  <a:srgbClr val="000437"/>
                </a:solidFill>
                <a:latin typeface="Arial MT"/>
                <a:cs typeface="Arial MT"/>
              </a:rPr>
              <a:t>objetivo</a:t>
            </a:r>
            <a:r>
              <a:rPr spc="10" dirty="0">
                <a:solidFill>
                  <a:srgbClr val="000437"/>
                </a:solidFill>
                <a:latin typeface="Arial MT"/>
                <a:cs typeface="Arial MT"/>
              </a:rPr>
              <a:t> optimizar</a:t>
            </a:r>
            <a:r>
              <a:rPr spc="705" dirty="0">
                <a:solidFill>
                  <a:srgbClr val="000437"/>
                </a:solidFill>
                <a:latin typeface="Arial MT"/>
                <a:cs typeface="Arial MT"/>
              </a:rPr>
              <a:t> </a:t>
            </a:r>
            <a:r>
              <a:rPr spc="10" dirty="0">
                <a:solidFill>
                  <a:srgbClr val="000437"/>
                </a:solidFill>
                <a:latin typeface="Arial MT"/>
                <a:cs typeface="Arial MT"/>
              </a:rPr>
              <a:t>y</a:t>
            </a:r>
            <a:r>
              <a:rPr spc="705" dirty="0">
                <a:solidFill>
                  <a:srgbClr val="000437"/>
                </a:solidFill>
                <a:latin typeface="Arial MT"/>
                <a:cs typeface="Arial MT"/>
              </a:rPr>
              <a:t> </a:t>
            </a:r>
            <a:r>
              <a:rPr spc="10" dirty="0">
                <a:solidFill>
                  <a:srgbClr val="000437"/>
                </a:solidFill>
                <a:latin typeface="Arial MT"/>
                <a:cs typeface="Arial MT"/>
              </a:rPr>
              <a:t>automatizar</a:t>
            </a:r>
            <a:r>
              <a:rPr spc="705" dirty="0">
                <a:solidFill>
                  <a:srgbClr val="000437"/>
                </a:solidFill>
                <a:latin typeface="Arial MT"/>
                <a:cs typeface="Arial MT"/>
              </a:rPr>
              <a:t> </a:t>
            </a:r>
            <a:r>
              <a:rPr spc="5" dirty="0">
                <a:solidFill>
                  <a:srgbClr val="000437"/>
                </a:solidFill>
                <a:latin typeface="Arial MT"/>
                <a:cs typeface="Arial MT"/>
              </a:rPr>
              <a:t>la</a:t>
            </a:r>
            <a:r>
              <a:rPr spc="10" dirty="0">
                <a:solidFill>
                  <a:srgbClr val="000437"/>
                </a:solidFill>
                <a:latin typeface="Arial MT"/>
                <a:cs typeface="Arial MT"/>
              </a:rPr>
              <a:t> gestion</a:t>
            </a:r>
            <a:r>
              <a:rPr spc="705" dirty="0">
                <a:solidFill>
                  <a:srgbClr val="000437"/>
                </a:solidFill>
                <a:latin typeface="Arial MT"/>
                <a:cs typeface="Arial MT"/>
              </a:rPr>
              <a:t> </a:t>
            </a:r>
            <a:r>
              <a:rPr lang="es-MX" spc="10" dirty="0">
                <a:solidFill>
                  <a:srgbClr val="000437"/>
                </a:solidFill>
                <a:latin typeface="Arial MT"/>
                <a:cs typeface="Arial MT"/>
              </a:rPr>
              <a:t>de las integraciones actuales y futuras   con una de las herramientas mas actuales recomendadas por Oracle</a:t>
            </a:r>
            <a:r>
              <a:rPr spc="10" dirty="0">
                <a:solidFill>
                  <a:srgbClr val="000437"/>
                </a:solidFill>
                <a:latin typeface="Arial MT"/>
                <a:cs typeface="Arial MT"/>
              </a:rPr>
              <a:t>.</a:t>
            </a:r>
            <a:endParaRPr dirty="0">
              <a:latin typeface="Arial MT"/>
              <a:cs typeface="Arial MT"/>
            </a:endParaRPr>
          </a:p>
          <a:p>
            <a:pPr marL="12700" marR="5080" algn="just">
              <a:lnSpc>
                <a:spcPct val="111100"/>
              </a:lnSpc>
              <a:spcBef>
                <a:spcPts val="1980"/>
              </a:spcBef>
            </a:pPr>
            <a:r>
              <a:rPr lang="es-MX" spc="10" dirty="0">
                <a:solidFill>
                  <a:srgbClr val="000437"/>
                </a:solidFill>
                <a:latin typeface="Arial MT"/>
                <a:cs typeface="Arial MT"/>
              </a:rPr>
              <a:t>Oracle Integración es una plataforma PaaS completamente administrada por Oracle, esto significa que las responsabilidades tales como actualizaciones, aplicación de parches, alta disponibilidad, ajuste del rendimiento, escalado ahora están disponibles de manera inmediata y administradas por Oracle</a:t>
            </a:r>
            <a:r>
              <a:rPr spc="10" dirty="0">
                <a:solidFill>
                  <a:srgbClr val="000437"/>
                </a:solidFill>
                <a:latin typeface="Arial MT"/>
                <a:cs typeface="Arial MT"/>
              </a:rPr>
              <a:t>.</a:t>
            </a:r>
            <a:endParaRPr dirty="0">
              <a:latin typeface="Arial MT"/>
              <a:cs typeface="Arial MT"/>
            </a:endParaRPr>
          </a:p>
        </p:txBody>
      </p:sp>
    </p:spTree>
    <p:extLst>
      <p:ext uri="{BB962C8B-B14F-4D97-AF65-F5344CB8AC3E}">
        <p14:creationId xmlns:p14="http://schemas.microsoft.com/office/powerpoint/2010/main" val="142533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10" name="Google Shape;1965;p42">
            <a:extLst>
              <a:ext uri="{FF2B5EF4-FFF2-40B4-BE49-F238E27FC236}">
                <a16:creationId xmlns:a16="http://schemas.microsoft.com/office/drawing/2014/main" id="{D06A221E-021D-9D32-F7B7-6C145DAA6E1D}"/>
              </a:ext>
            </a:extLst>
          </p:cNvPr>
          <p:cNvGrpSpPr/>
          <p:nvPr/>
        </p:nvGrpSpPr>
        <p:grpSpPr>
          <a:xfrm>
            <a:off x="9850616" y="2677160"/>
            <a:ext cx="2241719" cy="3653812"/>
            <a:chOff x="6542433" y="1193579"/>
            <a:chExt cx="2186002" cy="3482874"/>
          </a:xfrm>
        </p:grpSpPr>
        <p:sp>
          <p:nvSpPr>
            <p:cNvPr id="11" name="Google Shape;1966;p42">
              <a:extLst>
                <a:ext uri="{FF2B5EF4-FFF2-40B4-BE49-F238E27FC236}">
                  <a16:creationId xmlns:a16="http://schemas.microsoft.com/office/drawing/2014/main" id="{00ADD284-A06B-153B-DA43-C6CE95F4C07B}"/>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7;p42">
              <a:extLst>
                <a:ext uri="{FF2B5EF4-FFF2-40B4-BE49-F238E27FC236}">
                  <a16:creationId xmlns:a16="http://schemas.microsoft.com/office/drawing/2014/main" id="{40B9D5D1-0311-6874-AE36-1D43AE98C8E8}"/>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68;p42">
              <a:extLst>
                <a:ext uri="{FF2B5EF4-FFF2-40B4-BE49-F238E27FC236}">
                  <a16:creationId xmlns:a16="http://schemas.microsoft.com/office/drawing/2014/main" id="{EB712464-4C4A-4AD4-3D96-F632CB56275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9;p42">
              <a:extLst>
                <a:ext uri="{FF2B5EF4-FFF2-40B4-BE49-F238E27FC236}">
                  <a16:creationId xmlns:a16="http://schemas.microsoft.com/office/drawing/2014/main" id="{7180FF04-3739-B3DF-65BD-B4929A626265}"/>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0;p42">
              <a:extLst>
                <a:ext uri="{FF2B5EF4-FFF2-40B4-BE49-F238E27FC236}">
                  <a16:creationId xmlns:a16="http://schemas.microsoft.com/office/drawing/2014/main" id="{A232A4F8-1D64-B2C2-BC23-7CC6F4E14FAE}"/>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1;p42">
              <a:extLst>
                <a:ext uri="{FF2B5EF4-FFF2-40B4-BE49-F238E27FC236}">
                  <a16:creationId xmlns:a16="http://schemas.microsoft.com/office/drawing/2014/main" id="{B9637F44-FDBA-4993-618F-CB8E6822442B}"/>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2;p42">
              <a:extLst>
                <a:ext uri="{FF2B5EF4-FFF2-40B4-BE49-F238E27FC236}">
                  <a16:creationId xmlns:a16="http://schemas.microsoft.com/office/drawing/2014/main" id="{5A3F9E27-B33A-10DC-7266-83B9A3DB846A}"/>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3;p42">
              <a:extLst>
                <a:ext uri="{FF2B5EF4-FFF2-40B4-BE49-F238E27FC236}">
                  <a16:creationId xmlns:a16="http://schemas.microsoft.com/office/drawing/2014/main" id="{EA0A581B-04F3-DA5B-9A83-8C2EA0375398}"/>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4;p42">
              <a:extLst>
                <a:ext uri="{FF2B5EF4-FFF2-40B4-BE49-F238E27FC236}">
                  <a16:creationId xmlns:a16="http://schemas.microsoft.com/office/drawing/2014/main" id="{2006703D-27CA-A36C-9ABC-596CC1B985F7}"/>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5;p42">
              <a:extLst>
                <a:ext uri="{FF2B5EF4-FFF2-40B4-BE49-F238E27FC236}">
                  <a16:creationId xmlns:a16="http://schemas.microsoft.com/office/drawing/2014/main" id="{D18B232A-F286-9D43-BC45-CD0184F53A8E}"/>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6;p42">
              <a:extLst>
                <a:ext uri="{FF2B5EF4-FFF2-40B4-BE49-F238E27FC236}">
                  <a16:creationId xmlns:a16="http://schemas.microsoft.com/office/drawing/2014/main" id="{E7DA380B-C38A-497B-32DB-40D84CA92F8B}"/>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7;p42">
              <a:extLst>
                <a:ext uri="{FF2B5EF4-FFF2-40B4-BE49-F238E27FC236}">
                  <a16:creationId xmlns:a16="http://schemas.microsoft.com/office/drawing/2014/main" id="{7FECE06A-887E-7D86-09A0-0D53386FC11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8;p42">
              <a:extLst>
                <a:ext uri="{FF2B5EF4-FFF2-40B4-BE49-F238E27FC236}">
                  <a16:creationId xmlns:a16="http://schemas.microsoft.com/office/drawing/2014/main" id="{4DD8F74C-2859-6972-A1EE-0526BC8D2730}"/>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9;p42">
              <a:extLst>
                <a:ext uri="{FF2B5EF4-FFF2-40B4-BE49-F238E27FC236}">
                  <a16:creationId xmlns:a16="http://schemas.microsoft.com/office/drawing/2014/main" id="{09BB5E60-9AA2-424D-053A-84A21E0E4BA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0;p42">
              <a:extLst>
                <a:ext uri="{FF2B5EF4-FFF2-40B4-BE49-F238E27FC236}">
                  <a16:creationId xmlns:a16="http://schemas.microsoft.com/office/drawing/2014/main" id="{503EE09B-7AFB-3A14-3D38-8D3D62549DC4}"/>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1;p42">
              <a:extLst>
                <a:ext uri="{FF2B5EF4-FFF2-40B4-BE49-F238E27FC236}">
                  <a16:creationId xmlns:a16="http://schemas.microsoft.com/office/drawing/2014/main" id="{4B154ED8-BC28-F5F2-57D6-B6A424D83C56}"/>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2;p42">
              <a:extLst>
                <a:ext uri="{FF2B5EF4-FFF2-40B4-BE49-F238E27FC236}">
                  <a16:creationId xmlns:a16="http://schemas.microsoft.com/office/drawing/2014/main" id="{22728B86-352D-2783-8F15-5A6DB8DAE8B4}"/>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3;p42">
              <a:extLst>
                <a:ext uri="{FF2B5EF4-FFF2-40B4-BE49-F238E27FC236}">
                  <a16:creationId xmlns:a16="http://schemas.microsoft.com/office/drawing/2014/main" id="{8430304B-A864-0665-32B3-9CC9E48CFA11}"/>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4;p42">
              <a:extLst>
                <a:ext uri="{FF2B5EF4-FFF2-40B4-BE49-F238E27FC236}">
                  <a16:creationId xmlns:a16="http://schemas.microsoft.com/office/drawing/2014/main" id="{7C140AC0-AF53-E951-FFF3-C9891C5F630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5;p42">
              <a:extLst>
                <a:ext uri="{FF2B5EF4-FFF2-40B4-BE49-F238E27FC236}">
                  <a16:creationId xmlns:a16="http://schemas.microsoft.com/office/drawing/2014/main" id="{32669875-C160-A634-0D24-B7500ABF040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6;p42">
              <a:extLst>
                <a:ext uri="{FF2B5EF4-FFF2-40B4-BE49-F238E27FC236}">
                  <a16:creationId xmlns:a16="http://schemas.microsoft.com/office/drawing/2014/main" id="{7D3BE7B9-8762-72D5-2365-6B0830CE7395}"/>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7;p42">
              <a:extLst>
                <a:ext uri="{FF2B5EF4-FFF2-40B4-BE49-F238E27FC236}">
                  <a16:creationId xmlns:a16="http://schemas.microsoft.com/office/drawing/2014/main" id="{BD755A4B-1102-9079-2221-2F056E833B20}"/>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8;p42">
              <a:extLst>
                <a:ext uri="{FF2B5EF4-FFF2-40B4-BE49-F238E27FC236}">
                  <a16:creationId xmlns:a16="http://schemas.microsoft.com/office/drawing/2014/main" id="{B795CCFB-0EB8-2DC0-6403-BAF8CCEFBAC3}"/>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9;p42">
              <a:extLst>
                <a:ext uri="{FF2B5EF4-FFF2-40B4-BE49-F238E27FC236}">
                  <a16:creationId xmlns:a16="http://schemas.microsoft.com/office/drawing/2014/main" id="{B9C63A9D-2C7D-CDB8-47DC-8CEEE0559BB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0;p42">
              <a:extLst>
                <a:ext uri="{FF2B5EF4-FFF2-40B4-BE49-F238E27FC236}">
                  <a16:creationId xmlns:a16="http://schemas.microsoft.com/office/drawing/2014/main" id="{65A69102-FAF4-B956-FD88-06964A397C25}"/>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1;p42">
              <a:extLst>
                <a:ext uri="{FF2B5EF4-FFF2-40B4-BE49-F238E27FC236}">
                  <a16:creationId xmlns:a16="http://schemas.microsoft.com/office/drawing/2014/main" id="{5D3A6708-45F8-28F9-15B5-F0491251559C}"/>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2;p42">
              <a:extLst>
                <a:ext uri="{FF2B5EF4-FFF2-40B4-BE49-F238E27FC236}">
                  <a16:creationId xmlns:a16="http://schemas.microsoft.com/office/drawing/2014/main" id="{873A552E-E761-A56E-D92A-FD5F322BCEAC}"/>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3;p42">
              <a:extLst>
                <a:ext uri="{FF2B5EF4-FFF2-40B4-BE49-F238E27FC236}">
                  <a16:creationId xmlns:a16="http://schemas.microsoft.com/office/drawing/2014/main" id="{79C8C4E4-ACDF-A81F-A81E-0918F9F3B514}"/>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4;p42">
              <a:extLst>
                <a:ext uri="{FF2B5EF4-FFF2-40B4-BE49-F238E27FC236}">
                  <a16:creationId xmlns:a16="http://schemas.microsoft.com/office/drawing/2014/main" id="{D50A804B-A98B-79FE-7CB6-6F23F0A1DE75}"/>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5;p42">
              <a:extLst>
                <a:ext uri="{FF2B5EF4-FFF2-40B4-BE49-F238E27FC236}">
                  <a16:creationId xmlns:a16="http://schemas.microsoft.com/office/drawing/2014/main" id="{69944104-A44F-4C09-A9DF-EF5EB9DE04D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6;p42">
              <a:extLst>
                <a:ext uri="{FF2B5EF4-FFF2-40B4-BE49-F238E27FC236}">
                  <a16:creationId xmlns:a16="http://schemas.microsoft.com/office/drawing/2014/main" id="{9854BB4C-63BB-FA29-B0E8-E9C0466BB397}"/>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7;p42">
              <a:extLst>
                <a:ext uri="{FF2B5EF4-FFF2-40B4-BE49-F238E27FC236}">
                  <a16:creationId xmlns:a16="http://schemas.microsoft.com/office/drawing/2014/main" id="{7948D4A5-2698-0138-4BB6-BF9AD1F938EA}"/>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8;p42">
              <a:extLst>
                <a:ext uri="{FF2B5EF4-FFF2-40B4-BE49-F238E27FC236}">
                  <a16:creationId xmlns:a16="http://schemas.microsoft.com/office/drawing/2014/main" id="{EC837B4C-BFBA-145A-AC1B-630BB407BBA9}"/>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9;p42">
              <a:extLst>
                <a:ext uri="{FF2B5EF4-FFF2-40B4-BE49-F238E27FC236}">
                  <a16:creationId xmlns:a16="http://schemas.microsoft.com/office/drawing/2014/main" id="{7DADE403-D60B-4E8B-9684-5383A361E848}"/>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0;p42">
              <a:extLst>
                <a:ext uri="{FF2B5EF4-FFF2-40B4-BE49-F238E27FC236}">
                  <a16:creationId xmlns:a16="http://schemas.microsoft.com/office/drawing/2014/main" id="{AEEAA2CC-81CD-0FF2-A621-3DA22A2B5F90}"/>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1;p42">
              <a:extLst>
                <a:ext uri="{FF2B5EF4-FFF2-40B4-BE49-F238E27FC236}">
                  <a16:creationId xmlns:a16="http://schemas.microsoft.com/office/drawing/2014/main" id="{24AB1DCC-FC3C-7ECE-D56F-FE9EE1F2F449}"/>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2;p42">
              <a:extLst>
                <a:ext uri="{FF2B5EF4-FFF2-40B4-BE49-F238E27FC236}">
                  <a16:creationId xmlns:a16="http://schemas.microsoft.com/office/drawing/2014/main" id="{774A4768-A8F8-C856-8564-AC7222F5C06A}"/>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3;p42">
              <a:extLst>
                <a:ext uri="{FF2B5EF4-FFF2-40B4-BE49-F238E27FC236}">
                  <a16:creationId xmlns:a16="http://schemas.microsoft.com/office/drawing/2014/main" id="{79884389-03FA-919E-CE50-2044ECD99DA1}"/>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4;p42">
              <a:extLst>
                <a:ext uri="{FF2B5EF4-FFF2-40B4-BE49-F238E27FC236}">
                  <a16:creationId xmlns:a16="http://schemas.microsoft.com/office/drawing/2014/main" id="{BA94F2B0-54AD-BEA1-1B76-D3F07FF0B67D}"/>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5;p42">
              <a:extLst>
                <a:ext uri="{FF2B5EF4-FFF2-40B4-BE49-F238E27FC236}">
                  <a16:creationId xmlns:a16="http://schemas.microsoft.com/office/drawing/2014/main" id="{AD65C211-413A-20A4-52F2-18391D1C95EB}"/>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6;p42">
              <a:extLst>
                <a:ext uri="{FF2B5EF4-FFF2-40B4-BE49-F238E27FC236}">
                  <a16:creationId xmlns:a16="http://schemas.microsoft.com/office/drawing/2014/main" id="{AC0D2CCA-D009-8ED5-F57A-0946A5F371DD}"/>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7;p42">
              <a:extLst>
                <a:ext uri="{FF2B5EF4-FFF2-40B4-BE49-F238E27FC236}">
                  <a16:creationId xmlns:a16="http://schemas.microsoft.com/office/drawing/2014/main" id="{791172FD-1C01-6EF0-EED3-ABEC0079F740}"/>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8;p42">
              <a:extLst>
                <a:ext uri="{FF2B5EF4-FFF2-40B4-BE49-F238E27FC236}">
                  <a16:creationId xmlns:a16="http://schemas.microsoft.com/office/drawing/2014/main" id="{BC650AE4-D9E4-1691-2BF3-B778845E110C}"/>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9;p42">
              <a:extLst>
                <a:ext uri="{FF2B5EF4-FFF2-40B4-BE49-F238E27FC236}">
                  <a16:creationId xmlns:a16="http://schemas.microsoft.com/office/drawing/2014/main" id="{9568CF2C-F2EF-63AF-B45D-B9A45E542C32}"/>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0;p42">
              <a:extLst>
                <a:ext uri="{FF2B5EF4-FFF2-40B4-BE49-F238E27FC236}">
                  <a16:creationId xmlns:a16="http://schemas.microsoft.com/office/drawing/2014/main" id="{958487A4-81D9-6390-5060-B2B0C47041BF}"/>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1;p42">
              <a:extLst>
                <a:ext uri="{FF2B5EF4-FFF2-40B4-BE49-F238E27FC236}">
                  <a16:creationId xmlns:a16="http://schemas.microsoft.com/office/drawing/2014/main" id="{5B9625CB-9AB6-6C16-0B2C-99BF414978B6}"/>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2;p42">
              <a:extLst>
                <a:ext uri="{FF2B5EF4-FFF2-40B4-BE49-F238E27FC236}">
                  <a16:creationId xmlns:a16="http://schemas.microsoft.com/office/drawing/2014/main" id="{B3DF0461-FBA7-1978-8BAF-17C6129A2A3C}"/>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3;p42">
              <a:extLst>
                <a:ext uri="{FF2B5EF4-FFF2-40B4-BE49-F238E27FC236}">
                  <a16:creationId xmlns:a16="http://schemas.microsoft.com/office/drawing/2014/main" id="{14B60191-DAFB-B2B6-CBAE-91CB6E03DE5A}"/>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4;p42">
              <a:extLst>
                <a:ext uri="{FF2B5EF4-FFF2-40B4-BE49-F238E27FC236}">
                  <a16:creationId xmlns:a16="http://schemas.microsoft.com/office/drawing/2014/main" id="{2B372E2A-0345-A35A-E2F9-BA5A720BA070}"/>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5;p42">
              <a:extLst>
                <a:ext uri="{FF2B5EF4-FFF2-40B4-BE49-F238E27FC236}">
                  <a16:creationId xmlns:a16="http://schemas.microsoft.com/office/drawing/2014/main" id="{2182DBB0-6D36-A848-FAFA-55040185FA2A}"/>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6;p42">
              <a:extLst>
                <a:ext uri="{FF2B5EF4-FFF2-40B4-BE49-F238E27FC236}">
                  <a16:creationId xmlns:a16="http://schemas.microsoft.com/office/drawing/2014/main" id="{3EA963BC-8062-7C91-EC29-C6BC36571B00}"/>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7;p42">
              <a:extLst>
                <a:ext uri="{FF2B5EF4-FFF2-40B4-BE49-F238E27FC236}">
                  <a16:creationId xmlns:a16="http://schemas.microsoft.com/office/drawing/2014/main" id="{9115C246-DE4E-A598-56A5-25CB77AAFCC7}"/>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8;p42">
              <a:extLst>
                <a:ext uri="{FF2B5EF4-FFF2-40B4-BE49-F238E27FC236}">
                  <a16:creationId xmlns:a16="http://schemas.microsoft.com/office/drawing/2014/main" id="{E4F32B66-24BA-7082-8B0E-0DC203F728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9;p42">
              <a:extLst>
                <a:ext uri="{FF2B5EF4-FFF2-40B4-BE49-F238E27FC236}">
                  <a16:creationId xmlns:a16="http://schemas.microsoft.com/office/drawing/2014/main" id="{4CA784DF-4DD8-1D9B-A012-111C525C85D3}"/>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0;p42">
              <a:extLst>
                <a:ext uri="{FF2B5EF4-FFF2-40B4-BE49-F238E27FC236}">
                  <a16:creationId xmlns:a16="http://schemas.microsoft.com/office/drawing/2014/main" id="{2B7299FD-E487-B413-9E00-80D00A1A722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1;p42">
              <a:extLst>
                <a:ext uri="{FF2B5EF4-FFF2-40B4-BE49-F238E27FC236}">
                  <a16:creationId xmlns:a16="http://schemas.microsoft.com/office/drawing/2014/main" id="{036DFB26-D670-6D81-6D3A-4B4A748B5E4E}"/>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2;p42">
              <a:extLst>
                <a:ext uri="{FF2B5EF4-FFF2-40B4-BE49-F238E27FC236}">
                  <a16:creationId xmlns:a16="http://schemas.microsoft.com/office/drawing/2014/main" id="{E2217ED5-8E05-7FDB-8D73-7B26C2DB9EAE}"/>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3;p42">
              <a:extLst>
                <a:ext uri="{FF2B5EF4-FFF2-40B4-BE49-F238E27FC236}">
                  <a16:creationId xmlns:a16="http://schemas.microsoft.com/office/drawing/2014/main" id="{BF2919FF-7B03-65E2-575E-2C8A8DBEDBA2}"/>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4;p42">
              <a:extLst>
                <a:ext uri="{FF2B5EF4-FFF2-40B4-BE49-F238E27FC236}">
                  <a16:creationId xmlns:a16="http://schemas.microsoft.com/office/drawing/2014/main" id="{9CFF8E03-7E21-52B5-79A1-ED85B1E39E3E}"/>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5;p42">
              <a:extLst>
                <a:ext uri="{FF2B5EF4-FFF2-40B4-BE49-F238E27FC236}">
                  <a16:creationId xmlns:a16="http://schemas.microsoft.com/office/drawing/2014/main" id="{0F4328CE-BEA8-A23C-B63F-E6FA014604F1}"/>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6;p42">
              <a:extLst>
                <a:ext uri="{FF2B5EF4-FFF2-40B4-BE49-F238E27FC236}">
                  <a16:creationId xmlns:a16="http://schemas.microsoft.com/office/drawing/2014/main" id="{9D9AD91A-3A70-8950-13A2-72A54173E613}"/>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7;p42">
              <a:extLst>
                <a:ext uri="{FF2B5EF4-FFF2-40B4-BE49-F238E27FC236}">
                  <a16:creationId xmlns:a16="http://schemas.microsoft.com/office/drawing/2014/main" id="{75B9D013-1290-C771-B93A-5136F89A46F3}"/>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8;p42">
              <a:extLst>
                <a:ext uri="{FF2B5EF4-FFF2-40B4-BE49-F238E27FC236}">
                  <a16:creationId xmlns:a16="http://schemas.microsoft.com/office/drawing/2014/main" id="{F8CEB17D-D6C0-38E9-E68D-7A893EB5329B}"/>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9;p42">
              <a:extLst>
                <a:ext uri="{FF2B5EF4-FFF2-40B4-BE49-F238E27FC236}">
                  <a16:creationId xmlns:a16="http://schemas.microsoft.com/office/drawing/2014/main" id="{4D515FB0-B2FA-A1E7-86B3-9FE98F9BE41C}"/>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object 4">
            <a:extLst>
              <a:ext uri="{FF2B5EF4-FFF2-40B4-BE49-F238E27FC236}">
                <a16:creationId xmlns:a16="http://schemas.microsoft.com/office/drawing/2014/main" id="{3E3A6C52-12DA-4037-3263-2E7BB4A3E998}"/>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3DC2F562-7428-CAD5-F2E5-29272DBD75F7}"/>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Solución</a:t>
            </a:r>
            <a:r>
              <a:rPr lang="es-MX" sz="4100" b="1" spc="-65" dirty="0"/>
              <a:t> </a:t>
            </a:r>
            <a:r>
              <a:rPr lang="es-MX" sz="4100" b="1" spc="15" dirty="0"/>
              <a:t>Propuesta</a:t>
            </a:r>
            <a:endParaRPr lang="es-MX" sz="4100" b="1" dirty="0"/>
          </a:p>
        </p:txBody>
      </p:sp>
      <p:sp>
        <p:nvSpPr>
          <p:cNvPr id="81" name="Flecha: a la izquierda y derecha 80">
            <a:extLst>
              <a:ext uri="{FF2B5EF4-FFF2-40B4-BE49-F238E27FC236}">
                <a16:creationId xmlns:a16="http://schemas.microsoft.com/office/drawing/2014/main" id="{C2AA05C3-5887-BAD5-186F-DD798C0F320D}"/>
              </a:ext>
            </a:extLst>
          </p:cNvPr>
          <p:cNvSpPr/>
          <p:nvPr/>
        </p:nvSpPr>
        <p:spPr>
          <a:xfrm>
            <a:off x="6616333" y="4031797"/>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82" name="Flecha: a la izquierda y derecha 81">
            <a:extLst>
              <a:ext uri="{FF2B5EF4-FFF2-40B4-BE49-F238E27FC236}">
                <a16:creationId xmlns:a16="http://schemas.microsoft.com/office/drawing/2014/main" id="{B4A5B748-F244-2818-EA2D-F5E9931064CD}"/>
              </a:ext>
            </a:extLst>
          </p:cNvPr>
          <p:cNvSpPr/>
          <p:nvPr/>
        </p:nvSpPr>
        <p:spPr>
          <a:xfrm>
            <a:off x="2604283" y="4000007"/>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pic>
        <p:nvPicPr>
          <p:cNvPr id="7" name="Imagen 6">
            <a:extLst>
              <a:ext uri="{FF2B5EF4-FFF2-40B4-BE49-F238E27FC236}">
                <a16:creationId xmlns:a16="http://schemas.microsoft.com/office/drawing/2014/main" id="{984E7601-9739-E100-DF67-EF3C9B5E398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41" y="3463253"/>
            <a:ext cx="2363657" cy="1278304"/>
          </a:xfrm>
          <a:prstGeom prst="rect">
            <a:avLst/>
          </a:prstGeom>
        </p:spPr>
      </p:pic>
      <p:sp>
        <p:nvSpPr>
          <p:cNvPr id="8" name="Flecha: a la izquierda y derecha 7">
            <a:extLst>
              <a:ext uri="{FF2B5EF4-FFF2-40B4-BE49-F238E27FC236}">
                <a16:creationId xmlns:a16="http://schemas.microsoft.com/office/drawing/2014/main" id="{65925C9A-0EFF-6FBA-F4E0-6E2A4AC55211}"/>
              </a:ext>
            </a:extLst>
          </p:cNvPr>
          <p:cNvSpPr/>
          <p:nvPr/>
        </p:nvSpPr>
        <p:spPr>
          <a:xfrm rot="5400000">
            <a:off x="4610938" y="3029035"/>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dirty="0"/>
          </a:p>
        </p:txBody>
      </p:sp>
      <p:pic>
        <p:nvPicPr>
          <p:cNvPr id="75" name="Imagen 74">
            <a:extLst>
              <a:ext uri="{FF2B5EF4-FFF2-40B4-BE49-F238E27FC236}">
                <a16:creationId xmlns:a16="http://schemas.microsoft.com/office/drawing/2014/main" id="{75371773-AA28-FD37-0F46-E632DB89F20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77192" y="1461355"/>
            <a:ext cx="3929380" cy="1314556"/>
          </a:xfrm>
          <a:prstGeom prst="rect">
            <a:avLst/>
          </a:prstGeom>
        </p:spPr>
      </p:pic>
      <p:pic>
        <p:nvPicPr>
          <p:cNvPr id="76" name="Imagen 75">
            <a:extLst>
              <a:ext uri="{FF2B5EF4-FFF2-40B4-BE49-F238E27FC236}">
                <a16:creationId xmlns:a16="http://schemas.microsoft.com/office/drawing/2014/main" id="{5E54F0BA-2C8E-3E9F-EC46-85051A4BF934}"/>
              </a:ext>
            </a:extLst>
          </p:cNvPr>
          <p:cNvPicPr>
            <a:picLocks noChangeAspect="1"/>
          </p:cNvPicPr>
          <p:nvPr/>
        </p:nvPicPr>
        <p:blipFill rotWithShape="1">
          <a:blip r:embed="rId6">
            <a:clrChange>
              <a:clrFrom>
                <a:srgbClr val="FDFDFD"/>
              </a:clrFrom>
              <a:clrTo>
                <a:srgbClr val="FDFDFD">
                  <a:alpha val="0"/>
                </a:srgbClr>
              </a:clrTo>
            </a:clrChange>
            <a:extLst>
              <a:ext uri="{BEBA8EAE-BF5A-486C-A8C5-ECC9F3942E4B}">
                <a14:imgProps xmlns:a14="http://schemas.microsoft.com/office/drawing/2010/main">
                  <a14:imgLayer r:embed="rId7">
                    <a14:imgEffect>
                      <a14:brightnessContrast contrast="-3000"/>
                    </a14:imgEffect>
                  </a14:imgLayer>
                </a14:imgProps>
              </a:ext>
            </a:extLst>
          </a:blip>
          <a:srcRect l="37446" r="4099" b="3596"/>
          <a:stretch/>
        </p:blipFill>
        <p:spPr>
          <a:xfrm>
            <a:off x="7365784" y="3030563"/>
            <a:ext cx="2475760" cy="2296699"/>
          </a:xfrm>
          <a:prstGeom prst="rect">
            <a:avLst/>
          </a:prstGeom>
        </p:spPr>
      </p:pic>
      <p:pic>
        <p:nvPicPr>
          <p:cNvPr id="77" name="Imagen 76">
            <a:extLst>
              <a:ext uri="{FF2B5EF4-FFF2-40B4-BE49-F238E27FC236}">
                <a16:creationId xmlns:a16="http://schemas.microsoft.com/office/drawing/2014/main" id="{F3FCB169-5FB6-C9A8-3E5F-8FE22981E21B}"/>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3067548" y="3370735"/>
            <a:ext cx="3747408" cy="1808748"/>
          </a:xfrm>
          <a:prstGeom prst="rect">
            <a:avLst/>
          </a:prstGeom>
        </p:spPr>
      </p:pic>
    </p:spTree>
    <p:extLst>
      <p:ext uri="{BB962C8B-B14F-4D97-AF65-F5344CB8AC3E}">
        <p14:creationId xmlns:p14="http://schemas.microsoft.com/office/powerpoint/2010/main" val="8069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graphicFrame>
        <p:nvGraphicFramePr>
          <p:cNvPr id="7" name="Marcador de contenido 6">
            <a:extLst>
              <a:ext uri="{FF2B5EF4-FFF2-40B4-BE49-F238E27FC236}">
                <a16:creationId xmlns:a16="http://schemas.microsoft.com/office/drawing/2014/main" id="{C25AACDB-4D00-F61B-797B-2DA970ED795E}"/>
              </a:ext>
            </a:extLst>
          </p:cNvPr>
          <p:cNvGraphicFramePr>
            <a:graphicFrameLocks noGrp="1"/>
          </p:cNvGraphicFramePr>
          <p:nvPr>
            <p:ph idx="1"/>
          </p:nvPr>
        </p:nvGraphicFramePr>
        <p:xfrm>
          <a:off x="3898900" y="1909604"/>
          <a:ext cx="4394200" cy="4183380"/>
        </p:xfrm>
        <a:graphic>
          <a:graphicData uri="http://schemas.openxmlformats.org/drawingml/2006/table">
            <a:tbl>
              <a:tblPr>
                <a:tableStyleId>{5C22544A-7EE6-4342-B048-85BDC9FD1C3A}</a:tableStyleId>
              </a:tblPr>
              <a:tblGrid>
                <a:gridCol w="4394200">
                  <a:extLst>
                    <a:ext uri="{9D8B030D-6E8A-4147-A177-3AD203B41FA5}">
                      <a16:colId xmlns:a16="http://schemas.microsoft.com/office/drawing/2014/main" val="612899758"/>
                    </a:ext>
                  </a:extLst>
                </a:gridCol>
              </a:tblGrid>
              <a:tr h="182880">
                <a:tc>
                  <a:txBody>
                    <a:bodyPr/>
                    <a:lstStyle/>
                    <a:p>
                      <a:pPr algn="l" fontAlgn="ctr"/>
                      <a:r>
                        <a:rPr lang="es-MX" sz="1100" u="none" strike="noStrike">
                          <a:effectLst/>
                        </a:rPr>
                        <a:t>AR Creacion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4418814"/>
                  </a:ext>
                </a:extLst>
              </a:tr>
              <a:tr h="182880">
                <a:tc>
                  <a:txBody>
                    <a:bodyPr/>
                    <a:lstStyle/>
                    <a:p>
                      <a:pPr algn="l" fontAlgn="ctr"/>
                      <a:r>
                        <a:rPr lang="pt-BR" sz="1100" u="none" strike="noStrike">
                          <a:effectLst/>
                        </a:rPr>
                        <a:t>AR Timbrado de complemento de pagos</a:t>
                      </a:r>
                      <a:endParaRPr lang="pt-B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9159422"/>
                  </a:ext>
                </a:extLst>
              </a:tr>
              <a:tr h="182880">
                <a:tc>
                  <a:txBody>
                    <a:bodyPr/>
                    <a:lstStyle/>
                    <a:p>
                      <a:pPr algn="l" fontAlgn="ctr"/>
                      <a:r>
                        <a:rPr lang="es-MX" sz="1100" u="none" strike="noStrike">
                          <a:effectLst/>
                        </a:rPr>
                        <a:t>AR Timbrado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2786594"/>
                  </a:ext>
                </a:extLst>
              </a:tr>
              <a:tr h="182880">
                <a:tc>
                  <a:txBody>
                    <a:bodyPr/>
                    <a:lstStyle/>
                    <a:p>
                      <a:pPr algn="l" fontAlgn="ctr"/>
                      <a:r>
                        <a:rPr lang="es-MX" sz="1100" u="none" strike="noStrike">
                          <a:effectLst/>
                        </a:rPr>
                        <a:t>AR Creación y aplicación de recibos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1902308"/>
                  </a:ext>
                </a:extLst>
              </a:tr>
              <a:tr h="182880">
                <a:tc>
                  <a:txBody>
                    <a:bodyPr/>
                    <a:lstStyle/>
                    <a:p>
                      <a:pPr algn="l" fontAlgn="ctr"/>
                      <a:r>
                        <a:rPr lang="es-MX" sz="1100" u="none" strike="noStrike">
                          <a:effectLst/>
                        </a:rPr>
                        <a:t>INV Importación de consumos de diesel</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8322949"/>
                  </a:ext>
                </a:extLst>
              </a:tr>
              <a:tr h="182880">
                <a:tc>
                  <a:txBody>
                    <a:bodyPr/>
                    <a:lstStyle/>
                    <a:p>
                      <a:pPr algn="l" fontAlgn="ctr"/>
                      <a:r>
                        <a:rPr lang="es-MX" sz="1100" u="none" strike="noStrike">
                          <a:effectLst/>
                        </a:rPr>
                        <a:t>CE Importación de estados de cuenta bancarios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3710942"/>
                  </a:ext>
                </a:extLst>
              </a:tr>
              <a:tr h="182880">
                <a:tc>
                  <a:txBody>
                    <a:bodyPr/>
                    <a:lstStyle/>
                    <a:p>
                      <a:pPr algn="l" fontAlgn="ctr"/>
                      <a:r>
                        <a:rPr lang="es-MX" sz="1100" u="none" strike="noStrike">
                          <a:effectLst/>
                        </a:rPr>
                        <a:t>AR Creación y Actualización de Clientes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4427145"/>
                  </a:ext>
                </a:extLst>
              </a:tr>
              <a:tr h="182880">
                <a:tc>
                  <a:txBody>
                    <a:bodyPr/>
                    <a:lstStyle/>
                    <a:p>
                      <a:pPr algn="l" fontAlgn="ctr"/>
                      <a:r>
                        <a:rPr lang="es-MX" sz="1100" u="none" strike="noStrike">
                          <a:effectLst/>
                        </a:rPr>
                        <a:t>AP Validación de Complementos de pago(Generacion Carpetas)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8837822"/>
                  </a:ext>
                </a:extLst>
              </a:tr>
              <a:tr h="182880">
                <a:tc>
                  <a:txBody>
                    <a:bodyPr/>
                    <a:lstStyle/>
                    <a:p>
                      <a:pPr algn="l" fontAlgn="ctr"/>
                      <a:r>
                        <a:rPr lang="es-MX" sz="1100" u="none" strike="noStrike">
                          <a:effectLst/>
                        </a:rPr>
                        <a:t>AP Validación de Complementos de pago(Envio de correos)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7315365"/>
                  </a:ext>
                </a:extLst>
              </a:tr>
              <a:tr h="182880">
                <a:tc>
                  <a:txBody>
                    <a:bodyPr/>
                    <a:lstStyle/>
                    <a:p>
                      <a:pPr algn="l" fontAlgn="ctr"/>
                      <a:r>
                        <a:rPr lang="es-MX" sz="1100" u="none" strike="noStrike">
                          <a:effectLst/>
                        </a:rPr>
                        <a:t>AP Validación de Complementos de pago(Validacion)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3603898"/>
                  </a:ext>
                </a:extLst>
              </a:tr>
              <a:tr h="182880">
                <a:tc>
                  <a:txBody>
                    <a:bodyPr/>
                    <a:lstStyle/>
                    <a:p>
                      <a:pPr algn="l" fontAlgn="ctr"/>
                      <a:r>
                        <a:rPr lang="es-MX" sz="1100" u="none" strike="noStrike">
                          <a:effectLst/>
                        </a:rPr>
                        <a:t>AP Validación de Facturas (Nuevo)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4407355"/>
                  </a:ext>
                </a:extLst>
              </a:tr>
              <a:tr h="182880">
                <a:tc>
                  <a:txBody>
                    <a:bodyPr/>
                    <a:lstStyle/>
                    <a:p>
                      <a:pPr algn="l" fontAlgn="ctr"/>
                      <a:r>
                        <a:rPr lang="es-MX" sz="1100" u="none" strike="noStrike">
                          <a:effectLst/>
                        </a:rPr>
                        <a:t>GL Importación de Pólizas Contables TMS Y Nómina de Empleados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71775275"/>
                  </a:ext>
                </a:extLst>
              </a:tr>
              <a:tr h="182880">
                <a:tc>
                  <a:txBody>
                    <a:bodyPr/>
                    <a:lstStyle/>
                    <a:p>
                      <a:pPr algn="l" fontAlgn="ctr"/>
                      <a:r>
                        <a:rPr lang="es-MX" sz="1100" u="none" strike="noStrike">
                          <a:effectLst/>
                        </a:rPr>
                        <a:t>INV Bloqueo/Desbloqueo   de unidades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2207856"/>
                  </a:ext>
                </a:extLst>
              </a:tr>
              <a:tr h="182880">
                <a:tc>
                  <a:txBody>
                    <a:bodyPr/>
                    <a:lstStyle/>
                    <a:p>
                      <a:pPr algn="l" fontAlgn="ctr"/>
                      <a:r>
                        <a:rPr lang="es-MX" sz="1100" u="none" strike="noStrike">
                          <a:effectLst/>
                        </a:rPr>
                        <a:t>INV Lectura   de Kilómetros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5801234"/>
                  </a:ext>
                </a:extLst>
              </a:tr>
              <a:tr h="182880">
                <a:tc>
                  <a:txBody>
                    <a:bodyPr/>
                    <a:lstStyle/>
                    <a:p>
                      <a:pPr algn="l" fontAlgn="ctr"/>
                      <a:r>
                        <a:rPr lang="es-MX" sz="1100" u="none" strike="noStrike">
                          <a:effectLst/>
                        </a:rPr>
                        <a:t>AP Creación de Liquidaciones DLIVER y TRATECSA</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1823406"/>
                  </a:ext>
                </a:extLst>
              </a:tr>
              <a:tr h="182880">
                <a:tc>
                  <a:txBody>
                    <a:bodyPr/>
                    <a:lstStyle/>
                    <a:p>
                      <a:pPr algn="l" fontAlgn="ctr"/>
                      <a:r>
                        <a:rPr lang="es-MX" sz="1100" u="none" strike="noStrike">
                          <a:effectLst/>
                        </a:rPr>
                        <a:t>AR Creación de Transacciones con 4% de retención, Recibos y Notas de Crédito de   TRATECSA, DLIVER y PAQUER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970117"/>
                  </a:ext>
                </a:extLst>
              </a:tr>
              <a:tr h="182880">
                <a:tc>
                  <a:txBody>
                    <a:bodyPr/>
                    <a:lstStyle/>
                    <a:p>
                      <a:pPr algn="l" fontAlgn="ctr"/>
                      <a:r>
                        <a:rPr lang="es-MX" sz="1100" u="none" strike="noStrike">
                          <a:effectLst/>
                        </a:rPr>
                        <a:t>GL Importacion Tipo Cambio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8889037"/>
                  </a:ext>
                </a:extLst>
              </a:tr>
              <a:tr h="182880">
                <a:tc>
                  <a:txBody>
                    <a:bodyPr/>
                    <a:lstStyle/>
                    <a:p>
                      <a:pPr algn="l" fontAlgn="ctr"/>
                      <a:r>
                        <a:rPr lang="es-MX" sz="1100" u="none" strike="noStrike">
                          <a:effectLst/>
                        </a:rPr>
                        <a:t>AR Conciliacion(SFTP AMEX)</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2770188"/>
                  </a:ext>
                </a:extLst>
              </a:tr>
              <a:tr h="182880">
                <a:tc>
                  <a:txBody>
                    <a:bodyPr/>
                    <a:lstStyle/>
                    <a:p>
                      <a:pPr algn="l" fontAlgn="ctr"/>
                      <a:r>
                        <a:rPr lang="es-MX" sz="1100" u="none" strike="noStrike">
                          <a:effectLst/>
                        </a:rPr>
                        <a:t>AR Conciliacion (SFTP SANTANDER)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7913196"/>
                  </a:ext>
                </a:extLst>
              </a:tr>
              <a:tr h="182880">
                <a:tc>
                  <a:txBody>
                    <a:bodyPr/>
                    <a:lstStyle/>
                    <a:p>
                      <a:pPr algn="l" fontAlgn="ctr"/>
                      <a:r>
                        <a:rPr lang="es-MX" sz="1100" u="none" strike="noStrike">
                          <a:effectLst/>
                        </a:rPr>
                        <a:t>AR Conciliación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3345493"/>
                  </a:ext>
                </a:extLst>
              </a:tr>
              <a:tr h="182880">
                <a:tc>
                  <a:txBody>
                    <a:bodyPr/>
                    <a:lstStyle/>
                    <a:p>
                      <a:pPr algn="l" fontAlgn="ctr"/>
                      <a:r>
                        <a:rPr lang="es-MX" sz="1100" u="none" strike="noStrike">
                          <a:effectLst/>
                        </a:rPr>
                        <a:t>AR Apliacion NC</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5902040"/>
                  </a:ext>
                </a:extLst>
              </a:tr>
              <a:tr h="182880">
                <a:tc>
                  <a:txBody>
                    <a:bodyPr/>
                    <a:lstStyle/>
                    <a:p>
                      <a:pPr algn="l" fontAlgn="ctr"/>
                      <a:r>
                        <a:rPr lang="es-MX" sz="1100" u="none" strike="noStrike" dirty="0">
                          <a:effectLst/>
                        </a:rPr>
                        <a:t>AR </a:t>
                      </a:r>
                      <a:r>
                        <a:rPr lang="es-MX" sz="1100" u="none" strike="noStrike" dirty="0" err="1">
                          <a:effectLst/>
                        </a:rPr>
                        <a:t>Envio</a:t>
                      </a:r>
                      <a:r>
                        <a:rPr lang="es-MX" sz="1100" u="none" strike="noStrike" dirty="0">
                          <a:effectLst/>
                        </a:rPr>
                        <a:t> de XML y PDF repositorio</a:t>
                      </a:r>
                      <a:endParaRPr lang="es-MX"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7495421"/>
                  </a:ext>
                </a:extLst>
              </a:tr>
            </a:tbl>
          </a:graphicData>
        </a:graphic>
      </p:graphicFrame>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24749"/>
            <a:ext cx="12192000" cy="6854382"/>
          </a:xfrm>
          <a:prstGeom prst="rect">
            <a:avLst/>
          </a:prstGeom>
        </p:spPr>
      </p:pic>
      <p:sp>
        <p:nvSpPr>
          <p:cNvPr id="5" name="object 5">
            <a:extLst>
              <a:ext uri="{FF2B5EF4-FFF2-40B4-BE49-F238E27FC236}">
                <a16:creationId xmlns:a16="http://schemas.microsoft.com/office/drawing/2014/main" id="{1D62796F-2A99-ED80-BFE6-B54652D628E7}"/>
              </a:ext>
            </a:extLst>
          </p:cNvPr>
          <p:cNvSpPr txBox="1">
            <a:spLocks/>
          </p:cNvSpPr>
          <p:nvPr/>
        </p:nvSpPr>
        <p:spPr>
          <a:xfrm>
            <a:off x="306582" y="40531"/>
            <a:ext cx="11578836" cy="1326514"/>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75" algn="ctr">
              <a:lnSpc>
                <a:spcPts val="7615"/>
              </a:lnSpc>
              <a:spcBef>
                <a:spcPts val="130"/>
              </a:spcBef>
            </a:pPr>
            <a:r>
              <a:rPr lang="es-MX" sz="4100" b="1" spc="15" dirty="0"/>
              <a:t>Oracle</a:t>
            </a:r>
            <a:r>
              <a:rPr lang="es-MX" sz="4100" b="1" spc="-20" dirty="0"/>
              <a:t> </a:t>
            </a:r>
            <a:r>
              <a:rPr lang="es-MX" sz="4100" b="1" spc="20" dirty="0"/>
              <a:t>Integración </a:t>
            </a:r>
            <a:endParaRPr lang="es-MX" sz="4100" b="1" dirty="0"/>
          </a:p>
          <a:p>
            <a:pPr marL="3175" algn="ctr">
              <a:lnSpc>
                <a:spcPts val="2575"/>
              </a:lnSpc>
            </a:pPr>
            <a:r>
              <a:rPr lang="es-MX" sz="1800" dirty="0">
                <a:latin typeface="Arial MT"/>
                <a:cs typeface="Arial MT"/>
              </a:rPr>
              <a:t>Interfaces</a:t>
            </a:r>
          </a:p>
        </p:txBody>
      </p:sp>
      <p:sp>
        <p:nvSpPr>
          <p:cNvPr id="6" name="object 10">
            <a:extLst>
              <a:ext uri="{FF2B5EF4-FFF2-40B4-BE49-F238E27FC236}">
                <a16:creationId xmlns:a16="http://schemas.microsoft.com/office/drawing/2014/main" id="{76C78FD6-EDD5-3EA2-7806-0292E18DB09E}"/>
              </a:ext>
            </a:extLst>
          </p:cNvPr>
          <p:cNvSpPr/>
          <p:nvPr/>
        </p:nvSpPr>
        <p:spPr>
          <a:xfrm>
            <a:off x="5519102" y="136656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8" name="CuadroTexto 7">
            <a:extLst>
              <a:ext uri="{FF2B5EF4-FFF2-40B4-BE49-F238E27FC236}">
                <a16:creationId xmlns:a16="http://schemas.microsoft.com/office/drawing/2014/main" id="{D0F8B408-826C-DA17-6A85-FAFD77CA59A6}"/>
              </a:ext>
            </a:extLst>
          </p:cNvPr>
          <p:cNvSpPr txBox="1"/>
          <p:nvPr/>
        </p:nvSpPr>
        <p:spPr>
          <a:xfrm>
            <a:off x="306582" y="1521993"/>
            <a:ext cx="6979920" cy="369332"/>
          </a:xfrm>
          <a:prstGeom prst="rect">
            <a:avLst/>
          </a:prstGeom>
          <a:noFill/>
        </p:spPr>
        <p:txBody>
          <a:bodyPr wrap="square">
            <a:spAutoFit/>
          </a:bodyPr>
          <a:lstStyle/>
          <a:p>
            <a:pPr marL="389255" indent="-377190">
              <a:lnSpc>
                <a:spcPct val="100000"/>
              </a:lnSpc>
              <a:spcBef>
                <a:spcPts val="125"/>
              </a:spcBef>
              <a:buChar char="•"/>
              <a:tabLst>
                <a:tab pos="389255" algn="l"/>
                <a:tab pos="389890" algn="l"/>
              </a:tabLst>
            </a:pPr>
            <a:r>
              <a:rPr lang="es-MX" sz="1800" spc="10" dirty="0">
                <a:solidFill>
                  <a:srgbClr val="000437"/>
                </a:solidFill>
                <a:latin typeface="Arial MT"/>
                <a:cs typeface="Arial MT"/>
              </a:rPr>
              <a:t>La</a:t>
            </a:r>
            <a:r>
              <a:rPr lang="es-MX" sz="1800" spc="-10" dirty="0">
                <a:solidFill>
                  <a:srgbClr val="000437"/>
                </a:solidFill>
                <a:latin typeface="Arial MT"/>
                <a:cs typeface="Arial MT"/>
              </a:rPr>
              <a:t> </a:t>
            </a:r>
            <a:r>
              <a:rPr lang="es-MX" sz="1800" spc="10" dirty="0">
                <a:solidFill>
                  <a:srgbClr val="000437"/>
                </a:solidFill>
                <a:latin typeface="Arial MT"/>
                <a:cs typeface="Arial MT"/>
              </a:rPr>
              <a:t>implementación</a:t>
            </a:r>
            <a:r>
              <a:rPr lang="es-MX" sz="1800" spc="-35" dirty="0">
                <a:solidFill>
                  <a:srgbClr val="000437"/>
                </a:solidFill>
                <a:latin typeface="Arial MT"/>
                <a:cs typeface="Arial MT"/>
              </a:rPr>
              <a:t> </a:t>
            </a:r>
            <a:r>
              <a:rPr lang="es-MX" sz="1800" spc="10" dirty="0">
                <a:solidFill>
                  <a:srgbClr val="000437"/>
                </a:solidFill>
                <a:latin typeface="Arial MT"/>
                <a:cs typeface="Arial MT"/>
              </a:rPr>
              <a:t>contempla las siguientes Integraciones:</a:t>
            </a:r>
            <a:endParaRPr lang="es-MX" sz="1800" dirty="0">
              <a:latin typeface="Arial MT"/>
              <a:cs typeface="Arial MT"/>
            </a:endParaRPr>
          </a:p>
        </p:txBody>
      </p:sp>
      <p:sp>
        <p:nvSpPr>
          <p:cNvPr id="10" name="object 11">
            <a:extLst>
              <a:ext uri="{FF2B5EF4-FFF2-40B4-BE49-F238E27FC236}">
                <a16:creationId xmlns:a16="http://schemas.microsoft.com/office/drawing/2014/main" id="{ED984B74-C878-CB6F-FF2A-A3BC509907BA}"/>
              </a:ext>
            </a:extLst>
          </p:cNvPr>
          <p:cNvSpPr txBox="1"/>
          <p:nvPr/>
        </p:nvSpPr>
        <p:spPr>
          <a:xfrm>
            <a:off x="270192" y="5985641"/>
            <a:ext cx="6402705" cy="266740"/>
          </a:xfrm>
          <a:prstGeom prst="rect">
            <a:avLst/>
          </a:prstGeom>
        </p:spPr>
        <p:txBody>
          <a:bodyPr vert="horz" wrap="square" lIns="0" tIns="12700" rIns="0" bIns="0" rtlCol="0">
            <a:spAutoFit/>
          </a:bodyPr>
          <a:lstStyle/>
          <a:p>
            <a:pPr marL="12700">
              <a:lnSpc>
                <a:spcPct val="100000"/>
              </a:lnSpc>
              <a:spcBef>
                <a:spcPts val="100"/>
              </a:spcBef>
            </a:pPr>
            <a:r>
              <a:rPr sz="1650" b="1" spc="-10" dirty="0">
                <a:solidFill>
                  <a:srgbClr val="000437"/>
                </a:solidFill>
                <a:latin typeface="Arial"/>
                <a:cs typeface="Arial"/>
              </a:rPr>
              <a:t>Tiempo</a:t>
            </a:r>
            <a:r>
              <a:rPr sz="1650" b="1" spc="-5" dirty="0">
                <a:solidFill>
                  <a:srgbClr val="000437"/>
                </a:solidFill>
                <a:latin typeface="Arial"/>
                <a:cs typeface="Arial"/>
              </a:rPr>
              <a:t> de</a:t>
            </a:r>
            <a:r>
              <a:rPr sz="1650" b="1" spc="-15" dirty="0">
                <a:solidFill>
                  <a:srgbClr val="000437"/>
                </a:solidFill>
                <a:latin typeface="Arial"/>
                <a:cs typeface="Arial"/>
              </a:rPr>
              <a:t> </a:t>
            </a:r>
            <a:r>
              <a:rPr sz="1650" b="1" dirty="0">
                <a:solidFill>
                  <a:srgbClr val="000437"/>
                </a:solidFill>
                <a:latin typeface="Arial"/>
                <a:cs typeface="Arial"/>
              </a:rPr>
              <a:t>Ejecución</a:t>
            </a:r>
            <a:r>
              <a:rPr sz="1650" b="1" spc="-5" dirty="0">
                <a:solidFill>
                  <a:srgbClr val="000437"/>
                </a:solidFill>
                <a:latin typeface="Arial"/>
                <a:cs typeface="Arial"/>
              </a:rPr>
              <a:t> </a:t>
            </a:r>
            <a:r>
              <a:rPr sz="1650" b="1" dirty="0">
                <a:solidFill>
                  <a:srgbClr val="000437"/>
                </a:solidFill>
                <a:latin typeface="Arial"/>
                <a:cs typeface="Arial"/>
              </a:rPr>
              <a:t>:</a:t>
            </a:r>
            <a:r>
              <a:rPr sz="1650" dirty="0">
                <a:solidFill>
                  <a:srgbClr val="000437"/>
                </a:solidFill>
                <a:latin typeface="Arial MT"/>
                <a:cs typeface="Arial MT"/>
              </a:rPr>
              <a:t>1</a:t>
            </a:r>
            <a:r>
              <a:rPr lang="es-MX" sz="1650" dirty="0">
                <a:solidFill>
                  <a:srgbClr val="000437"/>
                </a:solidFill>
                <a:latin typeface="Arial MT"/>
                <a:cs typeface="Arial MT"/>
              </a:rPr>
              <a:t>0</a:t>
            </a:r>
            <a:r>
              <a:rPr sz="1650" spc="-25" dirty="0">
                <a:solidFill>
                  <a:srgbClr val="000437"/>
                </a:solidFill>
                <a:latin typeface="Arial MT"/>
                <a:cs typeface="Arial MT"/>
              </a:rPr>
              <a:t> </a:t>
            </a:r>
            <a:r>
              <a:rPr sz="1650" dirty="0">
                <a:solidFill>
                  <a:srgbClr val="000437"/>
                </a:solidFill>
                <a:latin typeface="Arial MT"/>
                <a:cs typeface="Arial MT"/>
              </a:rPr>
              <a:t>semanas</a:t>
            </a:r>
            <a:r>
              <a:rPr sz="1650" spc="-25" dirty="0">
                <a:solidFill>
                  <a:srgbClr val="000437"/>
                </a:solidFill>
                <a:latin typeface="Arial MT"/>
                <a:cs typeface="Arial MT"/>
              </a:rPr>
              <a:t> </a:t>
            </a:r>
            <a:r>
              <a:rPr sz="1650" dirty="0">
                <a:solidFill>
                  <a:srgbClr val="000437"/>
                </a:solidFill>
                <a:latin typeface="Arial MT"/>
                <a:cs typeface="Arial MT"/>
              </a:rPr>
              <a:t>para</a:t>
            </a:r>
            <a:r>
              <a:rPr sz="1650" spc="-15" dirty="0">
                <a:solidFill>
                  <a:srgbClr val="000437"/>
                </a:solidFill>
                <a:latin typeface="Arial MT"/>
                <a:cs typeface="Arial MT"/>
              </a:rPr>
              <a:t> </a:t>
            </a:r>
            <a:r>
              <a:rPr sz="1650" dirty="0">
                <a:solidFill>
                  <a:srgbClr val="000437"/>
                </a:solidFill>
                <a:latin typeface="Arial MT"/>
                <a:cs typeface="Arial MT"/>
              </a:rPr>
              <a:t>despliegue</a:t>
            </a:r>
            <a:r>
              <a:rPr sz="1650" spc="-20" dirty="0">
                <a:solidFill>
                  <a:srgbClr val="000437"/>
                </a:solidFill>
                <a:latin typeface="Arial MT"/>
                <a:cs typeface="Arial MT"/>
              </a:rPr>
              <a:t> </a:t>
            </a:r>
            <a:r>
              <a:rPr sz="1650" dirty="0">
                <a:solidFill>
                  <a:srgbClr val="000437"/>
                </a:solidFill>
                <a:latin typeface="Arial MT"/>
                <a:cs typeface="Arial MT"/>
              </a:rPr>
              <a:t>y</a:t>
            </a:r>
            <a:r>
              <a:rPr sz="1650" spc="-10" dirty="0">
                <a:solidFill>
                  <a:srgbClr val="000437"/>
                </a:solidFill>
                <a:latin typeface="Arial MT"/>
                <a:cs typeface="Arial MT"/>
              </a:rPr>
              <a:t> </a:t>
            </a:r>
            <a:r>
              <a:rPr sz="1650" dirty="0">
                <a:solidFill>
                  <a:srgbClr val="000437"/>
                </a:solidFill>
                <a:latin typeface="Arial MT"/>
                <a:cs typeface="Arial MT"/>
              </a:rPr>
              <a:t>configuración</a:t>
            </a:r>
            <a:endParaRPr sz="1650" dirty="0">
              <a:latin typeface="Arial MT"/>
              <a:cs typeface="Arial MT"/>
            </a:endParaRPr>
          </a:p>
        </p:txBody>
      </p:sp>
      <p:pic>
        <p:nvPicPr>
          <p:cNvPr id="11" name="object 4">
            <a:extLst>
              <a:ext uri="{FF2B5EF4-FFF2-40B4-BE49-F238E27FC236}">
                <a16:creationId xmlns:a16="http://schemas.microsoft.com/office/drawing/2014/main" id="{D4B12373-DE3C-3A2D-6DAD-5C620B5D9586}"/>
              </a:ext>
            </a:extLst>
          </p:cNvPr>
          <p:cNvPicPr/>
          <p:nvPr/>
        </p:nvPicPr>
        <p:blipFill>
          <a:blip r:embed="rId3" cstate="print"/>
          <a:stretch>
            <a:fillRect/>
          </a:stretch>
        </p:blipFill>
        <p:spPr>
          <a:xfrm>
            <a:off x="11059103" y="1523370"/>
            <a:ext cx="778417" cy="315797"/>
          </a:xfrm>
          <a:prstGeom prst="rect">
            <a:avLst/>
          </a:prstGeom>
        </p:spPr>
      </p:pic>
      <p:grpSp>
        <p:nvGrpSpPr>
          <p:cNvPr id="12" name="Google Shape;1965;p42">
            <a:extLst>
              <a:ext uri="{FF2B5EF4-FFF2-40B4-BE49-F238E27FC236}">
                <a16:creationId xmlns:a16="http://schemas.microsoft.com/office/drawing/2014/main" id="{BA2A3A76-6A1E-0493-25B3-BA814C058E3B}"/>
              </a:ext>
            </a:extLst>
          </p:cNvPr>
          <p:cNvGrpSpPr/>
          <p:nvPr/>
        </p:nvGrpSpPr>
        <p:grpSpPr>
          <a:xfrm>
            <a:off x="9465817" y="272482"/>
            <a:ext cx="2419601" cy="1574058"/>
            <a:chOff x="6542433" y="1193579"/>
            <a:chExt cx="2186002" cy="3482874"/>
          </a:xfrm>
        </p:grpSpPr>
        <p:sp>
          <p:nvSpPr>
            <p:cNvPr id="13" name="Google Shape;1966;p42">
              <a:extLst>
                <a:ext uri="{FF2B5EF4-FFF2-40B4-BE49-F238E27FC236}">
                  <a16:creationId xmlns:a16="http://schemas.microsoft.com/office/drawing/2014/main" id="{856CEB6D-5AC6-AEAF-FC26-0553818777CD}"/>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7;p42">
              <a:extLst>
                <a:ext uri="{FF2B5EF4-FFF2-40B4-BE49-F238E27FC236}">
                  <a16:creationId xmlns:a16="http://schemas.microsoft.com/office/drawing/2014/main" id="{F2D37D28-0175-EDFD-18EE-80B300560286}"/>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8;p42">
              <a:extLst>
                <a:ext uri="{FF2B5EF4-FFF2-40B4-BE49-F238E27FC236}">
                  <a16:creationId xmlns:a16="http://schemas.microsoft.com/office/drawing/2014/main" id="{065E99A1-69FD-A9B7-37BB-481BF3149D87}"/>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9;p42">
              <a:extLst>
                <a:ext uri="{FF2B5EF4-FFF2-40B4-BE49-F238E27FC236}">
                  <a16:creationId xmlns:a16="http://schemas.microsoft.com/office/drawing/2014/main" id="{A98D8ECD-D3B3-92C6-8E88-C17DEB2C677B}"/>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0;p42">
              <a:extLst>
                <a:ext uri="{FF2B5EF4-FFF2-40B4-BE49-F238E27FC236}">
                  <a16:creationId xmlns:a16="http://schemas.microsoft.com/office/drawing/2014/main" id="{20442AAD-B661-5453-7234-060F849DCEFD}"/>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1;p42">
              <a:extLst>
                <a:ext uri="{FF2B5EF4-FFF2-40B4-BE49-F238E27FC236}">
                  <a16:creationId xmlns:a16="http://schemas.microsoft.com/office/drawing/2014/main" id="{088C4BAB-CAF0-A818-982E-CEDADD2F0CBA}"/>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2;p42">
              <a:extLst>
                <a:ext uri="{FF2B5EF4-FFF2-40B4-BE49-F238E27FC236}">
                  <a16:creationId xmlns:a16="http://schemas.microsoft.com/office/drawing/2014/main" id="{E6E37D5B-F309-8CD5-7E63-B139D5BB6C7B}"/>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3;p42">
              <a:extLst>
                <a:ext uri="{FF2B5EF4-FFF2-40B4-BE49-F238E27FC236}">
                  <a16:creationId xmlns:a16="http://schemas.microsoft.com/office/drawing/2014/main" id="{4FFBFD35-FB6F-2A04-401E-0ECCAAD5112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4;p42">
              <a:extLst>
                <a:ext uri="{FF2B5EF4-FFF2-40B4-BE49-F238E27FC236}">
                  <a16:creationId xmlns:a16="http://schemas.microsoft.com/office/drawing/2014/main" id="{CEB41E67-F6E6-F83B-F18E-618EF033248E}"/>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5;p42">
              <a:extLst>
                <a:ext uri="{FF2B5EF4-FFF2-40B4-BE49-F238E27FC236}">
                  <a16:creationId xmlns:a16="http://schemas.microsoft.com/office/drawing/2014/main" id="{59AAA80B-5DC0-2732-4EAA-D6059A334BAD}"/>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6;p42">
              <a:extLst>
                <a:ext uri="{FF2B5EF4-FFF2-40B4-BE49-F238E27FC236}">
                  <a16:creationId xmlns:a16="http://schemas.microsoft.com/office/drawing/2014/main" id="{9B20D194-20AD-AB27-3408-9454D60BDC52}"/>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7;p42">
              <a:extLst>
                <a:ext uri="{FF2B5EF4-FFF2-40B4-BE49-F238E27FC236}">
                  <a16:creationId xmlns:a16="http://schemas.microsoft.com/office/drawing/2014/main" id="{DC074682-9847-AE4F-3630-5BD8CC8E3A77}"/>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8;p42">
              <a:extLst>
                <a:ext uri="{FF2B5EF4-FFF2-40B4-BE49-F238E27FC236}">
                  <a16:creationId xmlns:a16="http://schemas.microsoft.com/office/drawing/2014/main" id="{BEFEF4C9-240D-C870-E857-1F60820439EC}"/>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9;p42">
              <a:extLst>
                <a:ext uri="{FF2B5EF4-FFF2-40B4-BE49-F238E27FC236}">
                  <a16:creationId xmlns:a16="http://schemas.microsoft.com/office/drawing/2014/main" id="{B122604F-728E-69D3-9DDD-A943823BA90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0;p42">
              <a:extLst>
                <a:ext uri="{FF2B5EF4-FFF2-40B4-BE49-F238E27FC236}">
                  <a16:creationId xmlns:a16="http://schemas.microsoft.com/office/drawing/2014/main" id="{804E7695-341F-AD19-D608-6964D5715648}"/>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1;p42">
              <a:extLst>
                <a:ext uri="{FF2B5EF4-FFF2-40B4-BE49-F238E27FC236}">
                  <a16:creationId xmlns:a16="http://schemas.microsoft.com/office/drawing/2014/main" id="{9D6BAE1A-F341-301B-B769-EFC7704B8565}"/>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2;p42">
              <a:extLst>
                <a:ext uri="{FF2B5EF4-FFF2-40B4-BE49-F238E27FC236}">
                  <a16:creationId xmlns:a16="http://schemas.microsoft.com/office/drawing/2014/main" id="{EFDDA487-3051-514D-415D-CB15C88686EF}"/>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3;p42">
              <a:extLst>
                <a:ext uri="{FF2B5EF4-FFF2-40B4-BE49-F238E27FC236}">
                  <a16:creationId xmlns:a16="http://schemas.microsoft.com/office/drawing/2014/main" id="{6BA19E29-0FD9-B081-20E5-0F77FF273ABC}"/>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4;p42">
              <a:extLst>
                <a:ext uri="{FF2B5EF4-FFF2-40B4-BE49-F238E27FC236}">
                  <a16:creationId xmlns:a16="http://schemas.microsoft.com/office/drawing/2014/main" id="{3DA0B83A-1F77-4E8F-8076-3B9C30AC1938}"/>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5;p42">
              <a:extLst>
                <a:ext uri="{FF2B5EF4-FFF2-40B4-BE49-F238E27FC236}">
                  <a16:creationId xmlns:a16="http://schemas.microsoft.com/office/drawing/2014/main" id="{99833305-E544-4B61-AED5-F7DA340C834A}"/>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6;p42">
              <a:extLst>
                <a:ext uri="{FF2B5EF4-FFF2-40B4-BE49-F238E27FC236}">
                  <a16:creationId xmlns:a16="http://schemas.microsoft.com/office/drawing/2014/main" id="{7B2960DE-D6F7-6212-47D5-D9A3B44E4BB9}"/>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7;p42">
              <a:extLst>
                <a:ext uri="{FF2B5EF4-FFF2-40B4-BE49-F238E27FC236}">
                  <a16:creationId xmlns:a16="http://schemas.microsoft.com/office/drawing/2014/main" id="{D97B4DB7-CC1E-6F7B-4AC5-4F5AE42B1C68}"/>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8;p42">
              <a:extLst>
                <a:ext uri="{FF2B5EF4-FFF2-40B4-BE49-F238E27FC236}">
                  <a16:creationId xmlns:a16="http://schemas.microsoft.com/office/drawing/2014/main" id="{6B9464E8-289C-A14B-3B60-2C48D95972E1}"/>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9;p42">
              <a:extLst>
                <a:ext uri="{FF2B5EF4-FFF2-40B4-BE49-F238E27FC236}">
                  <a16:creationId xmlns:a16="http://schemas.microsoft.com/office/drawing/2014/main" id="{10FB0050-2ACA-B632-EE77-1E95A1A09C8B}"/>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0;p42">
              <a:extLst>
                <a:ext uri="{FF2B5EF4-FFF2-40B4-BE49-F238E27FC236}">
                  <a16:creationId xmlns:a16="http://schemas.microsoft.com/office/drawing/2014/main" id="{284B71CA-231C-498D-1186-0E9F8F730148}"/>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1;p42">
              <a:extLst>
                <a:ext uri="{FF2B5EF4-FFF2-40B4-BE49-F238E27FC236}">
                  <a16:creationId xmlns:a16="http://schemas.microsoft.com/office/drawing/2014/main" id="{00909204-D311-9D73-6AF8-2A98D441FC6C}"/>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2;p42">
              <a:extLst>
                <a:ext uri="{FF2B5EF4-FFF2-40B4-BE49-F238E27FC236}">
                  <a16:creationId xmlns:a16="http://schemas.microsoft.com/office/drawing/2014/main" id="{6E8ED20C-188C-8266-28D2-202923AC880D}"/>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3;p42">
              <a:extLst>
                <a:ext uri="{FF2B5EF4-FFF2-40B4-BE49-F238E27FC236}">
                  <a16:creationId xmlns:a16="http://schemas.microsoft.com/office/drawing/2014/main" id="{1EA198BD-0432-074E-D12C-A5946DAA415E}"/>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4;p42">
              <a:extLst>
                <a:ext uri="{FF2B5EF4-FFF2-40B4-BE49-F238E27FC236}">
                  <a16:creationId xmlns:a16="http://schemas.microsoft.com/office/drawing/2014/main" id="{8BB8A260-4CCD-4D31-EE2B-E8DCA4041D9B}"/>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5;p42">
              <a:extLst>
                <a:ext uri="{FF2B5EF4-FFF2-40B4-BE49-F238E27FC236}">
                  <a16:creationId xmlns:a16="http://schemas.microsoft.com/office/drawing/2014/main" id="{EFAA7DD3-D1A3-F36F-1211-B11C99A48465}"/>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6;p42">
              <a:extLst>
                <a:ext uri="{FF2B5EF4-FFF2-40B4-BE49-F238E27FC236}">
                  <a16:creationId xmlns:a16="http://schemas.microsoft.com/office/drawing/2014/main" id="{DCE23EDB-0273-01CE-CA2F-DB7191E8A7AB}"/>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7;p42">
              <a:extLst>
                <a:ext uri="{FF2B5EF4-FFF2-40B4-BE49-F238E27FC236}">
                  <a16:creationId xmlns:a16="http://schemas.microsoft.com/office/drawing/2014/main" id="{3DF70F97-B44C-DDF5-6D9E-8DE5C9C043A4}"/>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8;p42">
              <a:extLst>
                <a:ext uri="{FF2B5EF4-FFF2-40B4-BE49-F238E27FC236}">
                  <a16:creationId xmlns:a16="http://schemas.microsoft.com/office/drawing/2014/main" id="{78AB3FDE-79D6-E8F5-3C40-EB5390404952}"/>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9;p42">
              <a:extLst>
                <a:ext uri="{FF2B5EF4-FFF2-40B4-BE49-F238E27FC236}">
                  <a16:creationId xmlns:a16="http://schemas.microsoft.com/office/drawing/2014/main" id="{E54A7B51-E326-5DDF-4F83-4750EC26C940}"/>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0;p42">
              <a:extLst>
                <a:ext uri="{FF2B5EF4-FFF2-40B4-BE49-F238E27FC236}">
                  <a16:creationId xmlns:a16="http://schemas.microsoft.com/office/drawing/2014/main" id="{23DA8160-54C1-BDC2-622C-9CDECA3C6904}"/>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1;p42">
              <a:extLst>
                <a:ext uri="{FF2B5EF4-FFF2-40B4-BE49-F238E27FC236}">
                  <a16:creationId xmlns:a16="http://schemas.microsoft.com/office/drawing/2014/main" id="{594DC66B-EECE-6952-2C27-F15005B05476}"/>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2;p42">
              <a:extLst>
                <a:ext uri="{FF2B5EF4-FFF2-40B4-BE49-F238E27FC236}">
                  <a16:creationId xmlns:a16="http://schemas.microsoft.com/office/drawing/2014/main" id="{BFAFEA7A-481F-03A1-682D-8CA3423CE422}"/>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3;p42">
              <a:extLst>
                <a:ext uri="{FF2B5EF4-FFF2-40B4-BE49-F238E27FC236}">
                  <a16:creationId xmlns:a16="http://schemas.microsoft.com/office/drawing/2014/main" id="{60B8B3BD-4507-969A-32C1-B461D20675E3}"/>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4;p42">
              <a:extLst>
                <a:ext uri="{FF2B5EF4-FFF2-40B4-BE49-F238E27FC236}">
                  <a16:creationId xmlns:a16="http://schemas.microsoft.com/office/drawing/2014/main" id="{A975C93B-FA3D-F0D0-D037-B56C234F99D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5;p42">
              <a:extLst>
                <a:ext uri="{FF2B5EF4-FFF2-40B4-BE49-F238E27FC236}">
                  <a16:creationId xmlns:a16="http://schemas.microsoft.com/office/drawing/2014/main" id="{4B9B0823-FF10-DB45-8566-9EE050F8F211}"/>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6;p42">
              <a:extLst>
                <a:ext uri="{FF2B5EF4-FFF2-40B4-BE49-F238E27FC236}">
                  <a16:creationId xmlns:a16="http://schemas.microsoft.com/office/drawing/2014/main" id="{A0B010C6-C1C4-082C-7DCA-E5194ACD887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7;p42">
              <a:extLst>
                <a:ext uri="{FF2B5EF4-FFF2-40B4-BE49-F238E27FC236}">
                  <a16:creationId xmlns:a16="http://schemas.microsoft.com/office/drawing/2014/main" id="{BC2B0A50-96D9-4281-23A5-BA840F1B1813}"/>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8;p42">
              <a:extLst>
                <a:ext uri="{FF2B5EF4-FFF2-40B4-BE49-F238E27FC236}">
                  <a16:creationId xmlns:a16="http://schemas.microsoft.com/office/drawing/2014/main" id="{2CAECD04-2884-48CA-0F87-1EE63BB2D83D}"/>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9;p42">
              <a:extLst>
                <a:ext uri="{FF2B5EF4-FFF2-40B4-BE49-F238E27FC236}">
                  <a16:creationId xmlns:a16="http://schemas.microsoft.com/office/drawing/2014/main" id="{32EA8041-6E32-7C4B-68A4-56CED3EE6724}"/>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0;p42">
              <a:extLst>
                <a:ext uri="{FF2B5EF4-FFF2-40B4-BE49-F238E27FC236}">
                  <a16:creationId xmlns:a16="http://schemas.microsoft.com/office/drawing/2014/main" id="{11AF0689-AEF1-4104-32C3-B96C06D4AF5F}"/>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1;p42">
              <a:extLst>
                <a:ext uri="{FF2B5EF4-FFF2-40B4-BE49-F238E27FC236}">
                  <a16:creationId xmlns:a16="http://schemas.microsoft.com/office/drawing/2014/main" id="{10D421CB-8FB7-812E-79BF-74271AB90E69}"/>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2;p42">
              <a:extLst>
                <a:ext uri="{FF2B5EF4-FFF2-40B4-BE49-F238E27FC236}">
                  <a16:creationId xmlns:a16="http://schemas.microsoft.com/office/drawing/2014/main" id="{5E792E00-5628-5A08-7B35-FC2260748AA5}"/>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3;p42">
              <a:extLst>
                <a:ext uri="{FF2B5EF4-FFF2-40B4-BE49-F238E27FC236}">
                  <a16:creationId xmlns:a16="http://schemas.microsoft.com/office/drawing/2014/main" id="{27D831D4-DAEB-EE30-04C5-D0E21381907D}"/>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4;p42">
              <a:extLst>
                <a:ext uri="{FF2B5EF4-FFF2-40B4-BE49-F238E27FC236}">
                  <a16:creationId xmlns:a16="http://schemas.microsoft.com/office/drawing/2014/main" id="{95338C2A-D1A7-EEAC-B64C-D8A3D194442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5;p42">
              <a:extLst>
                <a:ext uri="{FF2B5EF4-FFF2-40B4-BE49-F238E27FC236}">
                  <a16:creationId xmlns:a16="http://schemas.microsoft.com/office/drawing/2014/main" id="{1274D2DF-C778-C4AF-20CB-9898C093514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6;p42">
              <a:extLst>
                <a:ext uri="{FF2B5EF4-FFF2-40B4-BE49-F238E27FC236}">
                  <a16:creationId xmlns:a16="http://schemas.microsoft.com/office/drawing/2014/main" id="{7B7F4451-D3D5-4AAF-253D-76D51165E652}"/>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7;p42">
              <a:extLst>
                <a:ext uri="{FF2B5EF4-FFF2-40B4-BE49-F238E27FC236}">
                  <a16:creationId xmlns:a16="http://schemas.microsoft.com/office/drawing/2014/main" id="{E34194B8-9171-59E4-AFFA-34C2ED19FFC9}"/>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8;p42">
              <a:extLst>
                <a:ext uri="{FF2B5EF4-FFF2-40B4-BE49-F238E27FC236}">
                  <a16:creationId xmlns:a16="http://schemas.microsoft.com/office/drawing/2014/main" id="{F6D9ABE6-A49E-CD80-83A0-130719873DD9}"/>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9;p42">
              <a:extLst>
                <a:ext uri="{FF2B5EF4-FFF2-40B4-BE49-F238E27FC236}">
                  <a16:creationId xmlns:a16="http://schemas.microsoft.com/office/drawing/2014/main" id="{72ED7274-3343-D036-BD39-3481ED16A207}"/>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0;p42">
              <a:extLst>
                <a:ext uri="{FF2B5EF4-FFF2-40B4-BE49-F238E27FC236}">
                  <a16:creationId xmlns:a16="http://schemas.microsoft.com/office/drawing/2014/main" id="{EAA075D4-13E2-832D-573F-FAED9C0E99B2}"/>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1;p42">
              <a:extLst>
                <a:ext uri="{FF2B5EF4-FFF2-40B4-BE49-F238E27FC236}">
                  <a16:creationId xmlns:a16="http://schemas.microsoft.com/office/drawing/2014/main" id="{B6929F27-94F5-C60F-6F76-79036CF7257F}"/>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2;p42">
              <a:extLst>
                <a:ext uri="{FF2B5EF4-FFF2-40B4-BE49-F238E27FC236}">
                  <a16:creationId xmlns:a16="http://schemas.microsoft.com/office/drawing/2014/main" id="{7E5ABE73-54F1-2340-8DF7-DE366788A6D3}"/>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3;p42">
              <a:extLst>
                <a:ext uri="{FF2B5EF4-FFF2-40B4-BE49-F238E27FC236}">
                  <a16:creationId xmlns:a16="http://schemas.microsoft.com/office/drawing/2014/main" id="{CD32F49F-B774-8E15-D4BD-2E282BC70B9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4;p42">
              <a:extLst>
                <a:ext uri="{FF2B5EF4-FFF2-40B4-BE49-F238E27FC236}">
                  <a16:creationId xmlns:a16="http://schemas.microsoft.com/office/drawing/2014/main" id="{3ED894AD-CEBF-7801-0A21-27D9186B75A3}"/>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5;p42">
              <a:extLst>
                <a:ext uri="{FF2B5EF4-FFF2-40B4-BE49-F238E27FC236}">
                  <a16:creationId xmlns:a16="http://schemas.microsoft.com/office/drawing/2014/main" id="{45FD6591-7848-1379-4A0A-EB2F6E41A5BA}"/>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6;p42">
              <a:extLst>
                <a:ext uri="{FF2B5EF4-FFF2-40B4-BE49-F238E27FC236}">
                  <a16:creationId xmlns:a16="http://schemas.microsoft.com/office/drawing/2014/main" id="{C7F9C1A1-E4B6-4901-BBEA-DE9F9DEA67BB}"/>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7;p42">
              <a:extLst>
                <a:ext uri="{FF2B5EF4-FFF2-40B4-BE49-F238E27FC236}">
                  <a16:creationId xmlns:a16="http://schemas.microsoft.com/office/drawing/2014/main" id="{8B6E2CDF-3A9B-B612-D6FB-10D4573A826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8;p42">
              <a:extLst>
                <a:ext uri="{FF2B5EF4-FFF2-40B4-BE49-F238E27FC236}">
                  <a16:creationId xmlns:a16="http://schemas.microsoft.com/office/drawing/2014/main" id="{39B2F097-0450-0AA0-FFED-B16A0D4AE332}"/>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9;p42">
              <a:extLst>
                <a:ext uri="{FF2B5EF4-FFF2-40B4-BE49-F238E27FC236}">
                  <a16:creationId xmlns:a16="http://schemas.microsoft.com/office/drawing/2014/main" id="{5ED735BA-C269-21D9-C1FA-D3DCD35F61D3}"/>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78" name="Tabla 77">
            <a:extLst>
              <a:ext uri="{FF2B5EF4-FFF2-40B4-BE49-F238E27FC236}">
                <a16:creationId xmlns:a16="http://schemas.microsoft.com/office/drawing/2014/main" id="{0AB12D2D-928A-148F-F2F9-8538FE8BF6D1}"/>
              </a:ext>
            </a:extLst>
          </p:cNvPr>
          <p:cNvGraphicFramePr>
            <a:graphicFrameLocks noGrp="1"/>
          </p:cNvGraphicFramePr>
          <p:nvPr>
            <p:extLst>
              <p:ext uri="{D42A27DB-BD31-4B8C-83A1-F6EECF244321}">
                <p14:modId xmlns:p14="http://schemas.microsoft.com/office/powerpoint/2010/main" val="3748741861"/>
              </p:ext>
            </p:extLst>
          </p:nvPr>
        </p:nvGraphicFramePr>
        <p:xfrm>
          <a:off x="539207" y="2015282"/>
          <a:ext cx="5395428" cy="2933700"/>
        </p:xfrm>
        <a:graphic>
          <a:graphicData uri="http://schemas.openxmlformats.org/drawingml/2006/table">
            <a:tbl>
              <a:tblPr>
                <a:tableStyleId>{5C22544A-7EE6-4342-B048-85BDC9FD1C3A}</a:tableStyleId>
              </a:tblPr>
              <a:tblGrid>
                <a:gridCol w="5395428">
                  <a:extLst>
                    <a:ext uri="{9D8B030D-6E8A-4147-A177-3AD203B41FA5}">
                      <a16:colId xmlns:a16="http://schemas.microsoft.com/office/drawing/2014/main" val="3659994782"/>
                    </a:ext>
                  </a:extLst>
                </a:gridCol>
              </a:tblGrid>
              <a:tr h="2011680">
                <a:tc>
                  <a:txBody>
                    <a:bodyPr/>
                    <a:lstStyle/>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de transacciones</a:t>
                      </a:r>
                    </a:p>
                    <a:p>
                      <a:pPr marL="342900" indent="-342900" algn="l" fontAlgn="ctr">
                        <a:buFont typeface="+mj-lt"/>
                        <a:buAutoNum type="arabicPeriod"/>
                      </a:pPr>
                      <a:r>
                        <a:rPr lang="pt-BR" sz="1600" dirty="0">
                          <a:effectLst>
                            <a:outerShdw blurRad="38100" dist="38100" dir="2700000" algn="tl">
                              <a:srgbClr val="000000">
                                <a:alpha val="43137"/>
                              </a:srgbClr>
                            </a:outerShdw>
                          </a:effectLst>
                        </a:rPr>
                        <a:t>AR Timbrado de complemento de pagos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Timbrado de Transacciones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aplicación de recibos  ZAM</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INV Importación de consumos de Diesel</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CE Importación de estados de cuenta bancarios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Actualización de Clientes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pago(Generación Carpetas)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pago(Envió de correos)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pago(Validación)</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Facturas (Nuevo)</a:t>
                      </a:r>
                    </a:p>
                  </a:txBody>
                  <a:tcPr marL="7620" marR="7620" marT="7620" marB="0" anchor="ctr">
                    <a:noFill/>
                  </a:tcPr>
                </a:tc>
                <a:extLst>
                  <a:ext uri="{0D108BD9-81ED-4DB2-BD59-A6C34878D82A}">
                    <a16:rowId xmlns:a16="http://schemas.microsoft.com/office/drawing/2014/main" val="278044964"/>
                  </a:ext>
                </a:extLst>
              </a:tr>
            </a:tbl>
          </a:graphicData>
        </a:graphic>
      </p:graphicFrame>
      <p:graphicFrame>
        <p:nvGraphicFramePr>
          <p:cNvPr id="79" name="Tabla 78">
            <a:extLst>
              <a:ext uri="{FF2B5EF4-FFF2-40B4-BE49-F238E27FC236}">
                <a16:creationId xmlns:a16="http://schemas.microsoft.com/office/drawing/2014/main" id="{E09A0069-992D-104B-14D1-493CF0FABBA9}"/>
              </a:ext>
            </a:extLst>
          </p:cNvPr>
          <p:cNvGraphicFramePr>
            <a:graphicFrameLocks noGrp="1"/>
          </p:cNvGraphicFramePr>
          <p:nvPr>
            <p:extLst>
              <p:ext uri="{D42A27DB-BD31-4B8C-83A1-F6EECF244321}">
                <p14:modId xmlns:p14="http://schemas.microsoft.com/office/powerpoint/2010/main" val="577982104"/>
              </p:ext>
            </p:extLst>
          </p:nvPr>
        </p:nvGraphicFramePr>
        <p:xfrm>
          <a:off x="5836337" y="2041918"/>
          <a:ext cx="5340100" cy="2972825"/>
        </p:xfrm>
        <a:graphic>
          <a:graphicData uri="http://schemas.openxmlformats.org/drawingml/2006/table">
            <a:tbl>
              <a:tblPr>
                <a:tableStyleId>{5C22544A-7EE6-4342-B048-85BDC9FD1C3A}</a:tableStyleId>
              </a:tblPr>
              <a:tblGrid>
                <a:gridCol w="5340100">
                  <a:extLst>
                    <a:ext uri="{9D8B030D-6E8A-4147-A177-3AD203B41FA5}">
                      <a16:colId xmlns:a16="http://schemas.microsoft.com/office/drawing/2014/main" val="3659994782"/>
                    </a:ext>
                  </a:extLst>
                </a:gridCol>
              </a:tblGrid>
              <a:tr h="2972825">
                <a:tc>
                  <a:txBody>
                    <a:bodyPr/>
                    <a:lstStyle/>
                    <a:p>
                      <a:pPr marL="342900" indent="-342900" algn="l" fontAlgn="ctr">
                        <a:buFont typeface="+mj-lt"/>
                        <a:buAutoNum type="arabicPeriod" startAt="12"/>
                      </a:pPr>
                      <a:r>
                        <a:rPr lang="es-MX" sz="1600" dirty="0">
                          <a:effectLst>
                            <a:outerShdw blurRad="38100" dist="38100" dir="2700000" algn="tl">
                              <a:srgbClr val="000000">
                                <a:alpha val="43137"/>
                              </a:srgbClr>
                            </a:outerShdw>
                          </a:effectLst>
                        </a:rPr>
                        <a:t>GL Importación de Pólizas Contables TMS Y Nómina de Empleados</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Bloqueo/Desbloqueo   de unidades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Lectura   de Kilómetros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AP Creación de Liquidaciones DLIVER y TRATECSA</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Creación de Transacciones y NC con 4% de retención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GL Importación Tipo Cambio</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Conciliación(SFTP AMEX)</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 (SFTP SANTANDER)</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Aplicación NC</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Envió de XML y PDF repositorio</a:t>
                      </a:r>
                    </a:p>
                  </a:txBody>
                  <a:tcPr marL="7620" marR="7620" marT="7620" marB="0" anchor="ctr">
                    <a:noFill/>
                  </a:tcPr>
                </a:tc>
                <a:extLst>
                  <a:ext uri="{0D108BD9-81ED-4DB2-BD59-A6C34878D82A}">
                    <a16:rowId xmlns:a16="http://schemas.microsoft.com/office/drawing/2014/main" val="2126763372"/>
                  </a:ext>
                </a:extLst>
              </a:tr>
            </a:tbl>
          </a:graphicData>
        </a:graphic>
      </p:graphicFrame>
    </p:spTree>
    <p:extLst>
      <p:ext uri="{BB962C8B-B14F-4D97-AF65-F5344CB8AC3E}">
        <p14:creationId xmlns:p14="http://schemas.microsoft.com/office/powerpoint/2010/main" val="3931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2995"/>
            <a:ext cx="12192000" cy="6854382"/>
          </a:xfrm>
          <a:prstGeom prst="rect">
            <a:avLst/>
          </a:prstGeom>
        </p:spPr>
      </p:pic>
      <p:sp>
        <p:nvSpPr>
          <p:cNvPr id="5" name="object 5">
            <a:extLst>
              <a:ext uri="{FF2B5EF4-FFF2-40B4-BE49-F238E27FC236}">
                <a16:creationId xmlns:a16="http://schemas.microsoft.com/office/drawing/2014/main" id="{49DAE090-6A3B-FBC0-841D-9E0487F97911}"/>
              </a:ext>
            </a:extLst>
          </p:cNvPr>
          <p:cNvSpPr txBox="1">
            <a:spLocks/>
          </p:cNvSpPr>
          <p:nvPr/>
        </p:nvSpPr>
        <p:spPr>
          <a:xfrm>
            <a:off x="3237140" y="273261"/>
            <a:ext cx="6304174" cy="647613"/>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30"/>
              </a:spcBef>
            </a:pPr>
            <a:r>
              <a:rPr lang="es-MX" sz="4100" b="1" spc="15" dirty="0"/>
              <a:t>Propuesta de desarrollo</a:t>
            </a:r>
          </a:p>
        </p:txBody>
      </p:sp>
      <p:sp>
        <p:nvSpPr>
          <p:cNvPr id="6" name="object 6">
            <a:extLst>
              <a:ext uri="{FF2B5EF4-FFF2-40B4-BE49-F238E27FC236}">
                <a16:creationId xmlns:a16="http://schemas.microsoft.com/office/drawing/2014/main" id="{4DEF0C6B-62EA-87A6-D3A2-776D84F62AA2}"/>
              </a:ext>
            </a:extLst>
          </p:cNvPr>
          <p:cNvSpPr/>
          <p:nvPr/>
        </p:nvSpPr>
        <p:spPr>
          <a:xfrm>
            <a:off x="5812329" y="127180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E1F57B46-BBDF-F6BD-21F6-9722D8158FAC}"/>
              </a:ext>
            </a:extLst>
          </p:cNvPr>
          <p:cNvSpPr txBox="1"/>
          <p:nvPr/>
        </p:nvSpPr>
        <p:spPr>
          <a:xfrm>
            <a:off x="1293272" y="1601075"/>
            <a:ext cx="8803946" cy="1298432"/>
          </a:xfrm>
          <a:prstGeom prst="rect">
            <a:avLst/>
          </a:prstGeom>
        </p:spPr>
        <p:txBody>
          <a:bodyPr vert="horz" wrap="square" lIns="0" tIns="15875" rIns="0" bIns="0" rtlCol="0">
            <a:spAutoFit/>
          </a:bodyPr>
          <a:lstStyle/>
          <a:p>
            <a:pPr marL="355600" indent="-342900">
              <a:spcBef>
                <a:spcPts val="125"/>
              </a:spcBef>
              <a:buFont typeface="+mj-lt"/>
              <a:buAutoNum type="arabicPeriod"/>
            </a:pPr>
            <a:r>
              <a:rPr lang="es-MX" sz="1600" dirty="0">
                <a:latin typeface="Arial MT"/>
                <a:cs typeface="Arial MT"/>
              </a:rPr>
              <a:t>Se Recreará las interfaces BPEL actuales en SOA CS en integraciones OIC en total 39.</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Recreara los servicios OSB actuales de SOA CS en Integraciones OIC 18.</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Aplicara la misma lógica a las integraciones de SOA .</a:t>
            </a:r>
            <a:endParaRPr sz="1600" dirty="0">
              <a:latin typeface="Arial MT"/>
              <a:cs typeface="Arial MT"/>
            </a:endParaRPr>
          </a:p>
        </p:txBody>
      </p:sp>
      <p:grpSp>
        <p:nvGrpSpPr>
          <p:cNvPr id="16" name="Google Shape;1965;p42">
            <a:extLst>
              <a:ext uri="{FF2B5EF4-FFF2-40B4-BE49-F238E27FC236}">
                <a16:creationId xmlns:a16="http://schemas.microsoft.com/office/drawing/2014/main" id="{CA8ECAEC-7344-D1D1-2332-F6CE36544CC7}"/>
              </a:ext>
            </a:extLst>
          </p:cNvPr>
          <p:cNvGrpSpPr/>
          <p:nvPr/>
        </p:nvGrpSpPr>
        <p:grpSpPr>
          <a:xfrm>
            <a:off x="9850616" y="2677160"/>
            <a:ext cx="2241719" cy="3653812"/>
            <a:chOff x="6542433" y="1193579"/>
            <a:chExt cx="2186002" cy="3482874"/>
          </a:xfrm>
        </p:grpSpPr>
        <p:sp>
          <p:nvSpPr>
            <p:cNvPr id="17" name="Google Shape;1966;p42">
              <a:extLst>
                <a:ext uri="{FF2B5EF4-FFF2-40B4-BE49-F238E27FC236}">
                  <a16:creationId xmlns:a16="http://schemas.microsoft.com/office/drawing/2014/main" id="{9E1CE8FA-5030-1D7E-AF97-924C74FDD39F}"/>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67;p42">
              <a:extLst>
                <a:ext uri="{FF2B5EF4-FFF2-40B4-BE49-F238E27FC236}">
                  <a16:creationId xmlns:a16="http://schemas.microsoft.com/office/drawing/2014/main" id="{FF4D1960-D41C-FEEF-CF2B-CEE4770B6A3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68;p42">
              <a:extLst>
                <a:ext uri="{FF2B5EF4-FFF2-40B4-BE49-F238E27FC236}">
                  <a16:creationId xmlns:a16="http://schemas.microsoft.com/office/drawing/2014/main" id="{DECF04B0-5FEB-E3E0-4FA7-B4EB04E7C32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69;p42">
              <a:extLst>
                <a:ext uri="{FF2B5EF4-FFF2-40B4-BE49-F238E27FC236}">
                  <a16:creationId xmlns:a16="http://schemas.microsoft.com/office/drawing/2014/main" id="{F39C28ED-C732-B374-55D1-C0A5FA747C01}"/>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0;p42">
              <a:extLst>
                <a:ext uri="{FF2B5EF4-FFF2-40B4-BE49-F238E27FC236}">
                  <a16:creationId xmlns:a16="http://schemas.microsoft.com/office/drawing/2014/main" id="{B104EA24-FA79-8C39-B8AD-861E05D82A6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1;p42">
              <a:extLst>
                <a:ext uri="{FF2B5EF4-FFF2-40B4-BE49-F238E27FC236}">
                  <a16:creationId xmlns:a16="http://schemas.microsoft.com/office/drawing/2014/main" id="{E9B94C69-444C-1E5F-9466-880343A5CF9F}"/>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2;p42">
              <a:extLst>
                <a:ext uri="{FF2B5EF4-FFF2-40B4-BE49-F238E27FC236}">
                  <a16:creationId xmlns:a16="http://schemas.microsoft.com/office/drawing/2014/main" id="{C209B6DC-7233-CE1A-DCD3-3073E89CB070}"/>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3;p42">
              <a:extLst>
                <a:ext uri="{FF2B5EF4-FFF2-40B4-BE49-F238E27FC236}">
                  <a16:creationId xmlns:a16="http://schemas.microsoft.com/office/drawing/2014/main" id="{667286EC-3329-8ADC-7902-02B77F73E5CC}"/>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4;p42">
              <a:extLst>
                <a:ext uri="{FF2B5EF4-FFF2-40B4-BE49-F238E27FC236}">
                  <a16:creationId xmlns:a16="http://schemas.microsoft.com/office/drawing/2014/main" id="{B2854149-F8DD-3E82-B1F9-8924DD4A4956}"/>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5;p42">
              <a:extLst>
                <a:ext uri="{FF2B5EF4-FFF2-40B4-BE49-F238E27FC236}">
                  <a16:creationId xmlns:a16="http://schemas.microsoft.com/office/drawing/2014/main" id="{44D251B8-F9C2-CD69-A5C2-027861269CB9}"/>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6;p42">
              <a:extLst>
                <a:ext uri="{FF2B5EF4-FFF2-40B4-BE49-F238E27FC236}">
                  <a16:creationId xmlns:a16="http://schemas.microsoft.com/office/drawing/2014/main" id="{CA09FE88-F1AE-3BE2-8470-652AEB87DA2A}"/>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77;p42">
              <a:extLst>
                <a:ext uri="{FF2B5EF4-FFF2-40B4-BE49-F238E27FC236}">
                  <a16:creationId xmlns:a16="http://schemas.microsoft.com/office/drawing/2014/main" id="{AAA750F6-E027-1784-92C6-1E633C10348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78;p42">
              <a:extLst>
                <a:ext uri="{FF2B5EF4-FFF2-40B4-BE49-F238E27FC236}">
                  <a16:creationId xmlns:a16="http://schemas.microsoft.com/office/drawing/2014/main" id="{9F45327A-6572-4B44-A709-4E828302B245}"/>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79;p42">
              <a:extLst>
                <a:ext uri="{FF2B5EF4-FFF2-40B4-BE49-F238E27FC236}">
                  <a16:creationId xmlns:a16="http://schemas.microsoft.com/office/drawing/2014/main" id="{7348016D-F0DF-BACD-E719-0506416DAC9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0;p42">
              <a:extLst>
                <a:ext uri="{FF2B5EF4-FFF2-40B4-BE49-F238E27FC236}">
                  <a16:creationId xmlns:a16="http://schemas.microsoft.com/office/drawing/2014/main" id="{DD1B957A-0D0F-FC24-8B0F-B1B125FAA0E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1;p42">
              <a:extLst>
                <a:ext uri="{FF2B5EF4-FFF2-40B4-BE49-F238E27FC236}">
                  <a16:creationId xmlns:a16="http://schemas.microsoft.com/office/drawing/2014/main" id="{68B00FD2-1932-B50C-2543-AC8273464842}"/>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2;p42">
              <a:extLst>
                <a:ext uri="{FF2B5EF4-FFF2-40B4-BE49-F238E27FC236}">
                  <a16:creationId xmlns:a16="http://schemas.microsoft.com/office/drawing/2014/main" id="{D68F8AE2-4A37-B2E3-9B1B-A8B12AFA140A}"/>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3;p42">
              <a:extLst>
                <a:ext uri="{FF2B5EF4-FFF2-40B4-BE49-F238E27FC236}">
                  <a16:creationId xmlns:a16="http://schemas.microsoft.com/office/drawing/2014/main" id="{F1E410B4-C9F3-C6A6-92CA-9C5AB509A9E1}"/>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4;p42">
              <a:extLst>
                <a:ext uri="{FF2B5EF4-FFF2-40B4-BE49-F238E27FC236}">
                  <a16:creationId xmlns:a16="http://schemas.microsoft.com/office/drawing/2014/main" id="{0D42330D-FCC6-3FEF-138B-26C08434A73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5;p42">
              <a:extLst>
                <a:ext uri="{FF2B5EF4-FFF2-40B4-BE49-F238E27FC236}">
                  <a16:creationId xmlns:a16="http://schemas.microsoft.com/office/drawing/2014/main" id="{2BAC5A2D-B4DD-55A9-B6FF-3C0F784D9C0D}"/>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6;p42">
              <a:extLst>
                <a:ext uri="{FF2B5EF4-FFF2-40B4-BE49-F238E27FC236}">
                  <a16:creationId xmlns:a16="http://schemas.microsoft.com/office/drawing/2014/main" id="{7FD10D19-4557-89C9-D766-ECF65C8C23DB}"/>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87;p42">
              <a:extLst>
                <a:ext uri="{FF2B5EF4-FFF2-40B4-BE49-F238E27FC236}">
                  <a16:creationId xmlns:a16="http://schemas.microsoft.com/office/drawing/2014/main" id="{15B562D3-DB72-BDD6-B29C-C50DDB7D83BE}"/>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88;p42">
              <a:extLst>
                <a:ext uri="{FF2B5EF4-FFF2-40B4-BE49-F238E27FC236}">
                  <a16:creationId xmlns:a16="http://schemas.microsoft.com/office/drawing/2014/main" id="{7B9B7BF3-7DCF-C7EC-86A3-425349C57DC6}"/>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89;p42">
              <a:extLst>
                <a:ext uri="{FF2B5EF4-FFF2-40B4-BE49-F238E27FC236}">
                  <a16:creationId xmlns:a16="http://schemas.microsoft.com/office/drawing/2014/main" id="{0F3BDDAA-DD04-229F-1125-8ACB7161B6C4}"/>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0;p42">
              <a:extLst>
                <a:ext uri="{FF2B5EF4-FFF2-40B4-BE49-F238E27FC236}">
                  <a16:creationId xmlns:a16="http://schemas.microsoft.com/office/drawing/2014/main" id="{3D41910F-0FA8-84C9-F35C-F6693311B1E9}"/>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1;p42">
              <a:extLst>
                <a:ext uri="{FF2B5EF4-FFF2-40B4-BE49-F238E27FC236}">
                  <a16:creationId xmlns:a16="http://schemas.microsoft.com/office/drawing/2014/main" id="{8E7B87A7-5E35-5C7D-A0A6-7D23BBD63F35}"/>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2;p42">
              <a:extLst>
                <a:ext uri="{FF2B5EF4-FFF2-40B4-BE49-F238E27FC236}">
                  <a16:creationId xmlns:a16="http://schemas.microsoft.com/office/drawing/2014/main" id="{6778CAD9-B59E-83F3-CAE9-67BB52DB1286}"/>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3;p42">
              <a:extLst>
                <a:ext uri="{FF2B5EF4-FFF2-40B4-BE49-F238E27FC236}">
                  <a16:creationId xmlns:a16="http://schemas.microsoft.com/office/drawing/2014/main" id="{30E082DB-7A04-2F45-BA9E-D58B1567E1E0}"/>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4;p42">
              <a:extLst>
                <a:ext uri="{FF2B5EF4-FFF2-40B4-BE49-F238E27FC236}">
                  <a16:creationId xmlns:a16="http://schemas.microsoft.com/office/drawing/2014/main" id="{B347BF7D-A01D-A6BA-9519-0A3126159EF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5;p42">
              <a:extLst>
                <a:ext uri="{FF2B5EF4-FFF2-40B4-BE49-F238E27FC236}">
                  <a16:creationId xmlns:a16="http://schemas.microsoft.com/office/drawing/2014/main" id="{EA1815B9-1E1A-0B98-2ED5-9696A6BCDB80}"/>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6;p42">
              <a:extLst>
                <a:ext uri="{FF2B5EF4-FFF2-40B4-BE49-F238E27FC236}">
                  <a16:creationId xmlns:a16="http://schemas.microsoft.com/office/drawing/2014/main" id="{5D2BC634-9EC4-CB17-6D4A-7E819DE76D08}"/>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1997;p42">
              <a:extLst>
                <a:ext uri="{FF2B5EF4-FFF2-40B4-BE49-F238E27FC236}">
                  <a16:creationId xmlns:a16="http://schemas.microsoft.com/office/drawing/2014/main" id="{F235EBE9-6BEE-1833-10F4-59081B70D2F8}"/>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1998;p42">
              <a:extLst>
                <a:ext uri="{FF2B5EF4-FFF2-40B4-BE49-F238E27FC236}">
                  <a16:creationId xmlns:a16="http://schemas.microsoft.com/office/drawing/2014/main" id="{6FDD7240-5796-CA55-8EED-2FCECFD895E6}"/>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1999;p42">
              <a:extLst>
                <a:ext uri="{FF2B5EF4-FFF2-40B4-BE49-F238E27FC236}">
                  <a16:creationId xmlns:a16="http://schemas.microsoft.com/office/drawing/2014/main" id="{627FEA8B-0E22-B44B-A694-077F8227BA6B}"/>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0;p42">
              <a:extLst>
                <a:ext uri="{FF2B5EF4-FFF2-40B4-BE49-F238E27FC236}">
                  <a16:creationId xmlns:a16="http://schemas.microsoft.com/office/drawing/2014/main" id="{4CB6F29E-5584-E853-1F10-9F550579FEF8}"/>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1;p42">
              <a:extLst>
                <a:ext uri="{FF2B5EF4-FFF2-40B4-BE49-F238E27FC236}">
                  <a16:creationId xmlns:a16="http://schemas.microsoft.com/office/drawing/2014/main" id="{37F8E030-EABD-B29B-C2E8-C8AB777D678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2;p42">
              <a:extLst>
                <a:ext uri="{FF2B5EF4-FFF2-40B4-BE49-F238E27FC236}">
                  <a16:creationId xmlns:a16="http://schemas.microsoft.com/office/drawing/2014/main" id="{8DE19461-F64D-06B9-EE8E-903B8F00AEBE}"/>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3;p42">
              <a:extLst>
                <a:ext uri="{FF2B5EF4-FFF2-40B4-BE49-F238E27FC236}">
                  <a16:creationId xmlns:a16="http://schemas.microsoft.com/office/drawing/2014/main" id="{6DF9F1C4-0341-EEDB-30F8-9874DB8B73B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4;p42">
              <a:extLst>
                <a:ext uri="{FF2B5EF4-FFF2-40B4-BE49-F238E27FC236}">
                  <a16:creationId xmlns:a16="http://schemas.microsoft.com/office/drawing/2014/main" id="{29DC977C-CF4A-3D4F-536B-6871E5F39A8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5;p42">
              <a:extLst>
                <a:ext uri="{FF2B5EF4-FFF2-40B4-BE49-F238E27FC236}">
                  <a16:creationId xmlns:a16="http://schemas.microsoft.com/office/drawing/2014/main" id="{362AF98A-9E70-BA39-49AF-5E5A273561F6}"/>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6;p42">
              <a:extLst>
                <a:ext uri="{FF2B5EF4-FFF2-40B4-BE49-F238E27FC236}">
                  <a16:creationId xmlns:a16="http://schemas.microsoft.com/office/drawing/2014/main" id="{7C2385B2-8F59-BBEC-F827-8B9C7393D66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07;p42">
              <a:extLst>
                <a:ext uri="{FF2B5EF4-FFF2-40B4-BE49-F238E27FC236}">
                  <a16:creationId xmlns:a16="http://schemas.microsoft.com/office/drawing/2014/main" id="{07060D02-C1C2-047C-48CD-6059D98B6CC1}"/>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08;p42">
              <a:extLst>
                <a:ext uri="{FF2B5EF4-FFF2-40B4-BE49-F238E27FC236}">
                  <a16:creationId xmlns:a16="http://schemas.microsoft.com/office/drawing/2014/main" id="{4E9EFB7F-31EF-C060-CA40-C920E78F53B8}"/>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09;p42">
              <a:extLst>
                <a:ext uri="{FF2B5EF4-FFF2-40B4-BE49-F238E27FC236}">
                  <a16:creationId xmlns:a16="http://schemas.microsoft.com/office/drawing/2014/main" id="{97D00925-6E35-494E-5D33-256F89DB5EFA}"/>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0;p42">
              <a:extLst>
                <a:ext uri="{FF2B5EF4-FFF2-40B4-BE49-F238E27FC236}">
                  <a16:creationId xmlns:a16="http://schemas.microsoft.com/office/drawing/2014/main" id="{8E55CF9F-D69D-7F48-0FD3-5A30A730B4C7}"/>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1;p42">
              <a:extLst>
                <a:ext uri="{FF2B5EF4-FFF2-40B4-BE49-F238E27FC236}">
                  <a16:creationId xmlns:a16="http://schemas.microsoft.com/office/drawing/2014/main" id="{8515CC45-CA80-697D-062A-85607A1B05E3}"/>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2;p42">
              <a:extLst>
                <a:ext uri="{FF2B5EF4-FFF2-40B4-BE49-F238E27FC236}">
                  <a16:creationId xmlns:a16="http://schemas.microsoft.com/office/drawing/2014/main" id="{6DFE6DDC-8D8A-66FB-3318-E6E49FF3249B}"/>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2" name="Google Shape;2013;p42">
              <a:extLst>
                <a:ext uri="{FF2B5EF4-FFF2-40B4-BE49-F238E27FC236}">
                  <a16:creationId xmlns:a16="http://schemas.microsoft.com/office/drawing/2014/main" id="{0034E028-F205-FCB9-8A12-D4BADCACD832}"/>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3" name="Google Shape;2014;p42">
              <a:extLst>
                <a:ext uri="{FF2B5EF4-FFF2-40B4-BE49-F238E27FC236}">
                  <a16:creationId xmlns:a16="http://schemas.microsoft.com/office/drawing/2014/main" id="{7BB510DE-4773-0C1C-C25B-F17D97FF114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5" name="Google Shape;2015;p42">
              <a:extLst>
                <a:ext uri="{FF2B5EF4-FFF2-40B4-BE49-F238E27FC236}">
                  <a16:creationId xmlns:a16="http://schemas.microsoft.com/office/drawing/2014/main" id="{832A65A5-A41C-9BC2-9904-5D0A14DE81DD}"/>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7" name="Google Shape;2016;p42">
              <a:extLst>
                <a:ext uri="{FF2B5EF4-FFF2-40B4-BE49-F238E27FC236}">
                  <a16:creationId xmlns:a16="http://schemas.microsoft.com/office/drawing/2014/main" id="{17E7FB9D-49CD-9FF3-0F52-54047B4C3F3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9" name="Google Shape;2017;p42">
              <a:extLst>
                <a:ext uri="{FF2B5EF4-FFF2-40B4-BE49-F238E27FC236}">
                  <a16:creationId xmlns:a16="http://schemas.microsoft.com/office/drawing/2014/main" id="{44FAF55A-BCC6-7C73-D193-50A1BB5B0003}"/>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0" name="Google Shape;2018;p42">
              <a:extLst>
                <a:ext uri="{FF2B5EF4-FFF2-40B4-BE49-F238E27FC236}">
                  <a16:creationId xmlns:a16="http://schemas.microsoft.com/office/drawing/2014/main" id="{664C17C5-63C3-F280-C6B1-8018B1FBD054}"/>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1" name="Google Shape;2019;p42">
              <a:extLst>
                <a:ext uri="{FF2B5EF4-FFF2-40B4-BE49-F238E27FC236}">
                  <a16:creationId xmlns:a16="http://schemas.microsoft.com/office/drawing/2014/main" id="{779D98F6-D99A-D20F-D7FC-5D545262D2A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2" name="Google Shape;2020;p42">
              <a:extLst>
                <a:ext uri="{FF2B5EF4-FFF2-40B4-BE49-F238E27FC236}">
                  <a16:creationId xmlns:a16="http://schemas.microsoft.com/office/drawing/2014/main" id="{6DA967AC-4025-8E1F-FC0A-4E7216EC6A1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3" name="Google Shape;2021;p42">
              <a:extLst>
                <a:ext uri="{FF2B5EF4-FFF2-40B4-BE49-F238E27FC236}">
                  <a16:creationId xmlns:a16="http://schemas.microsoft.com/office/drawing/2014/main" id="{1CD28DC9-530D-F941-1EBD-4D45A563363B}"/>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4" name="Google Shape;2022;p42">
              <a:extLst>
                <a:ext uri="{FF2B5EF4-FFF2-40B4-BE49-F238E27FC236}">
                  <a16:creationId xmlns:a16="http://schemas.microsoft.com/office/drawing/2014/main" id="{F91EC9B6-4F04-003C-0DEA-D78263EC71F2}"/>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5" name="Google Shape;2023;p42">
              <a:extLst>
                <a:ext uri="{FF2B5EF4-FFF2-40B4-BE49-F238E27FC236}">
                  <a16:creationId xmlns:a16="http://schemas.microsoft.com/office/drawing/2014/main" id="{DD8212FA-A216-82D2-1B35-83C57F7F9C14}"/>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6" name="Google Shape;2024;p42">
              <a:extLst>
                <a:ext uri="{FF2B5EF4-FFF2-40B4-BE49-F238E27FC236}">
                  <a16:creationId xmlns:a16="http://schemas.microsoft.com/office/drawing/2014/main" id="{3CE738B5-3B2B-9E85-6093-94D62E61DB54}"/>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7" name="Google Shape;2025;p42">
              <a:extLst>
                <a:ext uri="{FF2B5EF4-FFF2-40B4-BE49-F238E27FC236}">
                  <a16:creationId xmlns:a16="http://schemas.microsoft.com/office/drawing/2014/main" id="{99D5DCA7-E18F-70DD-352E-19DA703F50F1}"/>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8" name="Google Shape;2026;p42">
              <a:extLst>
                <a:ext uri="{FF2B5EF4-FFF2-40B4-BE49-F238E27FC236}">
                  <a16:creationId xmlns:a16="http://schemas.microsoft.com/office/drawing/2014/main" id="{3393F20E-A2A2-7190-BCD6-9879AD5DD65F}"/>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9" name="Google Shape;2027;p42">
              <a:extLst>
                <a:ext uri="{FF2B5EF4-FFF2-40B4-BE49-F238E27FC236}">
                  <a16:creationId xmlns:a16="http://schemas.microsoft.com/office/drawing/2014/main" id="{EF8E375A-7060-5FC2-50E2-30C8E8D8E00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0" name="Google Shape;2028;p42">
              <a:extLst>
                <a:ext uri="{FF2B5EF4-FFF2-40B4-BE49-F238E27FC236}">
                  <a16:creationId xmlns:a16="http://schemas.microsoft.com/office/drawing/2014/main" id="{27E0424C-D117-DC69-1096-B7445CD16C74}"/>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1" name="Google Shape;2029;p42">
              <a:extLst>
                <a:ext uri="{FF2B5EF4-FFF2-40B4-BE49-F238E27FC236}">
                  <a16:creationId xmlns:a16="http://schemas.microsoft.com/office/drawing/2014/main" id="{11E8AB45-1D5E-B167-BD25-34AEF3B05B28}"/>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092" name="object 4">
            <a:extLst>
              <a:ext uri="{FF2B5EF4-FFF2-40B4-BE49-F238E27FC236}">
                <a16:creationId xmlns:a16="http://schemas.microsoft.com/office/drawing/2014/main" id="{8900EE29-05B0-57C1-10F0-7ABDB403B845}"/>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73686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708717" y="230188"/>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Entregables</a:t>
            </a:r>
          </a:p>
        </p:txBody>
      </p:sp>
      <p:sp>
        <p:nvSpPr>
          <p:cNvPr id="6" name="object 6">
            <a:extLst>
              <a:ext uri="{FF2B5EF4-FFF2-40B4-BE49-F238E27FC236}">
                <a16:creationId xmlns:a16="http://schemas.microsoft.com/office/drawing/2014/main" id="{C9E5EAF7-E57E-1215-FF95-2CD06A4AFD3A}"/>
              </a:ext>
            </a:extLst>
          </p:cNvPr>
          <p:cNvSpPr/>
          <p:nvPr/>
        </p:nvSpPr>
        <p:spPr>
          <a:xfrm>
            <a:off x="5519101" y="1072207"/>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6783079F-C4DB-D11B-2802-7D7783D74F54}"/>
              </a:ext>
            </a:extLst>
          </p:cNvPr>
          <p:cNvSpPr txBox="1"/>
          <p:nvPr/>
        </p:nvSpPr>
        <p:spPr>
          <a:xfrm>
            <a:off x="442429" y="1530759"/>
            <a:ext cx="10401935" cy="4321119"/>
          </a:xfrm>
          <a:prstGeom prst="rect">
            <a:avLst/>
          </a:prstGeom>
        </p:spPr>
        <p:txBody>
          <a:bodyPr vert="horz" wrap="square" lIns="0" tIns="15875" rIns="0" bIns="0" rtlCol="0">
            <a:spAutoFit/>
          </a:bodyPr>
          <a:lstStyle/>
          <a:p>
            <a:pPr marL="12700">
              <a:lnSpc>
                <a:spcPct val="100000"/>
              </a:lnSpc>
              <a:spcBef>
                <a:spcPts val="125"/>
              </a:spcBef>
            </a:pPr>
            <a:r>
              <a:rPr sz="1600" spc="10" dirty="0">
                <a:solidFill>
                  <a:srgbClr val="000437"/>
                </a:solidFill>
                <a:latin typeface="Arial MT"/>
              </a:rPr>
              <a:t>La presente propuesta considera la entrega de los </a:t>
            </a:r>
            <a:r>
              <a:rPr sz="1600" spc="10" dirty="0" err="1">
                <a:solidFill>
                  <a:srgbClr val="000437"/>
                </a:solidFill>
                <a:latin typeface="Arial MT"/>
              </a:rPr>
              <a:t>siguientes</a:t>
            </a:r>
            <a:r>
              <a:rPr sz="1600" spc="10" dirty="0">
                <a:solidFill>
                  <a:srgbClr val="000437"/>
                </a:solidFill>
                <a:latin typeface="Arial MT"/>
              </a:rPr>
              <a:t> </a:t>
            </a:r>
            <a:r>
              <a:rPr sz="1600" spc="10" dirty="0" err="1">
                <a:solidFill>
                  <a:srgbClr val="000437"/>
                </a:solidFill>
                <a:latin typeface="Arial MT"/>
              </a:rPr>
              <a:t>documentos</a:t>
            </a:r>
            <a:r>
              <a:rPr lang="es-MX" sz="1600" spc="10" dirty="0">
                <a:solidFill>
                  <a:srgbClr val="000437"/>
                </a:solidFill>
                <a:latin typeface="Arial MT"/>
              </a:rPr>
              <a:t> con la metodología de Oracle </a:t>
            </a:r>
            <a:r>
              <a:rPr lang="es-MX" sz="1600" spc="10" dirty="0" err="1">
                <a:solidFill>
                  <a:srgbClr val="000437"/>
                </a:solidFill>
                <a:latin typeface="Arial MT"/>
              </a:rPr>
              <a:t>Unified</a:t>
            </a:r>
            <a:r>
              <a:rPr lang="es-MX" sz="1600" spc="10" dirty="0">
                <a:solidFill>
                  <a:srgbClr val="000437"/>
                </a:solidFill>
                <a:latin typeface="Arial MT"/>
              </a:rPr>
              <a:t> </a:t>
            </a:r>
            <a:r>
              <a:rPr lang="es-MX" sz="1600" spc="10" dirty="0" err="1">
                <a:solidFill>
                  <a:srgbClr val="000437"/>
                </a:solidFill>
                <a:latin typeface="Arial MT"/>
              </a:rPr>
              <a:t>Method</a:t>
            </a:r>
            <a:r>
              <a:rPr lang="es-MX" sz="1600" spc="10" dirty="0">
                <a:solidFill>
                  <a:srgbClr val="000437"/>
                </a:solidFill>
                <a:latin typeface="Arial MT"/>
              </a:rPr>
              <a:t> (OUM)</a:t>
            </a:r>
            <a:r>
              <a:rPr sz="1600" spc="10" dirty="0">
                <a:solidFill>
                  <a:srgbClr val="000437"/>
                </a:solidFill>
                <a:latin typeface="Arial MT"/>
              </a:rPr>
              <a:t>:</a:t>
            </a:r>
            <a:endParaRPr lang="es-MX" sz="1600" spc="10" dirty="0">
              <a:solidFill>
                <a:srgbClr val="000437"/>
              </a:solidFill>
              <a:latin typeface="Arial MT"/>
            </a:endParaRPr>
          </a:p>
          <a:p>
            <a:pPr marL="12700">
              <a:lnSpc>
                <a:spcPct val="100000"/>
              </a:lnSpc>
              <a:spcBef>
                <a:spcPts val="125"/>
              </a:spcBef>
            </a:pPr>
            <a:endParaRPr lang="es-MX" sz="1600" spc="10" dirty="0">
              <a:solidFill>
                <a:srgbClr val="000437"/>
              </a:solidFill>
              <a:latin typeface="Arial MT"/>
            </a:endParaRPr>
          </a:p>
          <a:p>
            <a:pPr>
              <a:lnSpc>
                <a:spcPct val="107000"/>
              </a:lnSpc>
              <a:spcAft>
                <a:spcPts val="800"/>
              </a:spcAft>
            </a:pPr>
            <a:r>
              <a:rPr lang="es-MX" sz="1600" spc="10" dirty="0">
                <a:solidFill>
                  <a:srgbClr val="000437"/>
                </a:solidFill>
                <a:latin typeface="Arial MT"/>
              </a:rPr>
              <a:t>	1. Manual propuesta de desarrollo.</a:t>
            </a:r>
          </a:p>
          <a:p>
            <a:pPr indent="449580">
              <a:lnSpc>
                <a:spcPct val="107000"/>
              </a:lnSpc>
              <a:spcAft>
                <a:spcPts val="800"/>
              </a:spcAft>
            </a:pPr>
            <a:r>
              <a:rPr lang="es-MX" sz="1600" spc="10" dirty="0">
                <a:solidFill>
                  <a:srgbClr val="000437"/>
                </a:solidFill>
                <a:latin typeface="Arial MT"/>
              </a:rPr>
              <a:t>	2. Manual Técnico TA070.</a:t>
            </a:r>
          </a:p>
          <a:p>
            <a:pPr indent="449580">
              <a:lnSpc>
                <a:spcPct val="107000"/>
              </a:lnSpc>
              <a:spcAft>
                <a:spcPts val="800"/>
              </a:spcAft>
            </a:pPr>
            <a:r>
              <a:rPr lang="es-MX" sz="1600" spc="10" dirty="0">
                <a:solidFill>
                  <a:srgbClr val="000437"/>
                </a:solidFill>
                <a:latin typeface="Arial MT"/>
              </a:rPr>
              <a:t>	3. Manual Funcional TA020.</a:t>
            </a:r>
          </a:p>
          <a:p>
            <a:pPr indent="449580">
              <a:lnSpc>
                <a:spcPct val="107000"/>
              </a:lnSpc>
              <a:spcAft>
                <a:spcPts val="800"/>
              </a:spcAft>
            </a:pPr>
            <a:r>
              <a:rPr lang="es-MX" sz="1600" spc="10" dirty="0">
                <a:solidFill>
                  <a:srgbClr val="000437"/>
                </a:solidFill>
                <a:latin typeface="Arial MT"/>
              </a:rPr>
              <a:t>	4. Manual Instalación MD120.</a:t>
            </a:r>
          </a:p>
          <a:p>
            <a:pPr indent="449580">
              <a:lnSpc>
                <a:spcPct val="107000"/>
              </a:lnSpc>
              <a:spcAft>
                <a:spcPts val="800"/>
              </a:spcAft>
            </a:pPr>
            <a:r>
              <a:rPr lang="es-MX" sz="1600" spc="10" dirty="0">
                <a:solidFill>
                  <a:srgbClr val="000437"/>
                </a:solidFill>
                <a:latin typeface="Arial MT"/>
              </a:rPr>
              <a:t>	5. Manual de pruebas unitarias.</a:t>
            </a:r>
          </a:p>
          <a:p>
            <a:pPr indent="449580">
              <a:lnSpc>
                <a:spcPct val="107000"/>
              </a:lnSpc>
              <a:spcAft>
                <a:spcPts val="800"/>
              </a:spcAft>
            </a:pPr>
            <a:r>
              <a:rPr lang="es-MX" sz="1600" spc="10" dirty="0">
                <a:solidFill>
                  <a:srgbClr val="000437"/>
                </a:solidFill>
                <a:latin typeface="Arial MT"/>
              </a:rPr>
              <a:t>	6. Manual de usuario.</a:t>
            </a:r>
          </a:p>
          <a:p>
            <a:pPr indent="449580">
              <a:lnSpc>
                <a:spcPct val="107000"/>
              </a:lnSpc>
              <a:spcAft>
                <a:spcPts val="800"/>
              </a:spcAft>
            </a:pPr>
            <a:r>
              <a:rPr lang="es-MX" sz="1600" spc="10" dirty="0">
                <a:solidFill>
                  <a:srgbClr val="000437"/>
                </a:solidFill>
                <a:latin typeface="Arial MT"/>
              </a:rPr>
              <a:t>	7. Diagrama de Arquitectura.</a:t>
            </a:r>
          </a:p>
          <a:p>
            <a:pPr indent="449580">
              <a:lnSpc>
                <a:spcPct val="107000"/>
              </a:lnSpc>
              <a:spcAft>
                <a:spcPts val="800"/>
              </a:spcAft>
            </a:pPr>
            <a:r>
              <a:rPr lang="es-MX" sz="1600" spc="10" dirty="0">
                <a:solidFill>
                  <a:srgbClr val="000437"/>
                </a:solidFill>
                <a:latin typeface="Arial MT"/>
              </a:rPr>
              <a:t>	8. Diagrama de componentes.</a:t>
            </a:r>
          </a:p>
          <a:p>
            <a:pPr indent="449580">
              <a:lnSpc>
                <a:spcPct val="107000"/>
              </a:lnSpc>
              <a:spcAft>
                <a:spcPts val="800"/>
              </a:spcAft>
            </a:pPr>
            <a:r>
              <a:rPr lang="es-MX" sz="1600" spc="10" dirty="0">
                <a:solidFill>
                  <a:srgbClr val="000437"/>
                </a:solidFill>
                <a:latin typeface="Arial MT"/>
              </a:rPr>
              <a:t>	9. Carta de aceptación.</a:t>
            </a:r>
          </a:p>
          <a:p>
            <a:pPr marL="12700">
              <a:lnSpc>
                <a:spcPct val="100000"/>
              </a:lnSpc>
              <a:spcBef>
                <a:spcPts val="125"/>
              </a:spcBef>
            </a:pPr>
            <a:endParaRPr sz="1600" dirty="0">
              <a:latin typeface="Arial MT"/>
              <a:cs typeface="Arial MT"/>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423868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graphicFrame>
        <p:nvGraphicFramePr>
          <p:cNvPr id="5" name="object 5">
            <a:extLst>
              <a:ext uri="{FF2B5EF4-FFF2-40B4-BE49-F238E27FC236}">
                <a16:creationId xmlns:a16="http://schemas.microsoft.com/office/drawing/2014/main" id="{DC74C20F-F44A-FECD-5CF7-80958C68EFC4}"/>
              </a:ext>
            </a:extLst>
          </p:cNvPr>
          <p:cNvGraphicFramePr>
            <a:graphicFrameLocks noGrp="1"/>
          </p:cNvGraphicFramePr>
          <p:nvPr>
            <p:extLst>
              <p:ext uri="{D42A27DB-BD31-4B8C-83A1-F6EECF244321}">
                <p14:modId xmlns:p14="http://schemas.microsoft.com/office/powerpoint/2010/main" val="2756261487"/>
              </p:ext>
            </p:extLst>
          </p:nvPr>
        </p:nvGraphicFramePr>
        <p:xfrm>
          <a:off x="267991" y="1965116"/>
          <a:ext cx="7128489" cy="1593850"/>
        </p:xfrm>
        <a:graphic>
          <a:graphicData uri="http://schemas.openxmlformats.org/drawingml/2006/table">
            <a:tbl>
              <a:tblPr firstRow="1" bandRow="1">
                <a:tableStyleId>{69012ECD-51FC-41F1-AA8D-1B2483CD663E}</a:tableStyleId>
              </a:tblPr>
              <a:tblGrid>
                <a:gridCol w="5504755">
                  <a:extLst>
                    <a:ext uri="{9D8B030D-6E8A-4147-A177-3AD203B41FA5}">
                      <a16:colId xmlns:a16="http://schemas.microsoft.com/office/drawing/2014/main" val="20000"/>
                    </a:ext>
                  </a:extLst>
                </a:gridCol>
                <a:gridCol w="1623734">
                  <a:extLst>
                    <a:ext uri="{9D8B030D-6E8A-4147-A177-3AD203B41FA5}">
                      <a16:colId xmlns:a16="http://schemas.microsoft.com/office/drawing/2014/main" val="20001"/>
                    </a:ext>
                  </a:extLst>
                </a:gridCol>
              </a:tblGrid>
              <a:tr h="461603">
                <a:tc>
                  <a:txBody>
                    <a:bodyPr/>
                    <a:lstStyle/>
                    <a:p>
                      <a:pPr marL="635" algn="ctr">
                        <a:lnSpc>
                          <a:spcPct val="100000"/>
                        </a:lnSpc>
                        <a:spcBef>
                          <a:spcPts val="315"/>
                        </a:spcBef>
                      </a:pPr>
                      <a:r>
                        <a:rPr sz="1950" spc="10" dirty="0">
                          <a:solidFill>
                            <a:srgbClr val="FFFFFF"/>
                          </a:solidFill>
                        </a:rPr>
                        <a:t>Descripción</a:t>
                      </a:r>
                      <a:endParaRPr sz="1950">
                        <a:latin typeface="Arial MT"/>
                        <a:cs typeface="Arial MT"/>
                      </a:endParaRPr>
                    </a:p>
                  </a:txBody>
                  <a:tcPr marL="0" marR="0" marT="40005" marB="0"/>
                </a:tc>
                <a:tc>
                  <a:txBody>
                    <a:bodyPr/>
                    <a:lstStyle/>
                    <a:p>
                      <a:pPr marL="133985">
                        <a:lnSpc>
                          <a:spcPct val="100000"/>
                        </a:lnSpc>
                        <a:spcBef>
                          <a:spcPts val="315"/>
                        </a:spcBef>
                      </a:pPr>
                      <a:r>
                        <a:rPr sz="1950" spc="-35" dirty="0">
                          <a:solidFill>
                            <a:srgbClr val="FFFFFF"/>
                          </a:solidFill>
                        </a:rPr>
                        <a:t>Total</a:t>
                      </a:r>
                      <a:r>
                        <a:rPr sz="1950" spc="-10" dirty="0">
                          <a:solidFill>
                            <a:srgbClr val="FFFFFF"/>
                          </a:solidFill>
                        </a:rPr>
                        <a:t> </a:t>
                      </a:r>
                      <a:r>
                        <a:rPr sz="1950" spc="10" dirty="0">
                          <a:solidFill>
                            <a:srgbClr val="FFFFFF"/>
                          </a:solidFill>
                        </a:rPr>
                        <a:t>General</a:t>
                      </a:r>
                      <a:r>
                        <a:rPr sz="1950" dirty="0">
                          <a:solidFill>
                            <a:srgbClr val="FFFFFF"/>
                          </a:solidFill>
                        </a:rPr>
                        <a:t> </a:t>
                      </a:r>
                      <a:r>
                        <a:rPr sz="1950" spc="15" dirty="0">
                          <a:solidFill>
                            <a:srgbClr val="FFFFFF"/>
                          </a:solidFill>
                        </a:rPr>
                        <a:t>(MXN)</a:t>
                      </a:r>
                      <a:endParaRPr sz="1950">
                        <a:latin typeface="Arial MT"/>
                        <a:cs typeface="Arial MT"/>
                      </a:endParaRPr>
                    </a:p>
                  </a:txBody>
                  <a:tcPr marL="0" marR="0" marT="40005" marB="0"/>
                </a:tc>
                <a:extLst>
                  <a:ext uri="{0D108BD9-81ED-4DB2-BD59-A6C34878D82A}">
                    <a16:rowId xmlns:a16="http://schemas.microsoft.com/office/drawing/2014/main" val="10000"/>
                  </a:ext>
                </a:extLst>
              </a:tr>
              <a:tr h="348859">
                <a:tc>
                  <a:txBody>
                    <a:bodyPr/>
                    <a:lstStyle/>
                    <a:p>
                      <a:pPr marL="1781810">
                        <a:lnSpc>
                          <a:spcPct val="100000"/>
                        </a:lnSpc>
                        <a:spcBef>
                          <a:spcPts val="1435"/>
                        </a:spcBef>
                      </a:pPr>
                      <a:r>
                        <a:rPr lang="es-MX" sz="1950" spc="10" dirty="0">
                          <a:solidFill>
                            <a:srgbClr val="000749"/>
                          </a:solidFill>
                        </a:rPr>
                        <a:t>Implementación</a:t>
                      </a:r>
                      <a:r>
                        <a:rPr sz="1950" spc="20" dirty="0">
                          <a:solidFill>
                            <a:srgbClr val="000749"/>
                          </a:solidFill>
                        </a:rPr>
                        <a:t> </a:t>
                      </a:r>
                      <a:r>
                        <a:rPr sz="1950" spc="15" dirty="0">
                          <a:solidFill>
                            <a:srgbClr val="000749"/>
                          </a:solidFill>
                        </a:rPr>
                        <a:t>de</a:t>
                      </a:r>
                      <a:r>
                        <a:rPr sz="1950" spc="10" dirty="0">
                          <a:solidFill>
                            <a:srgbClr val="000749"/>
                          </a:solidFill>
                        </a:rPr>
                        <a:t> Integraciones</a:t>
                      </a:r>
                      <a:endParaRPr sz="1950" dirty="0">
                        <a:latin typeface="Arial MT"/>
                        <a:cs typeface="Arial MT"/>
                      </a:endParaRPr>
                    </a:p>
                  </a:txBody>
                  <a:tcPr marL="0" marR="0" marT="182245" marB="0"/>
                </a:tc>
                <a:tc>
                  <a:txBody>
                    <a:bodyPr/>
                    <a:lstStyle/>
                    <a:p>
                      <a:pPr marR="60325" algn="r">
                        <a:lnSpc>
                          <a:spcPct val="100000"/>
                        </a:lnSpc>
                        <a:spcBef>
                          <a:spcPts val="250"/>
                        </a:spcBef>
                      </a:pPr>
                      <a:r>
                        <a:rPr lang="es-MX" sz="1950" dirty="0"/>
                        <a:t>$0</a:t>
                      </a:r>
                      <a:endParaRPr sz="1950" dirty="0">
                        <a:latin typeface="Arial MT"/>
                        <a:cs typeface="Arial MT"/>
                      </a:endParaRPr>
                    </a:p>
                  </a:txBody>
                  <a:tcPr marL="0" marR="0" marT="31750" marB="0"/>
                </a:tc>
                <a:extLst>
                  <a:ext uri="{0D108BD9-81ED-4DB2-BD59-A6C34878D82A}">
                    <a16:rowId xmlns:a16="http://schemas.microsoft.com/office/drawing/2014/main" val="10001"/>
                  </a:ext>
                </a:extLst>
              </a:tr>
              <a:tr h="0">
                <a:tc>
                  <a:txBody>
                    <a:bodyPr/>
                    <a:lstStyle/>
                    <a:p>
                      <a:pPr marR="59690" algn="r">
                        <a:lnSpc>
                          <a:spcPct val="100000"/>
                        </a:lnSpc>
                        <a:spcBef>
                          <a:spcPts val="1440"/>
                        </a:spcBef>
                      </a:pPr>
                      <a:r>
                        <a:rPr sz="1950" spc="-35" dirty="0">
                          <a:solidFill>
                            <a:srgbClr val="FFFFFF"/>
                          </a:solidFill>
                        </a:rPr>
                        <a:t>Total</a:t>
                      </a:r>
                      <a:endParaRPr sz="1950">
                        <a:latin typeface="Arial MT"/>
                        <a:cs typeface="Arial MT"/>
                      </a:endParaRPr>
                    </a:p>
                  </a:txBody>
                  <a:tcPr marL="0" marR="0" marT="182880" marB="0"/>
                </a:tc>
                <a:tc>
                  <a:txBody>
                    <a:bodyPr/>
                    <a:lstStyle/>
                    <a:p>
                      <a:pPr marR="60325" algn="r">
                        <a:lnSpc>
                          <a:spcPct val="100000"/>
                        </a:lnSpc>
                        <a:spcBef>
                          <a:spcPts val="250"/>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1750" marB="0"/>
                </a:tc>
                <a:extLst>
                  <a:ext uri="{0D108BD9-81ED-4DB2-BD59-A6C34878D82A}">
                    <a16:rowId xmlns:a16="http://schemas.microsoft.com/office/drawing/2014/main" val="10002"/>
                  </a:ext>
                </a:extLst>
              </a:tr>
            </a:tbl>
          </a:graphicData>
        </a:graphic>
      </p:graphicFrame>
      <p:sp>
        <p:nvSpPr>
          <p:cNvPr id="6" name="object 6">
            <a:extLst>
              <a:ext uri="{FF2B5EF4-FFF2-40B4-BE49-F238E27FC236}">
                <a16:creationId xmlns:a16="http://schemas.microsoft.com/office/drawing/2014/main" id="{0FD8953E-D01B-6D28-DD92-2C13924FBAE1}"/>
              </a:ext>
            </a:extLst>
          </p:cNvPr>
          <p:cNvSpPr txBox="1">
            <a:spLocks/>
          </p:cNvSpPr>
          <p:nvPr/>
        </p:nvSpPr>
        <p:spPr>
          <a:xfrm>
            <a:off x="940311" y="17780"/>
            <a:ext cx="11578836" cy="132651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905" algn="ctr">
              <a:lnSpc>
                <a:spcPts val="7700"/>
              </a:lnSpc>
              <a:spcBef>
                <a:spcPts val="100"/>
              </a:spcBef>
            </a:pPr>
            <a:r>
              <a:rPr lang="es-MX" sz="4100" spc="-5" dirty="0"/>
              <a:t>Inversión en</a:t>
            </a:r>
            <a:r>
              <a:rPr lang="es-MX" sz="4100" dirty="0"/>
              <a:t> </a:t>
            </a:r>
            <a:r>
              <a:rPr lang="es-MX" sz="4100" spc="-5" dirty="0"/>
              <a:t>Implementación</a:t>
            </a:r>
          </a:p>
          <a:p>
            <a:pPr marL="1905" algn="ctr">
              <a:lnSpc>
                <a:spcPts val="2540"/>
              </a:lnSpc>
            </a:pPr>
            <a:r>
              <a:rPr lang="es-MX" sz="1700" b="1" dirty="0">
                <a:solidFill>
                  <a:srgbClr val="000437"/>
                </a:solidFill>
                <a:latin typeface="Arial MT"/>
                <a:cs typeface="Arial MT"/>
              </a:rPr>
              <a:t>Servicio</a:t>
            </a:r>
            <a:r>
              <a:rPr lang="es-MX" sz="1700" b="1" spc="15" dirty="0">
                <a:solidFill>
                  <a:srgbClr val="000437"/>
                </a:solidFill>
                <a:latin typeface="Arial MT"/>
                <a:cs typeface="Arial MT"/>
              </a:rPr>
              <a:t> </a:t>
            </a:r>
            <a:r>
              <a:rPr lang="es-MX" sz="1700" b="1" dirty="0">
                <a:solidFill>
                  <a:srgbClr val="000437"/>
                </a:solidFill>
                <a:latin typeface="Arial MT"/>
                <a:cs typeface="Arial MT"/>
              </a:rPr>
              <a:t>de</a:t>
            </a:r>
            <a:r>
              <a:rPr lang="es-MX" sz="1700" b="1" spc="20" dirty="0">
                <a:solidFill>
                  <a:srgbClr val="000437"/>
                </a:solidFill>
                <a:latin typeface="Arial MT"/>
                <a:cs typeface="Arial MT"/>
              </a:rPr>
              <a:t> </a:t>
            </a:r>
            <a:r>
              <a:rPr lang="es-MX" sz="1700" b="1" dirty="0">
                <a:solidFill>
                  <a:srgbClr val="000437"/>
                </a:solidFill>
                <a:latin typeface="Arial MT"/>
                <a:cs typeface="Arial MT"/>
              </a:rPr>
              <a:t>Consultoría</a:t>
            </a:r>
            <a:r>
              <a:rPr lang="es-MX" sz="1700" b="1" spc="10" dirty="0">
                <a:solidFill>
                  <a:srgbClr val="000437"/>
                </a:solidFill>
                <a:latin typeface="Arial MT"/>
                <a:cs typeface="Arial MT"/>
              </a:rPr>
              <a:t> </a:t>
            </a:r>
            <a:r>
              <a:rPr lang="es-MX" sz="1700" b="1" spc="5" dirty="0">
                <a:solidFill>
                  <a:srgbClr val="000437"/>
                </a:solidFill>
                <a:latin typeface="Arial MT"/>
                <a:cs typeface="Arial MT"/>
              </a:rPr>
              <a:t>de</a:t>
            </a:r>
            <a:r>
              <a:rPr lang="es-MX" sz="1700" b="1" spc="15" dirty="0">
                <a:solidFill>
                  <a:srgbClr val="000437"/>
                </a:solidFill>
                <a:latin typeface="Arial MT"/>
                <a:cs typeface="Arial MT"/>
              </a:rPr>
              <a:t> </a:t>
            </a:r>
            <a:r>
              <a:rPr lang="es-MX" sz="1700" b="1" dirty="0">
                <a:solidFill>
                  <a:srgbClr val="000437"/>
                </a:solidFill>
                <a:latin typeface="Arial MT"/>
                <a:cs typeface="Arial MT"/>
              </a:rPr>
              <a:t>Implementación</a:t>
            </a:r>
            <a:r>
              <a:rPr lang="es-MX" sz="1700" b="1" spc="35" dirty="0">
                <a:solidFill>
                  <a:srgbClr val="000437"/>
                </a:solidFill>
                <a:latin typeface="Arial MT"/>
                <a:cs typeface="Arial MT"/>
              </a:rPr>
              <a:t> de </a:t>
            </a:r>
            <a:r>
              <a:rPr lang="es-MX" sz="1700" b="1" spc="35" dirty="0" err="1">
                <a:solidFill>
                  <a:srgbClr val="000437"/>
                </a:solidFill>
                <a:latin typeface="Arial MT"/>
                <a:cs typeface="Arial MT"/>
              </a:rPr>
              <a:t>Migracion</a:t>
            </a:r>
            <a:r>
              <a:rPr lang="es-MX" sz="1700" b="1" spc="35" dirty="0">
                <a:solidFill>
                  <a:srgbClr val="000437"/>
                </a:solidFill>
                <a:latin typeface="Arial MT"/>
                <a:cs typeface="Arial MT"/>
              </a:rPr>
              <a:t> SOA CS a OIC</a:t>
            </a:r>
            <a:endParaRPr lang="es-MX" sz="1700" b="1" dirty="0">
              <a:latin typeface="Arial MT"/>
              <a:cs typeface="Arial MT"/>
            </a:endParaRPr>
          </a:p>
        </p:txBody>
      </p:sp>
      <p:sp>
        <p:nvSpPr>
          <p:cNvPr id="7" name="object 7">
            <a:extLst>
              <a:ext uri="{FF2B5EF4-FFF2-40B4-BE49-F238E27FC236}">
                <a16:creationId xmlns:a16="http://schemas.microsoft.com/office/drawing/2014/main" id="{14B09B22-C5E7-DBC7-BCE4-567F5731224A}"/>
              </a:ext>
            </a:extLst>
          </p:cNvPr>
          <p:cNvSpPr/>
          <p:nvPr/>
        </p:nvSpPr>
        <p:spPr>
          <a:xfrm>
            <a:off x="6169188" y="1495409"/>
            <a:ext cx="1152525" cy="67945"/>
          </a:xfrm>
          <a:custGeom>
            <a:avLst/>
            <a:gdLst/>
            <a:ahLst/>
            <a:cxnLst/>
            <a:rect l="l" t="t" r="r" b="b"/>
            <a:pathLst>
              <a:path w="1152525" h="67944">
                <a:moveTo>
                  <a:pt x="1152504" y="0"/>
                </a:moveTo>
                <a:lnTo>
                  <a:pt x="0" y="0"/>
                </a:lnTo>
                <a:lnTo>
                  <a:pt x="0" y="67868"/>
                </a:lnTo>
                <a:lnTo>
                  <a:pt x="1152504" y="67868"/>
                </a:lnTo>
                <a:lnTo>
                  <a:pt x="1152504" y="0"/>
                </a:lnTo>
                <a:close/>
              </a:path>
            </a:pathLst>
          </a:custGeom>
          <a:solidFill>
            <a:srgbClr val="000749"/>
          </a:solidFill>
        </p:spPr>
        <p:txBody>
          <a:bodyPr wrap="square" lIns="0" tIns="0" rIns="0" bIns="0" rtlCol="0"/>
          <a:lstStyle/>
          <a:p>
            <a:endParaRPr/>
          </a:p>
        </p:txBody>
      </p:sp>
      <p:sp>
        <p:nvSpPr>
          <p:cNvPr id="8" name="object 8">
            <a:extLst>
              <a:ext uri="{FF2B5EF4-FFF2-40B4-BE49-F238E27FC236}">
                <a16:creationId xmlns:a16="http://schemas.microsoft.com/office/drawing/2014/main" id="{D4A20A45-16E0-A2E8-02C6-C0D4A7F4CAFD}"/>
              </a:ext>
            </a:extLst>
          </p:cNvPr>
          <p:cNvSpPr txBox="1"/>
          <p:nvPr/>
        </p:nvSpPr>
        <p:spPr>
          <a:xfrm>
            <a:off x="401976" y="1563354"/>
            <a:ext cx="11111865" cy="247504"/>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000749"/>
                </a:solidFill>
                <a:latin typeface="Arial MT"/>
                <a:cs typeface="Arial MT"/>
              </a:rPr>
              <a:t>El precio</a:t>
            </a:r>
            <a:r>
              <a:rPr sz="1500" spc="25" dirty="0">
                <a:solidFill>
                  <a:srgbClr val="000749"/>
                </a:solidFill>
                <a:latin typeface="Arial MT"/>
                <a:cs typeface="Arial MT"/>
              </a:rPr>
              <a:t> </a:t>
            </a:r>
            <a:r>
              <a:rPr sz="1500" spc="10" dirty="0">
                <a:solidFill>
                  <a:srgbClr val="000749"/>
                </a:solidFill>
                <a:latin typeface="Arial MT"/>
                <a:cs typeface="Arial MT"/>
              </a:rPr>
              <a:t>por</a:t>
            </a:r>
            <a:r>
              <a:rPr sz="1500" spc="25" dirty="0">
                <a:solidFill>
                  <a:srgbClr val="000749"/>
                </a:solidFill>
                <a:latin typeface="Arial MT"/>
                <a:cs typeface="Arial MT"/>
              </a:rPr>
              <a:t> </a:t>
            </a:r>
            <a:r>
              <a:rPr sz="1500" spc="10" dirty="0">
                <a:solidFill>
                  <a:srgbClr val="000749"/>
                </a:solidFill>
                <a:latin typeface="Arial MT"/>
                <a:cs typeface="Arial MT"/>
              </a:rPr>
              <a:t>servicios</a:t>
            </a:r>
            <a:r>
              <a:rPr sz="1500" spc="40" dirty="0">
                <a:solidFill>
                  <a:srgbClr val="000749"/>
                </a:solidFill>
                <a:latin typeface="Arial MT"/>
                <a:cs typeface="Arial MT"/>
              </a:rPr>
              <a:t> </a:t>
            </a:r>
            <a:r>
              <a:rPr sz="1500" spc="10" dirty="0">
                <a:solidFill>
                  <a:srgbClr val="000749"/>
                </a:solidFill>
                <a:latin typeface="Arial MT"/>
                <a:cs typeface="Arial MT"/>
              </a:rPr>
              <a:t>profesionales</a:t>
            </a:r>
            <a:r>
              <a:rPr sz="1500" spc="35" dirty="0">
                <a:solidFill>
                  <a:srgbClr val="000749"/>
                </a:solidFill>
                <a:latin typeface="Arial MT"/>
                <a:cs typeface="Arial MT"/>
              </a:rPr>
              <a:t> </a:t>
            </a:r>
            <a:r>
              <a:rPr sz="1500" spc="10" dirty="0">
                <a:solidFill>
                  <a:srgbClr val="000749"/>
                </a:solidFill>
                <a:latin typeface="Arial MT"/>
                <a:cs typeface="Arial MT"/>
              </a:rPr>
              <a:t>para</a:t>
            </a:r>
            <a:r>
              <a:rPr sz="1500" spc="30" dirty="0">
                <a:solidFill>
                  <a:srgbClr val="000749"/>
                </a:solidFill>
                <a:latin typeface="Arial MT"/>
                <a:cs typeface="Arial MT"/>
              </a:rPr>
              <a:t> </a:t>
            </a:r>
            <a:r>
              <a:rPr sz="1500" spc="10" dirty="0">
                <a:solidFill>
                  <a:srgbClr val="000749"/>
                </a:solidFill>
                <a:latin typeface="Arial MT"/>
                <a:cs typeface="Arial MT"/>
              </a:rPr>
              <a:t>este proyecto,</a:t>
            </a:r>
            <a:r>
              <a:rPr sz="1500" spc="15" dirty="0">
                <a:solidFill>
                  <a:srgbClr val="000749"/>
                </a:solidFill>
                <a:latin typeface="Arial MT"/>
                <a:cs typeface="Arial MT"/>
              </a:rPr>
              <a:t> con</a:t>
            </a:r>
            <a:r>
              <a:rPr sz="1500" spc="10" dirty="0">
                <a:solidFill>
                  <a:srgbClr val="000749"/>
                </a:solidFill>
                <a:latin typeface="Arial MT"/>
                <a:cs typeface="Arial MT"/>
              </a:rPr>
              <a:t> </a:t>
            </a:r>
            <a:r>
              <a:rPr sz="1500" spc="5" dirty="0">
                <a:solidFill>
                  <a:srgbClr val="000749"/>
                </a:solidFill>
                <a:latin typeface="Arial MT"/>
                <a:cs typeface="Arial MT"/>
              </a:rPr>
              <a:t>el</a:t>
            </a:r>
            <a:r>
              <a:rPr sz="1500" spc="25" dirty="0">
                <a:solidFill>
                  <a:srgbClr val="000749"/>
                </a:solidFill>
                <a:latin typeface="Arial MT"/>
                <a:cs typeface="Arial MT"/>
              </a:rPr>
              <a:t> </a:t>
            </a:r>
            <a:r>
              <a:rPr sz="1500" spc="10" dirty="0">
                <a:solidFill>
                  <a:srgbClr val="000749"/>
                </a:solidFill>
                <a:latin typeface="Arial MT"/>
                <a:cs typeface="Arial MT"/>
              </a:rPr>
              <a:t>alcance</a:t>
            </a:r>
            <a:r>
              <a:rPr sz="1500" spc="35" dirty="0">
                <a:solidFill>
                  <a:srgbClr val="000749"/>
                </a:solidFill>
                <a:latin typeface="Arial MT"/>
                <a:cs typeface="Arial MT"/>
              </a:rPr>
              <a:t> </a:t>
            </a:r>
            <a:r>
              <a:rPr sz="1500" spc="10" dirty="0">
                <a:solidFill>
                  <a:srgbClr val="000749"/>
                </a:solidFill>
                <a:latin typeface="Arial MT"/>
                <a:cs typeface="Arial MT"/>
              </a:rPr>
              <a:t>establecido</a:t>
            </a:r>
            <a:r>
              <a:rPr sz="1500" spc="40" dirty="0">
                <a:solidFill>
                  <a:srgbClr val="000749"/>
                </a:solidFill>
                <a:latin typeface="Arial MT"/>
                <a:cs typeface="Arial MT"/>
              </a:rPr>
              <a:t> </a:t>
            </a:r>
            <a:r>
              <a:rPr sz="1500" spc="10" dirty="0">
                <a:solidFill>
                  <a:srgbClr val="000749"/>
                </a:solidFill>
                <a:latin typeface="Arial MT"/>
                <a:cs typeface="Arial MT"/>
              </a:rPr>
              <a:t>es</a:t>
            </a:r>
            <a:r>
              <a:rPr sz="1500" spc="15" dirty="0">
                <a:solidFill>
                  <a:srgbClr val="000749"/>
                </a:solidFill>
                <a:latin typeface="Arial MT"/>
                <a:cs typeface="Arial MT"/>
              </a:rPr>
              <a:t> </a:t>
            </a:r>
            <a:r>
              <a:rPr sz="1500" spc="5" dirty="0">
                <a:solidFill>
                  <a:srgbClr val="000749"/>
                </a:solidFill>
                <a:latin typeface="Arial MT"/>
                <a:cs typeface="Arial MT"/>
              </a:rPr>
              <a:t>el</a:t>
            </a:r>
            <a:r>
              <a:rPr sz="1500" spc="15" dirty="0">
                <a:solidFill>
                  <a:srgbClr val="000749"/>
                </a:solidFill>
                <a:latin typeface="Arial MT"/>
                <a:cs typeface="Arial MT"/>
              </a:rPr>
              <a:t> </a:t>
            </a:r>
            <a:r>
              <a:rPr sz="1500" spc="5" dirty="0">
                <a:solidFill>
                  <a:srgbClr val="000749"/>
                </a:solidFill>
                <a:latin typeface="Arial MT"/>
                <a:cs typeface="Arial MT"/>
              </a:rPr>
              <a:t>siguiente:</a:t>
            </a:r>
            <a:r>
              <a:rPr sz="1500" i="1" spc="5" dirty="0">
                <a:solidFill>
                  <a:srgbClr val="FFCD00"/>
                </a:solidFill>
                <a:latin typeface="Arial"/>
                <a:cs typeface="Arial"/>
              </a:rPr>
              <a:t>:</a:t>
            </a:r>
            <a:endParaRPr sz="1500" dirty="0">
              <a:latin typeface="Arial"/>
              <a:cs typeface="Arial"/>
            </a:endParaRPr>
          </a:p>
        </p:txBody>
      </p:sp>
      <p:graphicFrame>
        <p:nvGraphicFramePr>
          <p:cNvPr id="12" name="object 13">
            <a:extLst>
              <a:ext uri="{FF2B5EF4-FFF2-40B4-BE49-F238E27FC236}">
                <a16:creationId xmlns:a16="http://schemas.microsoft.com/office/drawing/2014/main" id="{E237A158-4317-1005-AD1B-60E8BCA4C109}"/>
              </a:ext>
            </a:extLst>
          </p:cNvPr>
          <p:cNvGraphicFramePr>
            <a:graphicFrameLocks noGrp="1"/>
          </p:cNvGraphicFramePr>
          <p:nvPr>
            <p:extLst>
              <p:ext uri="{D42A27DB-BD31-4B8C-83A1-F6EECF244321}">
                <p14:modId xmlns:p14="http://schemas.microsoft.com/office/powerpoint/2010/main" val="2838432914"/>
              </p:ext>
            </p:extLst>
          </p:nvPr>
        </p:nvGraphicFramePr>
        <p:xfrm>
          <a:off x="267990" y="3826281"/>
          <a:ext cx="7128489" cy="2092960"/>
        </p:xfrm>
        <a:graphic>
          <a:graphicData uri="http://schemas.openxmlformats.org/drawingml/2006/table">
            <a:tbl>
              <a:tblPr firstRow="1" bandRow="1">
                <a:tableStyleId>{69012ECD-51FC-41F1-AA8D-1B2483CD663E}</a:tableStyleId>
              </a:tblPr>
              <a:tblGrid>
                <a:gridCol w="3296854">
                  <a:extLst>
                    <a:ext uri="{9D8B030D-6E8A-4147-A177-3AD203B41FA5}">
                      <a16:colId xmlns:a16="http://schemas.microsoft.com/office/drawing/2014/main" val="20000"/>
                    </a:ext>
                  </a:extLst>
                </a:gridCol>
                <a:gridCol w="2380012">
                  <a:extLst>
                    <a:ext uri="{9D8B030D-6E8A-4147-A177-3AD203B41FA5}">
                      <a16:colId xmlns:a16="http://schemas.microsoft.com/office/drawing/2014/main" val="20001"/>
                    </a:ext>
                  </a:extLst>
                </a:gridCol>
                <a:gridCol w="1451623">
                  <a:extLst>
                    <a:ext uri="{9D8B030D-6E8A-4147-A177-3AD203B41FA5}">
                      <a16:colId xmlns:a16="http://schemas.microsoft.com/office/drawing/2014/main" val="20002"/>
                    </a:ext>
                  </a:extLst>
                </a:gridCol>
              </a:tblGrid>
              <a:tr h="448868">
                <a:tc>
                  <a:txBody>
                    <a:bodyPr/>
                    <a:lstStyle/>
                    <a:p>
                      <a:pPr algn="ctr">
                        <a:lnSpc>
                          <a:spcPct val="100000"/>
                        </a:lnSpc>
                        <a:spcBef>
                          <a:spcPts val="1055"/>
                        </a:spcBef>
                      </a:pPr>
                      <a:r>
                        <a:rPr sz="1950" spc="15" dirty="0">
                          <a:solidFill>
                            <a:srgbClr val="FFFFFF"/>
                          </a:solidFill>
                        </a:rPr>
                        <a:t>Etapa</a:t>
                      </a:r>
                      <a:endParaRPr sz="1950" dirty="0">
                        <a:latin typeface="Arial MT"/>
                        <a:cs typeface="Arial MT"/>
                      </a:endParaRPr>
                    </a:p>
                  </a:txBody>
                  <a:tcPr marL="0" marR="0" marT="133985" marB="0"/>
                </a:tc>
                <a:tc>
                  <a:txBody>
                    <a:bodyPr/>
                    <a:lstStyle/>
                    <a:p>
                      <a:pPr algn="ctr">
                        <a:lnSpc>
                          <a:spcPct val="100000"/>
                        </a:lnSpc>
                        <a:spcBef>
                          <a:spcPts val="1290"/>
                        </a:spcBef>
                      </a:pPr>
                      <a:r>
                        <a:rPr sz="1950" spc="10" dirty="0">
                          <a:solidFill>
                            <a:srgbClr val="FFFFFF"/>
                          </a:solidFill>
                        </a:rPr>
                        <a:t>Porcentaje</a:t>
                      </a:r>
                      <a:r>
                        <a:rPr sz="1950" spc="-30" dirty="0">
                          <a:solidFill>
                            <a:srgbClr val="FFFFFF"/>
                          </a:solidFill>
                        </a:rPr>
                        <a:t> </a:t>
                      </a:r>
                      <a:r>
                        <a:rPr sz="1950" spc="25" dirty="0">
                          <a:solidFill>
                            <a:srgbClr val="FFFFFF"/>
                          </a:solidFill>
                        </a:rPr>
                        <a:t>%</a:t>
                      </a:r>
                      <a:endParaRPr sz="1950">
                        <a:latin typeface="Arial MT"/>
                        <a:cs typeface="Arial MT"/>
                      </a:endParaRPr>
                    </a:p>
                  </a:txBody>
                  <a:tcPr marL="0" marR="0" marT="163830" marB="0"/>
                </a:tc>
                <a:tc>
                  <a:txBody>
                    <a:bodyPr/>
                    <a:lstStyle/>
                    <a:p>
                      <a:pPr algn="ctr">
                        <a:lnSpc>
                          <a:spcPct val="100000"/>
                        </a:lnSpc>
                        <a:spcBef>
                          <a:spcPts val="1290"/>
                        </a:spcBef>
                      </a:pPr>
                      <a:r>
                        <a:rPr sz="1950" spc="-35" dirty="0">
                          <a:solidFill>
                            <a:srgbClr val="FFFFFF"/>
                          </a:solidFill>
                        </a:rPr>
                        <a:t>Total</a:t>
                      </a:r>
                      <a:r>
                        <a:rPr sz="1950" spc="-30" dirty="0">
                          <a:solidFill>
                            <a:srgbClr val="FFFFFF"/>
                          </a:solidFill>
                        </a:rPr>
                        <a:t> </a:t>
                      </a:r>
                      <a:r>
                        <a:rPr sz="1950" spc="15" dirty="0">
                          <a:solidFill>
                            <a:srgbClr val="FFFFFF"/>
                          </a:solidFill>
                        </a:rPr>
                        <a:t>(MXN)</a:t>
                      </a:r>
                      <a:endParaRPr sz="1950">
                        <a:latin typeface="Arial MT"/>
                        <a:cs typeface="Arial MT"/>
                      </a:endParaRPr>
                    </a:p>
                  </a:txBody>
                  <a:tcPr marL="0" marR="0" marT="163830" marB="0"/>
                </a:tc>
                <a:extLst>
                  <a:ext uri="{0D108BD9-81ED-4DB2-BD59-A6C34878D82A}">
                    <a16:rowId xmlns:a16="http://schemas.microsoft.com/office/drawing/2014/main" val="10000"/>
                  </a:ext>
                </a:extLst>
              </a:tr>
              <a:tr h="253572">
                <a:tc>
                  <a:txBody>
                    <a:bodyPr/>
                    <a:lstStyle/>
                    <a:p>
                      <a:pPr marR="111760" algn="r">
                        <a:lnSpc>
                          <a:spcPct val="100000"/>
                        </a:lnSpc>
                        <a:spcBef>
                          <a:spcPts val="165"/>
                        </a:spcBef>
                      </a:pPr>
                      <a:r>
                        <a:rPr sz="1950" spc="10" dirty="0">
                          <a:solidFill>
                            <a:srgbClr val="000749"/>
                          </a:solidFill>
                        </a:rPr>
                        <a:t>Anticipo</a:t>
                      </a:r>
                      <a:r>
                        <a:rPr sz="1950" dirty="0">
                          <a:solidFill>
                            <a:srgbClr val="000749"/>
                          </a:solidFill>
                        </a:rPr>
                        <a:t> </a:t>
                      </a:r>
                      <a:r>
                        <a:rPr sz="1950" spc="10" dirty="0">
                          <a:solidFill>
                            <a:srgbClr val="000749"/>
                          </a:solidFill>
                        </a:rPr>
                        <a:t>para</a:t>
                      </a:r>
                      <a:r>
                        <a:rPr sz="1950" spc="-10" dirty="0">
                          <a:solidFill>
                            <a:srgbClr val="000749"/>
                          </a:solidFill>
                        </a:rPr>
                        <a:t> </a:t>
                      </a:r>
                      <a:r>
                        <a:rPr sz="1950" spc="5" dirty="0">
                          <a:solidFill>
                            <a:srgbClr val="000749"/>
                          </a:solidFill>
                        </a:rPr>
                        <a:t>iniciar</a:t>
                      </a:r>
                      <a:endParaRPr sz="1950">
                        <a:latin typeface="Arial MT"/>
                        <a:cs typeface="Arial MT"/>
                      </a:endParaRPr>
                    </a:p>
                  </a:txBody>
                  <a:tcPr marL="0" marR="0" marT="20955" marB="0"/>
                </a:tc>
                <a:tc>
                  <a:txBody>
                    <a:bodyPr/>
                    <a:lstStyle/>
                    <a:p>
                      <a:pPr algn="ctr">
                        <a:lnSpc>
                          <a:spcPct val="100000"/>
                        </a:lnSpc>
                        <a:spcBef>
                          <a:spcPts val="105"/>
                        </a:spcBef>
                      </a:pPr>
                      <a:r>
                        <a:rPr sz="1950" spc="10" dirty="0">
                          <a:solidFill>
                            <a:srgbClr val="000749"/>
                          </a:solidFill>
                        </a:rPr>
                        <a:t>25%</a:t>
                      </a:r>
                      <a:endParaRPr sz="1950">
                        <a:latin typeface="Arial MT"/>
                        <a:cs typeface="Arial MT"/>
                      </a:endParaRPr>
                    </a:p>
                  </a:txBody>
                  <a:tcPr marL="0" marR="0" marT="13335" marB="0"/>
                </a:tc>
                <a:tc>
                  <a:txBody>
                    <a:bodyPr/>
                    <a:lstStyle/>
                    <a:p>
                      <a:pPr marL="4445" algn="ctr">
                        <a:lnSpc>
                          <a:spcPct val="100000"/>
                        </a:lnSpc>
                        <a:spcBef>
                          <a:spcPts val="16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20955" marB="0"/>
                </a:tc>
                <a:extLst>
                  <a:ext uri="{0D108BD9-81ED-4DB2-BD59-A6C34878D82A}">
                    <a16:rowId xmlns:a16="http://schemas.microsoft.com/office/drawing/2014/main" val="10001"/>
                  </a:ext>
                </a:extLst>
              </a:tr>
              <a:tr h="274197">
                <a:tc>
                  <a:txBody>
                    <a:bodyPr/>
                    <a:lstStyle/>
                    <a:p>
                      <a:pPr marR="109855" algn="r">
                        <a:lnSpc>
                          <a:spcPct val="100000"/>
                        </a:lnSpc>
                        <a:spcBef>
                          <a:spcPts val="270"/>
                        </a:spcBef>
                      </a:pPr>
                      <a:r>
                        <a:rPr sz="1950" spc="10" dirty="0">
                          <a:solidFill>
                            <a:srgbClr val="000749"/>
                          </a:solidFill>
                        </a:rPr>
                        <a:t>Diseño</a:t>
                      </a:r>
                      <a:endParaRPr sz="1950">
                        <a:latin typeface="Arial MT"/>
                        <a:cs typeface="Arial MT"/>
                      </a:endParaRPr>
                    </a:p>
                  </a:txBody>
                  <a:tcPr marL="0" marR="0" marT="34290" marB="0"/>
                </a:tc>
                <a:tc>
                  <a:txBody>
                    <a:bodyPr/>
                    <a:lstStyle/>
                    <a:p>
                      <a:pPr algn="ctr">
                        <a:lnSpc>
                          <a:spcPct val="100000"/>
                        </a:lnSpc>
                        <a:spcBef>
                          <a:spcPts val="215"/>
                        </a:spcBef>
                      </a:pPr>
                      <a:r>
                        <a:rPr sz="1950" spc="10" dirty="0">
                          <a:solidFill>
                            <a:srgbClr val="000749"/>
                          </a:solidFill>
                        </a:rPr>
                        <a:t>25%</a:t>
                      </a:r>
                      <a:endParaRPr sz="1950">
                        <a:latin typeface="Arial MT"/>
                        <a:cs typeface="Arial MT"/>
                      </a:endParaRPr>
                    </a:p>
                  </a:txBody>
                  <a:tcPr marL="0" marR="0" marT="27305" marB="0"/>
                </a:tc>
                <a:tc>
                  <a:txBody>
                    <a:bodyPr/>
                    <a:lstStyle/>
                    <a:p>
                      <a:pPr marL="4445" algn="ctr">
                        <a:lnSpc>
                          <a:spcPct val="100000"/>
                        </a:lnSpc>
                        <a:spcBef>
                          <a:spcPts val="270"/>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290" marB="0"/>
                </a:tc>
                <a:extLst>
                  <a:ext uri="{0D108BD9-81ED-4DB2-BD59-A6C34878D82A}">
                    <a16:rowId xmlns:a16="http://schemas.microsoft.com/office/drawing/2014/main" val="10002"/>
                  </a:ext>
                </a:extLst>
              </a:tr>
              <a:tr h="253572">
                <a:tc>
                  <a:txBody>
                    <a:bodyPr/>
                    <a:lstStyle/>
                    <a:p>
                      <a:pPr marR="110489" algn="r">
                        <a:lnSpc>
                          <a:spcPct val="100000"/>
                        </a:lnSpc>
                        <a:spcBef>
                          <a:spcPts val="165"/>
                        </a:spcBef>
                      </a:pPr>
                      <a:r>
                        <a:rPr sz="1950" spc="10" dirty="0">
                          <a:solidFill>
                            <a:srgbClr val="000749"/>
                          </a:solidFill>
                        </a:rPr>
                        <a:t>Configuración</a:t>
                      </a:r>
                      <a:endParaRPr sz="1950">
                        <a:latin typeface="Arial MT"/>
                        <a:cs typeface="Arial MT"/>
                      </a:endParaRPr>
                    </a:p>
                  </a:txBody>
                  <a:tcPr marL="0" marR="0" marT="20955" marB="0"/>
                </a:tc>
                <a:tc>
                  <a:txBody>
                    <a:bodyPr/>
                    <a:lstStyle/>
                    <a:p>
                      <a:pPr algn="ctr">
                        <a:lnSpc>
                          <a:spcPct val="100000"/>
                        </a:lnSpc>
                        <a:spcBef>
                          <a:spcPts val="110"/>
                        </a:spcBef>
                      </a:pPr>
                      <a:r>
                        <a:rPr sz="1950" spc="15" dirty="0">
                          <a:solidFill>
                            <a:srgbClr val="000749"/>
                          </a:solidFill>
                        </a:rPr>
                        <a:t>25%</a:t>
                      </a:r>
                      <a:endParaRPr sz="1950">
                        <a:latin typeface="Arial MT"/>
                        <a:cs typeface="Arial MT"/>
                      </a:endParaRPr>
                    </a:p>
                  </a:txBody>
                  <a:tcPr marL="0" marR="0" marT="13970" marB="0"/>
                </a:tc>
                <a:tc>
                  <a:txBody>
                    <a:bodyPr/>
                    <a:lstStyle/>
                    <a:p>
                      <a:pPr marL="4445" algn="ctr">
                        <a:lnSpc>
                          <a:spcPct val="100000"/>
                        </a:lnSpc>
                        <a:spcBef>
                          <a:spcPts val="16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20955" marB="0"/>
                </a:tc>
                <a:extLst>
                  <a:ext uri="{0D108BD9-81ED-4DB2-BD59-A6C34878D82A}">
                    <a16:rowId xmlns:a16="http://schemas.microsoft.com/office/drawing/2014/main" val="10003"/>
                  </a:ext>
                </a:extLst>
              </a:tr>
              <a:tr h="274197">
                <a:tc>
                  <a:txBody>
                    <a:bodyPr/>
                    <a:lstStyle/>
                    <a:p>
                      <a:pPr marR="110489" algn="r">
                        <a:lnSpc>
                          <a:spcPct val="100000"/>
                        </a:lnSpc>
                        <a:spcBef>
                          <a:spcPts val="275"/>
                        </a:spcBef>
                      </a:pPr>
                      <a:r>
                        <a:rPr sz="1950" dirty="0">
                          <a:solidFill>
                            <a:srgbClr val="000749"/>
                          </a:solidFill>
                        </a:rPr>
                        <a:t>Transición</a:t>
                      </a:r>
                      <a:endParaRPr sz="1950">
                        <a:latin typeface="Arial MT"/>
                        <a:cs typeface="Arial MT"/>
                      </a:endParaRPr>
                    </a:p>
                  </a:txBody>
                  <a:tcPr marL="0" marR="0" marT="34925" marB="0"/>
                </a:tc>
                <a:tc>
                  <a:txBody>
                    <a:bodyPr/>
                    <a:lstStyle/>
                    <a:p>
                      <a:pPr algn="ctr">
                        <a:lnSpc>
                          <a:spcPct val="100000"/>
                        </a:lnSpc>
                        <a:spcBef>
                          <a:spcPts val="215"/>
                        </a:spcBef>
                      </a:pPr>
                      <a:r>
                        <a:rPr sz="1950" spc="10" dirty="0">
                          <a:solidFill>
                            <a:srgbClr val="000749"/>
                          </a:solidFill>
                        </a:rPr>
                        <a:t>25%</a:t>
                      </a:r>
                      <a:endParaRPr sz="1950">
                        <a:latin typeface="Arial MT"/>
                        <a:cs typeface="Arial MT"/>
                      </a:endParaRPr>
                    </a:p>
                  </a:txBody>
                  <a:tcPr marL="0" marR="0" marT="27305" marB="0"/>
                </a:tc>
                <a:tc>
                  <a:txBody>
                    <a:bodyPr/>
                    <a:lstStyle/>
                    <a:p>
                      <a:pPr marL="4445" algn="ctr">
                        <a:lnSpc>
                          <a:spcPct val="100000"/>
                        </a:lnSpc>
                        <a:spcBef>
                          <a:spcPts val="27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925" marB="0"/>
                </a:tc>
                <a:extLst>
                  <a:ext uri="{0D108BD9-81ED-4DB2-BD59-A6C34878D82A}">
                    <a16:rowId xmlns:a16="http://schemas.microsoft.com/office/drawing/2014/main" val="10004"/>
                  </a:ext>
                </a:extLst>
              </a:tr>
              <a:tr h="274277">
                <a:tc gridSpan="2">
                  <a:txBody>
                    <a:bodyPr/>
                    <a:lstStyle/>
                    <a:p>
                      <a:pPr>
                        <a:lnSpc>
                          <a:spcPct val="100000"/>
                        </a:lnSpc>
                      </a:pPr>
                      <a:endParaRPr sz="1800">
                        <a:latin typeface="Times New Roman"/>
                        <a:cs typeface="Times New Roman"/>
                      </a:endParaRPr>
                    </a:p>
                  </a:txBody>
                  <a:tcPr marL="0" marR="0" marT="0" marB="0"/>
                </a:tc>
                <a:tc hMerge="1">
                  <a:txBody>
                    <a:bodyPr/>
                    <a:lstStyle/>
                    <a:p>
                      <a:endParaRPr/>
                    </a:p>
                  </a:txBody>
                  <a:tcPr marL="0" marR="0" marT="0" marB="0"/>
                </a:tc>
                <a:tc>
                  <a:txBody>
                    <a:bodyPr/>
                    <a:lstStyle/>
                    <a:p>
                      <a:pPr marL="4445" algn="ctr">
                        <a:lnSpc>
                          <a:spcPct val="100000"/>
                        </a:lnSpc>
                        <a:spcBef>
                          <a:spcPts val="27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925" marB="0"/>
                </a:tc>
                <a:extLst>
                  <a:ext uri="{0D108BD9-81ED-4DB2-BD59-A6C34878D82A}">
                    <a16:rowId xmlns:a16="http://schemas.microsoft.com/office/drawing/2014/main" val="10005"/>
                  </a:ext>
                </a:extLst>
              </a:tr>
            </a:tbl>
          </a:graphicData>
        </a:graphic>
      </p:graphicFrame>
      <p:grpSp>
        <p:nvGrpSpPr>
          <p:cNvPr id="13" name="Google Shape;1965;p42">
            <a:extLst>
              <a:ext uri="{FF2B5EF4-FFF2-40B4-BE49-F238E27FC236}">
                <a16:creationId xmlns:a16="http://schemas.microsoft.com/office/drawing/2014/main" id="{77938842-401B-12A0-1FA5-9E3CB67BE3CC}"/>
              </a:ext>
            </a:extLst>
          </p:cNvPr>
          <p:cNvGrpSpPr/>
          <p:nvPr/>
        </p:nvGrpSpPr>
        <p:grpSpPr>
          <a:xfrm>
            <a:off x="9850616" y="2677160"/>
            <a:ext cx="2241719" cy="3653812"/>
            <a:chOff x="6542433" y="1193579"/>
            <a:chExt cx="2186002" cy="3482874"/>
          </a:xfrm>
        </p:grpSpPr>
        <p:sp>
          <p:nvSpPr>
            <p:cNvPr id="14" name="Google Shape;1966;p42">
              <a:extLst>
                <a:ext uri="{FF2B5EF4-FFF2-40B4-BE49-F238E27FC236}">
                  <a16:creationId xmlns:a16="http://schemas.microsoft.com/office/drawing/2014/main" id="{F5075FE5-216A-D1B2-EA0D-089DB5F0A067}"/>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7;p42">
              <a:extLst>
                <a:ext uri="{FF2B5EF4-FFF2-40B4-BE49-F238E27FC236}">
                  <a16:creationId xmlns:a16="http://schemas.microsoft.com/office/drawing/2014/main" id="{7BECFF3B-0F95-209C-3CAA-8508180777C3}"/>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8;p42">
              <a:extLst>
                <a:ext uri="{FF2B5EF4-FFF2-40B4-BE49-F238E27FC236}">
                  <a16:creationId xmlns:a16="http://schemas.microsoft.com/office/drawing/2014/main" id="{C6D9BF8E-795C-ADC7-B263-7898761E4B21}"/>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69;p42">
              <a:extLst>
                <a:ext uri="{FF2B5EF4-FFF2-40B4-BE49-F238E27FC236}">
                  <a16:creationId xmlns:a16="http://schemas.microsoft.com/office/drawing/2014/main" id="{20251AC6-399C-F156-6F8F-757C2C85A99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0;p42">
              <a:extLst>
                <a:ext uri="{FF2B5EF4-FFF2-40B4-BE49-F238E27FC236}">
                  <a16:creationId xmlns:a16="http://schemas.microsoft.com/office/drawing/2014/main" id="{20CCD3F0-A041-F757-CCB4-1507EA52E2F2}"/>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1;p42">
              <a:extLst>
                <a:ext uri="{FF2B5EF4-FFF2-40B4-BE49-F238E27FC236}">
                  <a16:creationId xmlns:a16="http://schemas.microsoft.com/office/drawing/2014/main" id="{92A20676-CB01-C477-A959-674D6767FDD7}"/>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2;p42">
              <a:extLst>
                <a:ext uri="{FF2B5EF4-FFF2-40B4-BE49-F238E27FC236}">
                  <a16:creationId xmlns:a16="http://schemas.microsoft.com/office/drawing/2014/main" id="{45BEE4C5-901E-6223-4468-F0F0BC74389C}"/>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3;p42">
              <a:extLst>
                <a:ext uri="{FF2B5EF4-FFF2-40B4-BE49-F238E27FC236}">
                  <a16:creationId xmlns:a16="http://schemas.microsoft.com/office/drawing/2014/main" id="{59D5EC8D-7FC3-0DD9-83F5-AE69BDC81186}"/>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4;p42">
              <a:extLst>
                <a:ext uri="{FF2B5EF4-FFF2-40B4-BE49-F238E27FC236}">
                  <a16:creationId xmlns:a16="http://schemas.microsoft.com/office/drawing/2014/main" id="{A3AB11A7-2E84-1ED8-69B2-065E9EB6DC55}"/>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5;p42">
              <a:extLst>
                <a:ext uri="{FF2B5EF4-FFF2-40B4-BE49-F238E27FC236}">
                  <a16:creationId xmlns:a16="http://schemas.microsoft.com/office/drawing/2014/main" id="{EB378EC9-2288-E5F5-907D-3C7826D094E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6;p42">
              <a:extLst>
                <a:ext uri="{FF2B5EF4-FFF2-40B4-BE49-F238E27FC236}">
                  <a16:creationId xmlns:a16="http://schemas.microsoft.com/office/drawing/2014/main" id="{4CEACB90-4BC5-CBFC-69BE-01C7EA26ADF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7;p42">
              <a:extLst>
                <a:ext uri="{FF2B5EF4-FFF2-40B4-BE49-F238E27FC236}">
                  <a16:creationId xmlns:a16="http://schemas.microsoft.com/office/drawing/2014/main" id="{62C45907-91E2-3B69-7BCF-812B6155A857}"/>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8;p42">
              <a:extLst>
                <a:ext uri="{FF2B5EF4-FFF2-40B4-BE49-F238E27FC236}">
                  <a16:creationId xmlns:a16="http://schemas.microsoft.com/office/drawing/2014/main" id="{E3597DEA-AB21-AF84-C149-EE4AE0D29451}"/>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9;p42">
              <a:extLst>
                <a:ext uri="{FF2B5EF4-FFF2-40B4-BE49-F238E27FC236}">
                  <a16:creationId xmlns:a16="http://schemas.microsoft.com/office/drawing/2014/main" id="{9FD0081A-34AA-DAEE-E64F-7ECE5D5A184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0;p42">
              <a:extLst>
                <a:ext uri="{FF2B5EF4-FFF2-40B4-BE49-F238E27FC236}">
                  <a16:creationId xmlns:a16="http://schemas.microsoft.com/office/drawing/2014/main" id="{B09A3CA1-35C7-3151-B539-CF2B3B478613}"/>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1;p42">
              <a:extLst>
                <a:ext uri="{FF2B5EF4-FFF2-40B4-BE49-F238E27FC236}">
                  <a16:creationId xmlns:a16="http://schemas.microsoft.com/office/drawing/2014/main" id="{0FD1E501-55BE-9475-4C2C-C462690927E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2;p42">
              <a:extLst>
                <a:ext uri="{FF2B5EF4-FFF2-40B4-BE49-F238E27FC236}">
                  <a16:creationId xmlns:a16="http://schemas.microsoft.com/office/drawing/2014/main" id="{EE3C228A-F08D-FEE8-8693-1AFC4A9A7D5A}"/>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3;p42">
              <a:extLst>
                <a:ext uri="{FF2B5EF4-FFF2-40B4-BE49-F238E27FC236}">
                  <a16:creationId xmlns:a16="http://schemas.microsoft.com/office/drawing/2014/main" id="{7C8B6B2D-0A19-B402-0926-40A1533A2BD6}"/>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4;p42">
              <a:extLst>
                <a:ext uri="{FF2B5EF4-FFF2-40B4-BE49-F238E27FC236}">
                  <a16:creationId xmlns:a16="http://schemas.microsoft.com/office/drawing/2014/main" id="{D4361064-A406-B19C-9541-D59627D006A3}"/>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5;p42">
              <a:extLst>
                <a:ext uri="{FF2B5EF4-FFF2-40B4-BE49-F238E27FC236}">
                  <a16:creationId xmlns:a16="http://schemas.microsoft.com/office/drawing/2014/main" id="{B0DEA6A5-12E0-8A95-EAA6-29C1E2288345}"/>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6;p42">
              <a:extLst>
                <a:ext uri="{FF2B5EF4-FFF2-40B4-BE49-F238E27FC236}">
                  <a16:creationId xmlns:a16="http://schemas.microsoft.com/office/drawing/2014/main" id="{C2794CB3-9C38-0D9B-C2CF-5AEC9AD1CEF2}"/>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7;p42">
              <a:extLst>
                <a:ext uri="{FF2B5EF4-FFF2-40B4-BE49-F238E27FC236}">
                  <a16:creationId xmlns:a16="http://schemas.microsoft.com/office/drawing/2014/main" id="{29D9A4C8-6FA1-0801-9E2E-6E32DA139C21}"/>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8;p42">
              <a:extLst>
                <a:ext uri="{FF2B5EF4-FFF2-40B4-BE49-F238E27FC236}">
                  <a16:creationId xmlns:a16="http://schemas.microsoft.com/office/drawing/2014/main" id="{5C12FFFA-D1B8-0279-35BD-83F24DB1CB59}"/>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9;p42">
              <a:extLst>
                <a:ext uri="{FF2B5EF4-FFF2-40B4-BE49-F238E27FC236}">
                  <a16:creationId xmlns:a16="http://schemas.microsoft.com/office/drawing/2014/main" id="{14A2F2A7-CA01-3ED7-5DB1-938E63E2872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0;p42">
              <a:extLst>
                <a:ext uri="{FF2B5EF4-FFF2-40B4-BE49-F238E27FC236}">
                  <a16:creationId xmlns:a16="http://schemas.microsoft.com/office/drawing/2014/main" id="{4F5A8651-B7E4-81DE-1CA6-8D3B6570AED1}"/>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1;p42">
              <a:extLst>
                <a:ext uri="{FF2B5EF4-FFF2-40B4-BE49-F238E27FC236}">
                  <a16:creationId xmlns:a16="http://schemas.microsoft.com/office/drawing/2014/main" id="{EDBC3240-A8F8-41D9-07D4-BA3A2A299B9F}"/>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2;p42">
              <a:extLst>
                <a:ext uri="{FF2B5EF4-FFF2-40B4-BE49-F238E27FC236}">
                  <a16:creationId xmlns:a16="http://schemas.microsoft.com/office/drawing/2014/main" id="{5CBD8C58-8C93-0C2A-8994-0EA02DA30C74}"/>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3;p42">
              <a:extLst>
                <a:ext uri="{FF2B5EF4-FFF2-40B4-BE49-F238E27FC236}">
                  <a16:creationId xmlns:a16="http://schemas.microsoft.com/office/drawing/2014/main" id="{251638EF-B1A4-9494-395C-FB9B18B14A37}"/>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4;p42">
              <a:extLst>
                <a:ext uri="{FF2B5EF4-FFF2-40B4-BE49-F238E27FC236}">
                  <a16:creationId xmlns:a16="http://schemas.microsoft.com/office/drawing/2014/main" id="{9F67EBD6-29B3-E60B-F837-FE4D7DB7A43E}"/>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5;p42">
              <a:extLst>
                <a:ext uri="{FF2B5EF4-FFF2-40B4-BE49-F238E27FC236}">
                  <a16:creationId xmlns:a16="http://schemas.microsoft.com/office/drawing/2014/main" id="{C6024557-C3DD-0385-050B-0EEDB144C46F}"/>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6;p42">
              <a:extLst>
                <a:ext uri="{FF2B5EF4-FFF2-40B4-BE49-F238E27FC236}">
                  <a16:creationId xmlns:a16="http://schemas.microsoft.com/office/drawing/2014/main" id="{CE94E5DF-6FCB-1577-2563-E43F61A91F14}"/>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7;p42">
              <a:extLst>
                <a:ext uri="{FF2B5EF4-FFF2-40B4-BE49-F238E27FC236}">
                  <a16:creationId xmlns:a16="http://schemas.microsoft.com/office/drawing/2014/main" id="{63B0C9E4-2203-AFA5-7CC3-948951EB13A2}"/>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8;p42">
              <a:extLst>
                <a:ext uri="{FF2B5EF4-FFF2-40B4-BE49-F238E27FC236}">
                  <a16:creationId xmlns:a16="http://schemas.microsoft.com/office/drawing/2014/main" id="{2BD49743-CDEC-AB6A-8491-65A8CB8D98E9}"/>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9;p42">
              <a:extLst>
                <a:ext uri="{FF2B5EF4-FFF2-40B4-BE49-F238E27FC236}">
                  <a16:creationId xmlns:a16="http://schemas.microsoft.com/office/drawing/2014/main" id="{7303408F-5FFE-BD2A-0755-A320F66E1368}"/>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0;p42">
              <a:extLst>
                <a:ext uri="{FF2B5EF4-FFF2-40B4-BE49-F238E27FC236}">
                  <a16:creationId xmlns:a16="http://schemas.microsoft.com/office/drawing/2014/main" id="{684BF95A-DF3C-7F82-BF6D-8962323E3B13}"/>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1;p42">
              <a:extLst>
                <a:ext uri="{FF2B5EF4-FFF2-40B4-BE49-F238E27FC236}">
                  <a16:creationId xmlns:a16="http://schemas.microsoft.com/office/drawing/2014/main" id="{24BD2505-10D0-11B0-8D66-41DCE936FACD}"/>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2;p42">
              <a:extLst>
                <a:ext uri="{FF2B5EF4-FFF2-40B4-BE49-F238E27FC236}">
                  <a16:creationId xmlns:a16="http://schemas.microsoft.com/office/drawing/2014/main" id="{DBA7A9C7-80E8-B877-5C86-DED2D91C8261}"/>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3;p42">
              <a:extLst>
                <a:ext uri="{FF2B5EF4-FFF2-40B4-BE49-F238E27FC236}">
                  <a16:creationId xmlns:a16="http://schemas.microsoft.com/office/drawing/2014/main" id="{C67673C2-DD7B-4F73-6A1C-C5F76D4F4EC9}"/>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4;p42">
              <a:extLst>
                <a:ext uri="{FF2B5EF4-FFF2-40B4-BE49-F238E27FC236}">
                  <a16:creationId xmlns:a16="http://schemas.microsoft.com/office/drawing/2014/main" id="{81F66C48-9665-BFFF-C027-4F5F2E72ADD8}"/>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5;p42">
              <a:extLst>
                <a:ext uri="{FF2B5EF4-FFF2-40B4-BE49-F238E27FC236}">
                  <a16:creationId xmlns:a16="http://schemas.microsoft.com/office/drawing/2014/main" id="{6CB15352-673F-47F4-2DF4-CA7753742FB0}"/>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6;p42">
              <a:extLst>
                <a:ext uri="{FF2B5EF4-FFF2-40B4-BE49-F238E27FC236}">
                  <a16:creationId xmlns:a16="http://schemas.microsoft.com/office/drawing/2014/main" id="{8C558FFE-7BF7-8E5F-4D6E-9BC9BDC1ABA3}"/>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7;p42">
              <a:extLst>
                <a:ext uri="{FF2B5EF4-FFF2-40B4-BE49-F238E27FC236}">
                  <a16:creationId xmlns:a16="http://schemas.microsoft.com/office/drawing/2014/main" id="{D0281452-3E08-6206-E0C9-6559601B1729}"/>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8;p42">
              <a:extLst>
                <a:ext uri="{FF2B5EF4-FFF2-40B4-BE49-F238E27FC236}">
                  <a16:creationId xmlns:a16="http://schemas.microsoft.com/office/drawing/2014/main" id="{52A599E1-A1A4-25C5-794D-E58A90E349CA}"/>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9;p42">
              <a:extLst>
                <a:ext uri="{FF2B5EF4-FFF2-40B4-BE49-F238E27FC236}">
                  <a16:creationId xmlns:a16="http://schemas.microsoft.com/office/drawing/2014/main" id="{36898DDB-C211-EB53-00A1-F9B81D864444}"/>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0;p42">
              <a:extLst>
                <a:ext uri="{FF2B5EF4-FFF2-40B4-BE49-F238E27FC236}">
                  <a16:creationId xmlns:a16="http://schemas.microsoft.com/office/drawing/2014/main" id="{94303EC5-1B39-51E2-9E94-B4843C1E4088}"/>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1;p42">
              <a:extLst>
                <a:ext uri="{FF2B5EF4-FFF2-40B4-BE49-F238E27FC236}">
                  <a16:creationId xmlns:a16="http://schemas.microsoft.com/office/drawing/2014/main" id="{348BD21B-6A2C-0474-3354-44AB4E95CD15}"/>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2;p42">
              <a:extLst>
                <a:ext uri="{FF2B5EF4-FFF2-40B4-BE49-F238E27FC236}">
                  <a16:creationId xmlns:a16="http://schemas.microsoft.com/office/drawing/2014/main" id="{DBEBB755-D251-570C-139E-11FACCA709E8}"/>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3;p42">
              <a:extLst>
                <a:ext uri="{FF2B5EF4-FFF2-40B4-BE49-F238E27FC236}">
                  <a16:creationId xmlns:a16="http://schemas.microsoft.com/office/drawing/2014/main" id="{19CBA2B2-693C-1EA9-324F-0BC4834665B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4;p42">
              <a:extLst>
                <a:ext uri="{FF2B5EF4-FFF2-40B4-BE49-F238E27FC236}">
                  <a16:creationId xmlns:a16="http://schemas.microsoft.com/office/drawing/2014/main" id="{0CAD6A16-7E8C-7DFC-EBF8-3FDD415C1C62}"/>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5;p42">
              <a:extLst>
                <a:ext uri="{FF2B5EF4-FFF2-40B4-BE49-F238E27FC236}">
                  <a16:creationId xmlns:a16="http://schemas.microsoft.com/office/drawing/2014/main" id="{C3575451-95B2-659F-9C97-63368B1FFE47}"/>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6;p42">
              <a:extLst>
                <a:ext uri="{FF2B5EF4-FFF2-40B4-BE49-F238E27FC236}">
                  <a16:creationId xmlns:a16="http://schemas.microsoft.com/office/drawing/2014/main" id="{2331906C-D0F0-90EE-FAF9-61DFBE0E57AC}"/>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7;p42">
              <a:extLst>
                <a:ext uri="{FF2B5EF4-FFF2-40B4-BE49-F238E27FC236}">
                  <a16:creationId xmlns:a16="http://schemas.microsoft.com/office/drawing/2014/main" id="{A86AD523-A046-D1E8-5386-CB61E0429EB5}"/>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8;p42">
              <a:extLst>
                <a:ext uri="{FF2B5EF4-FFF2-40B4-BE49-F238E27FC236}">
                  <a16:creationId xmlns:a16="http://schemas.microsoft.com/office/drawing/2014/main" id="{379937B6-3C5A-1D06-7A71-AFAE50DB9B36}"/>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19;p42">
              <a:extLst>
                <a:ext uri="{FF2B5EF4-FFF2-40B4-BE49-F238E27FC236}">
                  <a16:creationId xmlns:a16="http://schemas.microsoft.com/office/drawing/2014/main" id="{219F811C-BBF0-108B-A9EE-CDDDDA096380}"/>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0;p42">
              <a:extLst>
                <a:ext uri="{FF2B5EF4-FFF2-40B4-BE49-F238E27FC236}">
                  <a16:creationId xmlns:a16="http://schemas.microsoft.com/office/drawing/2014/main" id="{C5B4B10D-0C59-2101-1BD9-3ACF566710A3}"/>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1;p42">
              <a:extLst>
                <a:ext uri="{FF2B5EF4-FFF2-40B4-BE49-F238E27FC236}">
                  <a16:creationId xmlns:a16="http://schemas.microsoft.com/office/drawing/2014/main" id="{1ABBB270-29EC-9C90-A809-97E7D4DEF10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2;p42">
              <a:extLst>
                <a:ext uri="{FF2B5EF4-FFF2-40B4-BE49-F238E27FC236}">
                  <a16:creationId xmlns:a16="http://schemas.microsoft.com/office/drawing/2014/main" id="{574EA0C6-8649-6C7B-75F3-06FCECC4AEE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3;p42">
              <a:extLst>
                <a:ext uri="{FF2B5EF4-FFF2-40B4-BE49-F238E27FC236}">
                  <a16:creationId xmlns:a16="http://schemas.microsoft.com/office/drawing/2014/main" id="{01CDAEA4-CAAA-005A-5FBC-0556810AE41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4;p42">
              <a:extLst>
                <a:ext uri="{FF2B5EF4-FFF2-40B4-BE49-F238E27FC236}">
                  <a16:creationId xmlns:a16="http://schemas.microsoft.com/office/drawing/2014/main" id="{4D9D1F43-BC81-9900-8F5D-0265756C4846}"/>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5;p42">
              <a:extLst>
                <a:ext uri="{FF2B5EF4-FFF2-40B4-BE49-F238E27FC236}">
                  <a16:creationId xmlns:a16="http://schemas.microsoft.com/office/drawing/2014/main" id="{5B2955BA-CF5B-0A24-5C17-D83DF2894D39}"/>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6;p42">
              <a:extLst>
                <a:ext uri="{FF2B5EF4-FFF2-40B4-BE49-F238E27FC236}">
                  <a16:creationId xmlns:a16="http://schemas.microsoft.com/office/drawing/2014/main" id="{4EEAEFA7-24D6-7802-D6E6-D71D54C4173A}"/>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7;p42">
              <a:extLst>
                <a:ext uri="{FF2B5EF4-FFF2-40B4-BE49-F238E27FC236}">
                  <a16:creationId xmlns:a16="http://schemas.microsoft.com/office/drawing/2014/main" id="{1A4F9461-5B09-7B38-959C-F733C20A8EDC}"/>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8;p42">
              <a:extLst>
                <a:ext uri="{FF2B5EF4-FFF2-40B4-BE49-F238E27FC236}">
                  <a16:creationId xmlns:a16="http://schemas.microsoft.com/office/drawing/2014/main" id="{EA61E06A-4096-359D-825B-8DE7BC17D4CB}"/>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7" name="Google Shape;2029;p42">
              <a:extLst>
                <a:ext uri="{FF2B5EF4-FFF2-40B4-BE49-F238E27FC236}">
                  <a16:creationId xmlns:a16="http://schemas.microsoft.com/office/drawing/2014/main" id="{F974D88F-62B9-DD6D-7EBB-5F6A3E8DE8D7}"/>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8" name="object 4">
            <a:extLst>
              <a:ext uri="{FF2B5EF4-FFF2-40B4-BE49-F238E27FC236}">
                <a16:creationId xmlns:a16="http://schemas.microsoft.com/office/drawing/2014/main" id="{7AF85BCA-7A7D-9F7C-C74B-AE4967929451}"/>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132858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591343" y="2781387"/>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 GRACIAS ! …</a:t>
            </a:r>
          </a:p>
        </p:txBody>
      </p:sp>
      <p:sp>
        <p:nvSpPr>
          <p:cNvPr id="6" name="object 6">
            <a:extLst>
              <a:ext uri="{FF2B5EF4-FFF2-40B4-BE49-F238E27FC236}">
                <a16:creationId xmlns:a16="http://schemas.microsoft.com/office/drawing/2014/main" id="{C9E5EAF7-E57E-1215-FF95-2CD06A4AFD3A}"/>
              </a:ext>
            </a:extLst>
          </p:cNvPr>
          <p:cNvSpPr/>
          <p:nvPr/>
        </p:nvSpPr>
        <p:spPr>
          <a:xfrm>
            <a:off x="5401727" y="3623406"/>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3634195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726</Words>
  <Application>Microsoft Office PowerPoint</Application>
  <PresentationFormat>Panorámica</PresentationFormat>
  <Paragraphs>102</Paragraphs>
  <Slides>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MT</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Rosario Cristel Ontiveros Diaz</dc:creator>
  <cp:lastModifiedBy>Pedro Sanchez Martinez</cp:lastModifiedBy>
  <cp:revision>53</cp:revision>
  <dcterms:created xsi:type="dcterms:W3CDTF">2023-08-18T17:42:01Z</dcterms:created>
  <dcterms:modified xsi:type="dcterms:W3CDTF">2024-01-29T22:41:24Z</dcterms:modified>
</cp:coreProperties>
</file>