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2" r:id="rId4"/>
    <p:sldId id="258" r:id="rId5"/>
    <p:sldId id="268" r:id="rId6"/>
    <p:sldId id="263" r:id="rId7"/>
    <p:sldId id="266" r:id="rId8"/>
    <p:sldId id="264" r:id="rId9"/>
    <p:sldId id="265" r:id="rId10"/>
    <p:sldId id="267"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03C655-7627-986F-99BE-0F965635D8C6}" name="Rosario Cristel Ontiveros Diaz" initials="RO" userId="S::cristel.ontiveros@estrellaroja.com.mx::188fc2a8-9ee0-4568-9ced-9ff135d67395" providerId="AD"/>
  <p188:author id="{CF41F2B5-EC1C-B1B1-2C4E-2C0A8BC52EFC}" name="Sandra Karina Colin Hernandez" initials="SH" userId="S::sandra.colin@estrellaroja.com.mx::94276c04-9852-44e0-b243-8f650dfe07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0DA2-085A-4C92-87F3-FF88FBADEDF2}" v="20" dt="2023-08-28T23:12:25.716"/>
  </p1510:revLst>
</p1510:revInfo>
</file>

<file path=ppt/tableStyles.xml><?xml version="1.0" encoding="utf-8"?>
<a:tblStyleLst xmlns:a="http://schemas.openxmlformats.org/drawingml/2006/main" def="{5C22544A-7EE6-4342-B048-85BDC9FD1C3A}">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569" autoAdjust="0"/>
  </p:normalViewPr>
  <p:slideViewPr>
    <p:cSldViewPr snapToGrid="0">
      <p:cViewPr varScale="1">
        <p:scale>
          <a:sx n="80" d="100"/>
          <a:sy n="80" d="100"/>
        </p:scale>
        <p:origin x="1253" y="67"/>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48713-8E56-42EA-A98E-4F5C71269839}" type="datetimeFigureOut">
              <a:rPr lang="es-MX" smtClean="0"/>
              <a:t>01/02/2024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CB128-6308-4ED3-90F8-B303D13A7D00}" type="slidenum">
              <a:rPr lang="es-MX" smtClean="0"/>
              <a:t>‹Nº›</a:t>
            </a:fld>
            <a:endParaRPr lang="es-MX"/>
          </a:p>
        </p:txBody>
      </p:sp>
    </p:spTree>
    <p:extLst>
      <p:ext uri="{BB962C8B-B14F-4D97-AF65-F5344CB8AC3E}">
        <p14:creationId xmlns:p14="http://schemas.microsoft.com/office/powerpoint/2010/main" val="171171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3CB128-6308-4ED3-90F8-B303D13A7D00}" type="slidenum">
              <a:rPr lang="es-MX" smtClean="0"/>
              <a:t>1</a:t>
            </a:fld>
            <a:endParaRPr lang="es-MX"/>
          </a:p>
        </p:txBody>
      </p:sp>
    </p:spTree>
    <p:extLst>
      <p:ext uri="{BB962C8B-B14F-4D97-AF65-F5344CB8AC3E}">
        <p14:creationId xmlns:p14="http://schemas.microsoft.com/office/powerpoint/2010/main" val="398515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83A6A-C2B9-6E8A-FA16-FD3EF78FE4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BCC053-EEA8-60D5-59BF-6A21BCD06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B0449D6-03E6-B6A5-1205-624AC4D786CB}"/>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91EFBF2F-7018-9049-494C-2F89CC1419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9B9699-2F44-04F5-64BC-3F5A4DFA0011}"/>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90642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FCC50-1E6B-80DF-67A8-6CFF1FB09E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4C2D091-E0A9-9A98-0EFE-1C454F1E26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75BE90-E08F-F04F-7DDB-419303ACFA9E}"/>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DB5A8F7A-E6E2-AB6C-89F3-D833340D6AE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8D3E8EE-906A-D91C-A5A2-C96DB9FA46A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2066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2ACBAC-93BE-6F6C-CFE9-190229EF45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A9E9D1F-9BF0-448C-6871-C9F7696AC3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650EB1-565D-31D7-9F3D-091689C5A3A8}"/>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36093D97-0A8A-1108-F94E-F5733501FF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9D0F80-0F83-DCAC-7827-13BD4F2B7E95}"/>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415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DB439-EFF9-261E-134D-8E42218270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9AEF08B-B792-6647-62C2-26A0DADF2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DAEA9D-3D5F-9A5D-3D37-AECB9CA5BEE5}"/>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B6F0A4B9-90A7-DDEC-BFE0-929FA61F25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332B97-ECBB-5DD0-8AEC-548ED354C8D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6451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1D469-159A-FB6D-9B89-AFEAA422B2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F36321-1D80-76BB-362E-AD7BA649A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55B2F1-9ECF-FD9C-E4D6-5C73A3E58F11}"/>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177C2DB1-5C62-B13F-9B69-46EE68513A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FA104D-0E9B-F793-BD5A-D0E47A09D76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50446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24C42-6FA0-D2D3-6A50-0D84E83493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AFAD3F7-AB99-F10E-78AA-37EB6AFF396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7F41C3F-9EEF-94B9-26F0-D587298DDE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115FD0E-32C1-84F8-62A5-CB0621ABD857}"/>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6" name="Marcador de pie de página 5">
            <a:extLst>
              <a:ext uri="{FF2B5EF4-FFF2-40B4-BE49-F238E27FC236}">
                <a16:creationId xmlns:a16="http://schemas.microsoft.com/office/drawing/2014/main" id="{FD1B5C85-7183-D48D-0DE7-873ED2FE3C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8577B25-9626-3765-36FC-0AFDDA76DF02}"/>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46047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BA47A-2EF4-73B0-0D36-2EEBC4A5FE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31E3E26-D892-4F2E-AACE-E4930E579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AB291B-7C1B-739C-FE14-15D1893C6E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914D39F-E8E8-EA8B-1490-2B64EB107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D11727-92C6-A89B-0ADC-382D733937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81811F6-3933-C3BE-A0CA-DF1E35E4A6B6}"/>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8" name="Marcador de pie de página 7">
            <a:extLst>
              <a:ext uri="{FF2B5EF4-FFF2-40B4-BE49-F238E27FC236}">
                <a16:creationId xmlns:a16="http://schemas.microsoft.com/office/drawing/2014/main" id="{83A8E0FF-FDEB-E962-6659-4FE876F4ED2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5A007BF-DA8A-440E-7350-24370D187D96}"/>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5550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A86CF-8C81-1753-DF79-F2678DF6F8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C441F80-B689-B98D-4311-3FB0850D89FA}"/>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4" name="Marcador de pie de página 3">
            <a:extLst>
              <a:ext uri="{FF2B5EF4-FFF2-40B4-BE49-F238E27FC236}">
                <a16:creationId xmlns:a16="http://schemas.microsoft.com/office/drawing/2014/main" id="{FD3BE398-0DC4-C4D8-B2C5-E94D8D3DE35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4E856EB-0D26-53A8-60EC-FF835B69C5EA}"/>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07390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EFDC2F0-5A70-AC11-5B66-26C3F421F9C9}"/>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3" name="Marcador de pie de página 2">
            <a:extLst>
              <a:ext uri="{FF2B5EF4-FFF2-40B4-BE49-F238E27FC236}">
                <a16:creationId xmlns:a16="http://schemas.microsoft.com/office/drawing/2014/main" id="{4EF0817E-1D87-2BB2-F8D7-DC483EC2536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31E408E-56E7-257D-C77A-E00AC5FFE529}"/>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21581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1F9D9-7392-897F-EC8B-4476B81EEC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B60BA0F-ECD8-4CA3-543B-79C7B5A1F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F9FB3E8-02B5-EC84-3C67-F2BA4809D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AE8A17-4195-905F-077D-0B6670FFF89C}"/>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6" name="Marcador de pie de página 5">
            <a:extLst>
              <a:ext uri="{FF2B5EF4-FFF2-40B4-BE49-F238E27FC236}">
                <a16:creationId xmlns:a16="http://schemas.microsoft.com/office/drawing/2014/main" id="{FE845BB5-994E-E901-8AD8-C4F9CFE7312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CCCDD36-775A-0735-B8F0-953F9FF0281E}"/>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197855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4D73A-D539-3083-8373-62439E59EF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3375A1C-9CB4-84C3-13E5-1DD1B3D7A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AC9786-C25C-425D-AC65-0EEE76D62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374145-BB1E-0DED-085E-40D979DB3814}"/>
              </a:ext>
            </a:extLst>
          </p:cNvPr>
          <p:cNvSpPr>
            <a:spLocks noGrp="1"/>
          </p:cNvSpPr>
          <p:nvPr>
            <p:ph type="dt" sz="half" idx="10"/>
          </p:nvPr>
        </p:nvSpPr>
        <p:spPr/>
        <p:txBody>
          <a:bodyPr/>
          <a:lstStyle/>
          <a:p>
            <a:fld id="{B22CC67C-8F13-46E3-8CBE-2E7E1B2407B8}" type="datetimeFigureOut">
              <a:rPr lang="es-MX" smtClean="0"/>
              <a:t>01/02/2024</a:t>
            </a:fld>
            <a:endParaRPr lang="es-MX"/>
          </a:p>
        </p:txBody>
      </p:sp>
      <p:sp>
        <p:nvSpPr>
          <p:cNvPr id="6" name="Marcador de pie de página 5">
            <a:extLst>
              <a:ext uri="{FF2B5EF4-FFF2-40B4-BE49-F238E27FC236}">
                <a16:creationId xmlns:a16="http://schemas.microsoft.com/office/drawing/2014/main" id="{C2D3247D-210B-87A7-8943-310EF17020E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A35EAC-038D-F543-A557-E7A39C0787B4}"/>
              </a:ext>
            </a:extLst>
          </p:cNvPr>
          <p:cNvSpPr>
            <a:spLocks noGrp="1"/>
          </p:cNvSpPr>
          <p:nvPr>
            <p:ph type="sldNum" sz="quarter" idx="12"/>
          </p:nvPr>
        </p:nvSpPr>
        <p:spPr/>
        <p:txBody>
          <a:bodyPr/>
          <a:lstStyle/>
          <a:p>
            <a:fld id="{03895C2C-D059-46AC-8698-417120E55282}" type="slidenum">
              <a:rPr lang="es-MX" smtClean="0"/>
              <a:t>‹Nº›</a:t>
            </a:fld>
            <a:endParaRPr lang="es-MX"/>
          </a:p>
        </p:txBody>
      </p:sp>
    </p:spTree>
    <p:extLst>
      <p:ext uri="{BB962C8B-B14F-4D97-AF65-F5344CB8AC3E}">
        <p14:creationId xmlns:p14="http://schemas.microsoft.com/office/powerpoint/2010/main" val="369428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078C99-D9C7-5155-303C-50334F1D4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9DFFB0-E3E1-DE37-AFD7-214F1B29D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96530D-1E0A-6A97-9118-AA5527770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CC67C-8F13-46E3-8CBE-2E7E1B2407B8}" type="datetimeFigureOut">
              <a:rPr lang="es-MX" smtClean="0"/>
              <a:t>01/02/2024</a:t>
            </a:fld>
            <a:endParaRPr lang="es-MX"/>
          </a:p>
        </p:txBody>
      </p:sp>
      <p:sp>
        <p:nvSpPr>
          <p:cNvPr id="5" name="Marcador de pie de página 4">
            <a:extLst>
              <a:ext uri="{FF2B5EF4-FFF2-40B4-BE49-F238E27FC236}">
                <a16:creationId xmlns:a16="http://schemas.microsoft.com/office/drawing/2014/main" id="{A51C76B4-8A45-6762-63C5-66F581357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CB75683-7FFC-9931-50F0-C7FF02C77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5C2C-D059-46AC-8698-417120E55282}" type="slidenum">
              <a:rPr lang="es-MX" smtClean="0"/>
              <a:t>‹Nº›</a:t>
            </a:fld>
            <a:endParaRPr lang="es-MX"/>
          </a:p>
        </p:txBody>
      </p:sp>
    </p:spTree>
    <p:extLst>
      <p:ext uri="{BB962C8B-B14F-4D97-AF65-F5344CB8AC3E}">
        <p14:creationId xmlns:p14="http://schemas.microsoft.com/office/powerpoint/2010/main" val="77373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3"/>
          <a:stretch>
            <a:fillRect/>
          </a:stretch>
        </p:blipFill>
        <p:spPr>
          <a:xfrm>
            <a:off x="0" y="0"/>
            <a:ext cx="12192000" cy="6854382"/>
          </a:xfrm>
          <a:prstGeom prst="rect">
            <a:avLst/>
          </a:prstGeom>
        </p:spPr>
      </p:pic>
      <p:pic>
        <p:nvPicPr>
          <p:cNvPr id="6" name="object 11">
            <a:extLst>
              <a:ext uri="{FF2B5EF4-FFF2-40B4-BE49-F238E27FC236}">
                <a16:creationId xmlns:a16="http://schemas.microsoft.com/office/drawing/2014/main" id="{74F04A25-0EDB-7D18-AA1E-7D6AD5E07EF8}"/>
              </a:ext>
            </a:extLst>
          </p:cNvPr>
          <p:cNvPicPr/>
          <p:nvPr/>
        </p:nvPicPr>
        <p:blipFill>
          <a:blip r:embed="rId4" cstate="print"/>
          <a:stretch>
            <a:fillRect/>
          </a:stretch>
        </p:blipFill>
        <p:spPr>
          <a:xfrm>
            <a:off x="1147063" y="130106"/>
            <a:ext cx="4948937" cy="2009274"/>
          </a:xfrm>
          <a:prstGeom prst="rect">
            <a:avLst/>
          </a:prstGeom>
        </p:spPr>
      </p:pic>
      <p:sp>
        <p:nvSpPr>
          <p:cNvPr id="7" name="object 2">
            <a:extLst>
              <a:ext uri="{FF2B5EF4-FFF2-40B4-BE49-F238E27FC236}">
                <a16:creationId xmlns:a16="http://schemas.microsoft.com/office/drawing/2014/main" id="{E908B78B-2A14-3134-DEDB-54A090558133}"/>
              </a:ext>
            </a:extLst>
          </p:cNvPr>
          <p:cNvSpPr txBox="1"/>
          <p:nvPr/>
        </p:nvSpPr>
        <p:spPr>
          <a:xfrm>
            <a:off x="426977" y="2267677"/>
            <a:ext cx="9003665" cy="628955"/>
          </a:xfrm>
          <a:prstGeom prst="rect">
            <a:avLst/>
          </a:prstGeom>
        </p:spPr>
        <p:txBody>
          <a:bodyPr vert="horz" wrap="square" lIns="0" tIns="12065" rIns="0" bIns="0" rtlCol="0">
            <a:spAutoFit/>
          </a:bodyPr>
          <a:lstStyle/>
          <a:p>
            <a:pPr marL="12700" marR="5080">
              <a:lnSpc>
                <a:spcPct val="100600"/>
              </a:lnSpc>
              <a:spcBef>
                <a:spcPts val="95"/>
              </a:spcBef>
            </a:pPr>
            <a:r>
              <a:rPr lang="es-MX" sz="4100" spc="-50" dirty="0">
                <a:solidFill>
                  <a:srgbClr val="000749"/>
                </a:solidFill>
                <a:latin typeface="Calibri Light"/>
                <a:cs typeface="Calibri Light"/>
              </a:rPr>
              <a:t>Propuesta</a:t>
            </a:r>
            <a:r>
              <a:rPr lang="es-MX" sz="4100" spc="-80" dirty="0">
                <a:solidFill>
                  <a:srgbClr val="000749"/>
                </a:solidFill>
                <a:latin typeface="Calibri Light"/>
                <a:cs typeface="Calibri Light"/>
              </a:rPr>
              <a:t> </a:t>
            </a:r>
            <a:r>
              <a:rPr lang="es-MX" sz="4100" spc="-10" dirty="0">
                <a:solidFill>
                  <a:srgbClr val="000749"/>
                </a:solidFill>
                <a:latin typeface="Calibri Light"/>
                <a:cs typeface="Calibri Light"/>
              </a:rPr>
              <a:t>de</a:t>
            </a:r>
            <a:r>
              <a:rPr lang="es-MX" sz="4100" spc="-45" dirty="0">
                <a:solidFill>
                  <a:srgbClr val="000749"/>
                </a:solidFill>
                <a:latin typeface="Calibri Light"/>
                <a:cs typeface="Calibri Light"/>
              </a:rPr>
              <a:t> </a:t>
            </a:r>
            <a:r>
              <a:rPr lang="es-MX" sz="4100" spc="-35" dirty="0">
                <a:solidFill>
                  <a:srgbClr val="000749"/>
                </a:solidFill>
                <a:latin typeface="Calibri Light"/>
                <a:cs typeface="Calibri Light"/>
              </a:rPr>
              <a:t>Migración SOA CS a OIC</a:t>
            </a:r>
            <a:endParaRPr lang="es-MX" sz="4100" dirty="0">
              <a:latin typeface="Calibri Light"/>
              <a:cs typeface="Calibri Light"/>
            </a:endParaRPr>
          </a:p>
        </p:txBody>
      </p:sp>
      <p:sp>
        <p:nvSpPr>
          <p:cNvPr id="8" name="object 3">
            <a:extLst>
              <a:ext uri="{FF2B5EF4-FFF2-40B4-BE49-F238E27FC236}">
                <a16:creationId xmlns:a16="http://schemas.microsoft.com/office/drawing/2014/main" id="{A9C4804E-65AE-EBFD-0A3E-F05DD9C21058}"/>
              </a:ext>
            </a:extLst>
          </p:cNvPr>
          <p:cNvSpPr txBox="1"/>
          <p:nvPr/>
        </p:nvSpPr>
        <p:spPr>
          <a:xfrm>
            <a:off x="218566" y="5696021"/>
            <a:ext cx="3402965" cy="468717"/>
          </a:xfrm>
          <a:prstGeom prst="rect">
            <a:avLst/>
          </a:prstGeom>
        </p:spPr>
        <p:txBody>
          <a:bodyPr vert="horz" wrap="square" lIns="0" tIns="14604" rIns="0" bIns="0" rtlCol="0">
            <a:spAutoFit/>
          </a:bodyPr>
          <a:lstStyle/>
          <a:p>
            <a:pPr marL="12700">
              <a:lnSpc>
                <a:spcPct val="100000"/>
              </a:lnSpc>
              <a:spcBef>
                <a:spcPts val="114"/>
              </a:spcBef>
            </a:pPr>
            <a:r>
              <a:rPr lang="es-MX" sz="2950" spc="-70" dirty="0">
                <a:solidFill>
                  <a:srgbClr val="161F4E"/>
                </a:solidFill>
                <a:latin typeface="Calibri Light"/>
                <a:cs typeface="Calibri Light"/>
              </a:rPr>
              <a:t>29 Enero </a:t>
            </a:r>
            <a:r>
              <a:rPr lang="es-MX" sz="2950" spc="-5" dirty="0">
                <a:solidFill>
                  <a:srgbClr val="161F4E"/>
                </a:solidFill>
                <a:latin typeface="Calibri Light"/>
                <a:cs typeface="Calibri Light"/>
              </a:rPr>
              <a:t>de</a:t>
            </a:r>
            <a:r>
              <a:rPr lang="es-MX" sz="2950" spc="-60" dirty="0">
                <a:solidFill>
                  <a:srgbClr val="161F4E"/>
                </a:solidFill>
                <a:latin typeface="Calibri Light"/>
                <a:cs typeface="Calibri Light"/>
              </a:rPr>
              <a:t> </a:t>
            </a:r>
            <a:r>
              <a:rPr lang="es-MX" sz="2950" spc="-10" dirty="0">
                <a:solidFill>
                  <a:srgbClr val="161F4E"/>
                </a:solidFill>
                <a:latin typeface="Calibri Light"/>
                <a:cs typeface="Calibri Light"/>
              </a:rPr>
              <a:t>2024</a:t>
            </a:r>
          </a:p>
        </p:txBody>
      </p:sp>
      <p:pic>
        <p:nvPicPr>
          <p:cNvPr id="9" name="Imagen 8">
            <a:extLst>
              <a:ext uri="{FF2B5EF4-FFF2-40B4-BE49-F238E27FC236}">
                <a16:creationId xmlns:a16="http://schemas.microsoft.com/office/drawing/2014/main" id="{A25AEF69-5146-37B7-A73E-9EA62C00509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6496" y="3587484"/>
            <a:ext cx="3143250" cy="1457325"/>
          </a:xfrm>
          <a:prstGeom prst="rect">
            <a:avLst/>
          </a:prstGeom>
        </p:spPr>
      </p:pic>
      <p:sp>
        <p:nvSpPr>
          <p:cNvPr id="11" name="Flecha: a la derecha 10">
            <a:extLst>
              <a:ext uri="{FF2B5EF4-FFF2-40B4-BE49-F238E27FC236}">
                <a16:creationId xmlns:a16="http://schemas.microsoft.com/office/drawing/2014/main" id="{88C3DBE3-DCB9-3C22-51D9-0091CC16ED37}"/>
              </a:ext>
            </a:extLst>
          </p:cNvPr>
          <p:cNvSpPr/>
          <p:nvPr/>
        </p:nvSpPr>
        <p:spPr>
          <a:xfrm>
            <a:off x="5528900" y="3990269"/>
            <a:ext cx="1134200" cy="544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2E497667-1B86-B1D5-986E-C69E6F1EF9BF}"/>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6942254" y="3533726"/>
            <a:ext cx="3242078" cy="1564842"/>
          </a:xfrm>
          <a:prstGeom prst="rect">
            <a:avLst/>
          </a:prstGeom>
        </p:spPr>
      </p:pic>
    </p:spTree>
    <p:extLst>
      <p:ext uri="{BB962C8B-B14F-4D97-AF65-F5344CB8AC3E}">
        <p14:creationId xmlns:p14="http://schemas.microsoft.com/office/powerpoint/2010/main" val="60956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591343" y="2781387"/>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 GRACIAS ! …</a:t>
            </a:r>
          </a:p>
        </p:txBody>
      </p:sp>
      <p:sp>
        <p:nvSpPr>
          <p:cNvPr id="6" name="object 6">
            <a:extLst>
              <a:ext uri="{FF2B5EF4-FFF2-40B4-BE49-F238E27FC236}">
                <a16:creationId xmlns:a16="http://schemas.microsoft.com/office/drawing/2014/main" id="{C9E5EAF7-E57E-1215-FF95-2CD06A4AFD3A}"/>
              </a:ext>
            </a:extLst>
          </p:cNvPr>
          <p:cNvSpPr/>
          <p:nvPr/>
        </p:nvSpPr>
        <p:spPr>
          <a:xfrm>
            <a:off x="5401727" y="3623406"/>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36341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2939D5FC-7B02-785B-9A54-CE9328DF8774}"/>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3B7ED487-6079-ACB4-A68D-3EFB7D893E6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7F627639-F390-7920-3F81-9482F9944EFA}"/>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95228769-9F37-1089-93BE-C872DC1EDE52}"/>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C07C5F46-A54C-9320-B95B-1226C983C808}"/>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A02E4C47-504C-E38A-EBF1-494BC977F48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6391B0BC-2C70-D37E-773C-5DA45412FDD3}"/>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71EA5A58-AEFE-3D21-6D17-F717EC626F5F}"/>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C2A34DF7-C867-9D96-4C72-265D7D4D9B77}"/>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DD44D96E-EF42-E393-0498-EC855BFC4E9A}"/>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8FA6717-B2C3-C365-8948-9A1470B3CFAB}"/>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790E9B0C-6C44-6FF0-53B3-C52522BE354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08D42557-C537-FBBC-5848-9D430E934285}"/>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43C423F3-DF75-7C43-6CF0-F5D760E985F0}"/>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FC65FBF6-76DD-1E38-AB8F-2984853D8E5A}"/>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D1CFDD1E-ED32-4D7A-4550-B0BCADB29F62}"/>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22EDE0-3AD0-1486-5E0C-4E406C36CCE1}"/>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564BBD37-7DD0-2B44-7302-1588969C7744}"/>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9FABA03-1F2A-C72A-F4C4-A18EBF8D049D}"/>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BAC5DAFB-815D-EEAE-C06D-9BD28FEA0F6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C90F935-1DD6-D300-A7E7-7EBC9BAF7B3C}"/>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E40C1D09-AD94-4F4B-BC93-7CCA7550A303}"/>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E05C03D8-EB92-B9A0-4585-5E1F6D2BE4BF}"/>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078D064A-B88E-8DB4-E9A3-CFFBE0394E92}"/>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3485325-F91D-C00A-0AF8-111353BF9500}"/>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221BFD93-E50B-6B64-8A52-6F40E0FE8804}"/>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9A3A32A5-C512-9084-452E-77AF8FD780BD}"/>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87E64A67-7245-33A8-9491-C4DDBAF18C88}"/>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0FCA539C-6ED9-B1D7-094A-36138CD9CD07}"/>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8C7DA4D-F4A4-7F29-ECFF-2815CB8F4F39}"/>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B8C590CC-2E29-8CB0-ACAF-A9D73896E6E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7B28CE1C-4E2C-F32C-B0C4-88940FCF4A92}"/>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CB6AD301-F1AF-6F69-E4AD-A2EFA2D8F3FD}"/>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2E31198D-C5E5-4FD7-8C44-5E7344E77BCB}"/>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9547F595-7D88-FAAC-7560-13C5E7895284}"/>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79CA053D-0D43-559B-7AF6-34DAEE85ACFB}"/>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AB463305-2BE2-37D4-E31C-3B6609265A24}"/>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0E51E298-E111-AA85-C687-B8F4E08C737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0E56CD0A-18B4-14FB-A2A2-1954D17C32BB}"/>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DBFB60BB-1A39-FE28-E8A2-973D0A1E9F9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8827AF87-C183-2498-6068-EF26ACEA4FDD}"/>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A29B88DD-2D1D-A037-EC43-58EEB49DF6E2}"/>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994A79DC-79F5-F2E8-D5BF-A9D24F1EC24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C96099D3-DCFF-41F7-BD41-649D1674D765}"/>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1245D4E1-1CF7-1A1B-A043-B45A61DFAFEC}"/>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31DD03FF-FD86-CEFC-10A0-54C63A56B2B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E3230634-9728-664A-9415-5A18103EE4C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8DE3DB04-87D2-C45D-1FD5-1976D4BA95E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5D9982A4-4F76-8292-F519-4D7A9C723F6B}"/>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A98444D9-B0BE-FBCD-0D28-9C65652F12B1}"/>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C39CC958-4AB4-7989-FCA6-9D51CA49CBC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5EC4C1E7-EF08-B668-C8EC-30C0621CBB9F}"/>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DC3ADDC6-78CA-7488-24F6-5178BB9848BC}"/>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8590B0C8-AFD6-3A7E-D160-8D2297068E02}"/>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A3A20350-C62F-2753-85C3-E58931F50BF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B66D11A7-F0E0-3578-AF1E-E1FB6470734F}"/>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E5B527BF-452C-8805-51BD-53A8CE2307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D4014249-1817-30BB-AC13-A22C0D794114}"/>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301DE3B3-4370-EB64-08FE-BB60FE9F3A40}"/>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5EEEFB90-8D9F-E6C9-6461-9CA78ABF702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8DF9B943-B21F-D2C3-44B7-9617BB86512B}"/>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E9512B50-B6FE-B909-5771-B54A518AEA0E}"/>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74F5CA8E-5DCB-C10D-2D64-01D2490A05E5}"/>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DFE8EC8A-270F-D9D6-AC46-C514686E634D}"/>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87E7E6AC-8D08-2022-5858-41CD643546E0}"/>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A32314EC-0341-0CFD-BB7E-7C81404923F7}"/>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FD4D9DC5-A912-A8CA-E15B-073BB93832A4}"/>
              </a:ext>
            </a:extLst>
          </p:cNvPr>
          <p:cNvSpPr txBox="1">
            <a:spLocks/>
          </p:cNvSpPr>
          <p:nvPr/>
        </p:nvSpPr>
        <p:spPr>
          <a:xfrm>
            <a:off x="3362960" y="559374"/>
            <a:ext cx="54660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Antecedentes</a:t>
            </a:r>
            <a:endParaRPr lang="es-MX" sz="4100" b="1" dirty="0"/>
          </a:p>
        </p:txBody>
      </p:sp>
      <p:sp>
        <p:nvSpPr>
          <p:cNvPr id="72" name="object 7">
            <a:extLst>
              <a:ext uri="{FF2B5EF4-FFF2-40B4-BE49-F238E27FC236}">
                <a16:creationId xmlns:a16="http://schemas.microsoft.com/office/drawing/2014/main" id="{7858F00F-BC11-72F9-F091-A68FA927DDEC}"/>
              </a:ext>
            </a:extLst>
          </p:cNvPr>
          <p:cNvSpPr txBox="1"/>
          <p:nvPr/>
        </p:nvSpPr>
        <p:spPr>
          <a:xfrm>
            <a:off x="387928" y="1515391"/>
            <a:ext cx="9436100" cy="2152962"/>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a:t>
            </a:r>
            <a:r>
              <a:rPr spc="15" dirty="0">
                <a:solidFill>
                  <a:srgbClr val="000437"/>
                </a:solidFill>
                <a:latin typeface="Arial MT"/>
                <a:cs typeface="Arial MT"/>
              </a:rPr>
              <a:t> </a:t>
            </a:r>
            <a:r>
              <a:rPr spc="10" dirty="0">
                <a:solidFill>
                  <a:srgbClr val="000437"/>
                </a:solidFill>
                <a:latin typeface="Arial MT"/>
                <a:cs typeface="Arial MT"/>
              </a:rPr>
              <a:t>Grupo</a:t>
            </a:r>
            <a:r>
              <a:rPr spc="15" dirty="0">
                <a:solidFill>
                  <a:srgbClr val="000437"/>
                </a:solidFill>
                <a:latin typeface="Arial MT"/>
                <a:cs typeface="Arial MT"/>
              </a:rPr>
              <a:t> </a:t>
            </a:r>
            <a:r>
              <a:rPr spc="5" dirty="0">
                <a:solidFill>
                  <a:srgbClr val="000437"/>
                </a:solidFill>
                <a:latin typeface="Arial MT"/>
                <a:cs typeface="Arial MT"/>
              </a:rPr>
              <a:t>Estrella</a:t>
            </a:r>
            <a:r>
              <a:rPr spc="10" dirty="0">
                <a:solidFill>
                  <a:srgbClr val="000437"/>
                </a:solidFill>
                <a:latin typeface="Arial MT"/>
                <a:cs typeface="Arial MT"/>
              </a:rPr>
              <a:t> </a:t>
            </a:r>
            <a:r>
              <a:rPr spc="5" dirty="0">
                <a:solidFill>
                  <a:srgbClr val="000437"/>
                </a:solidFill>
                <a:latin typeface="Arial MT"/>
                <a:cs typeface="Arial MT"/>
              </a:rPr>
              <a:t>Roja</a:t>
            </a:r>
            <a:r>
              <a:rPr spc="10" dirty="0">
                <a:solidFill>
                  <a:srgbClr val="000437"/>
                </a:solidFill>
                <a:latin typeface="Arial MT"/>
                <a:cs typeface="Arial MT"/>
              </a:rPr>
              <a:t> </a:t>
            </a:r>
            <a:r>
              <a:rPr lang="es-MX" spc="10" dirty="0">
                <a:solidFill>
                  <a:srgbClr val="000437"/>
                </a:solidFill>
                <a:latin typeface="Arial MT"/>
                <a:cs typeface="Arial MT"/>
              </a:rPr>
              <a:t>actualmente cuenta con un servidor SOAC para la Integración entre sus sistemas legados y Oracle Aplicación Cloud. Se cuenta con lo ultima versión de SOAC 12c la cual es la ultima versión lanzada para este producto por Oracle y dejara de tener soporte en Diciembre del 2027.</a:t>
            </a:r>
          </a:p>
          <a:p>
            <a:pPr marL="12700" marR="5080" algn="just">
              <a:lnSpc>
                <a:spcPct val="111100"/>
              </a:lnSpc>
              <a:spcBef>
                <a:spcPts val="95"/>
              </a:spcBef>
            </a:pPr>
            <a:r>
              <a:rPr lang="es-MX" spc="10" dirty="0">
                <a:solidFill>
                  <a:srgbClr val="000437"/>
                </a:solidFill>
                <a:latin typeface="Arial MT"/>
                <a:cs typeface="Arial MT"/>
              </a:rPr>
              <a:t>Existe el riesgo que con forme pase el tiempo se pierda compatibilidad con los sistemas legados ya que estos mismo se van actualizando generando nuevos protocolos de integración para sus sistemas.</a:t>
            </a:r>
          </a:p>
        </p:txBody>
      </p:sp>
      <p:pic>
        <p:nvPicPr>
          <p:cNvPr id="74" name="Imagen 73">
            <a:extLst>
              <a:ext uri="{FF2B5EF4-FFF2-40B4-BE49-F238E27FC236}">
                <a16:creationId xmlns:a16="http://schemas.microsoft.com/office/drawing/2014/main" id="{18565230-7A90-0B71-CFF2-344B61603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28" y="3956335"/>
            <a:ext cx="9104253" cy="1907184"/>
          </a:xfrm>
          <a:prstGeom prst="rect">
            <a:avLst/>
          </a:prstGeom>
        </p:spPr>
      </p:pic>
    </p:spTree>
    <p:extLst>
      <p:ext uri="{BB962C8B-B14F-4D97-AF65-F5344CB8AC3E}">
        <p14:creationId xmlns:p14="http://schemas.microsoft.com/office/powerpoint/2010/main" val="23149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3" name="Google Shape;1965;p42">
            <a:extLst>
              <a:ext uri="{FF2B5EF4-FFF2-40B4-BE49-F238E27FC236}">
                <a16:creationId xmlns:a16="http://schemas.microsoft.com/office/drawing/2014/main" id="{AC4F08C7-FF4F-7AC5-3E9D-4E0AE1D5517B}"/>
              </a:ext>
            </a:extLst>
          </p:cNvPr>
          <p:cNvGrpSpPr/>
          <p:nvPr/>
        </p:nvGrpSpPr>
        <p:grpSpPr>
          <a:xfrm>
            <a:off x="9850616" y="2677160"/>
            <a:ext cx="2241719" cy="3653812"/>
            <a:chOff x="6542433" y="1193579"/>
            <a:chExt cx="2186002" cy="3482874"/>
          </a:xfrm>
        </p:grpSpPr>
        <p:sp>
          <p:nvSpPr>
            <p:cNvPr id="5" name="Google Shape;1966;p42">
              <a:extLst>
                <a:ext uri="{FF2B5EF4-FFF2-40B4-BE49-F238E27FC236}">
                  <a16:creationId xmlns:a16="http://schemas.microsoft.com/office/drawing/2014/main" id="{D54EE53E-A508-086E-2885-E3007FC44B9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 name="Google Shape;1967;p42">
              <a:extLst>
                <a:ext uri="{FF2B5EF4-FFF2-40B4-BE49-F238E27FC236}">
                  <a16:creationId xmlns:a16="http://schemas.microsoft.com/office/drawing/2014/main" id="{390B1936-731C-61A7-2726-24FA8482A691}"/>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968;p42">
              <a:extLst>
                <a:ext uri="{FF2B5EF4-FFF2-40B4-BE49-F238E27FC236}">
                  <a16:creationId xmlns:a16="http://schemas.microsoft.com/office/drawing/2014/main" id="{32FEFBC3-F033-E261-7E36-EFD5F03355E8}"/>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Google Shape;1969;p42">
              <a:extLst>
                <a:ext uri="{FF2B5EF4-FFF2-40B4-BE49-F238E27FC236}">
                  <a16:creationId xmlns:a16="http://schemas.microsoft.com/office/drawing/2014/main" id="{8C94B9D7-F827-0535-69D3-08561939819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Google Shape;1970;p42">
              <a:extLst>
                <a:ext uri="{FF2B5EF4-FFF2-40B4-BE49-F238E27FC236}">
                  <a16:creationId xmlns:a16="http://schemas.microsoft.com/office/drawing/2014/main" id="{E886F208-6316-74B6-265F-FC96DE630B86}"/>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71;p42">
              <a:extLst>
                <a:ext uri="{FF2B5EF4-FFF2-40B4-BE49-F238E27FC236}">
                  <a16:creationId xmlns:a16="http://schemas.microsoft.com/office/drawing/2014/main" id="{FA1AAF45-6F49-32AC-EB12-7A80671105BB}"/>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72;p42">
              <a:extLst>
                <a:ext uri="{FF2B5EF4-FFF2-40B4-BE49-F238E27FC236}">
                  <a16:creationId xmlns:a16="http://schemas.microsoft.com/office/drawing/2014/main" id="{298FC01A-626B-A367-20E1-A9B700379DF2}"/>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73;p42">
              <a:extLst>
                <a:ext uri="{FF2B5EF4-FFF2-40B4-BE49-F238E27FC236}">
                  <a16:creationId xmlns:a16="http://schemas.microsoft.com/office/drawing/2014/main" id="{98DD4633-9957-3F73-AE96-90A352883B5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4;p42">
              <a:extLst>
                <a:ext uri="{FF2B5EF4-FFF2-40B4-BE49-F238E27FC236}">
                  <a16:creationId xmlns:a16="http://schemas.microsoft.com/office/drawing/2014/main" id="{178429C7-F410-A10E-25EE-C617E597BD10}"/>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5;p42">
              <a:extLst>
                <a:ext uri="{FF2B5EF4-FFF2-40B4-BE49-F238E27FC236}">
                  <a16:creationId xmlns:a16="http://schemas.microsoft.com/office/drawing/2014/main" id="{EF4A53BF-2D8D-25BC-E701-D144557357FC}"/>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6;p42">
              <a:extLst>
                <a:ext uri="{FF2B5EF4-FFF2-40B4-BE49-F238E27FC236}">
                  <a16:creationId xmlns:a16="http://schemas.microsoft.com/office/drawing/2014/main" id="{6C0D4D32-A4DA-3027-C6C3-E8FD1007C74C}"/>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7;p42">
              <a:extLst>
                <a:ext uri="{FF2B5EF4-FFF2-40B4-BE49-F238E27FC236}">
                  <a16:creationId xmlns:a16="http://schemas.microsoft.com/office/drawing/2014/main" id="{C9BD516F-DEAB-4AE7-AAF0-1B390D0DE40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8;p42">
              <a:extLst>
                <a:ext uri="{FF2B5EF4-FFF2-40B4-BE49-F238E27FC236}">
                  <a16:creationId xmlns:a16="http://schemas.microsoft.com/office/drawing/2014/main" id="{16FE7845-2262-E14F-17DF-B25A02F09772}"/>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9;p42">
              <a:extLst>
                <a:ext uri="{FF2B5EF4-FFF2-40B4-BE49-F238E27FC236}">
                  <a16:creationId xmlns:a16="http://schemas.microsoft.com/office/drawing/2014/main" id="{ADF11F0F-17C8-E5C8-7CA2-77034A1CA8D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80;p42">
              <a:extLst>
                <a:ext uri="{FF2B5EF4-FFF2-40B4-BE49-F238E27FC236}">
                  <a16:creationId xmlns:a16="http://schemas.microsoft.com/office/drawing/2014/main" id="{80422D40-9822-C4C9-BEBB-ED5EA2B2EBA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81;p42">
              <a:extLst>
                <a:ext uri="{FF2B5EF4-FFF2-40B4-BE49-F238E27FC236}">
                  <a16:creationId xmlns:a16="http://schemas.microsoft.com/office/drawing/2014/main" id="{C00D81A9-5929-2367-29AA-3A4375A1A6D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82;p42">
              <a:extLst>
                <a:ext uri="{FF2B5EF4-FFF2-40B4-BE49-F238E27FC236}">
                  <a16:creationId xmlns:a16="http://schemas.microsoft.com/office/drawing/2014/main" id="{7136C8FB-74BB-85FA-8AB3-66C2E938F6D9}"/>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83;p42">
              <a:extLst>
                <a:ext uri="{FF2B5EF4-FFF2-40B4-BE49-F238E27FC236}">
                  <a16:creationId xmlns:a16="http://schemas.microsoft.com/office/drawing/2014/main" id="{E452E285-F1AD-0B9A-2DE3-812B2ECD65A3}"/>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4;p42">
              <a:extLst>
                <a:ext uri="{FF2B5EF4-FFF2-40B4-BE49-F238E27FC236}">
                  <a16:creationId xmlns:a16="http://schemas.microsoft.com/office/drawing/2014/main" id="{2627588C-AAE1-0B48-1ED0-B060AB73EE7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5;p42">
              <a:extLst>
                <a:ext uri="{FF2B5EF4-FFF2-40B4-BE49-F238E27FC236}">
                  <a16:creationId xmlns:a16="http://schemas.microsoft.com/office/drawing/2014/main" id="{53E151CF-3BEE-32B7-DA89-FC051E2D2F84}"/>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6;p42">
              <a:extLst>
                <a:ext uri="{FF2B5EF4-FFF2-40B4-BE49-F238E27FC236}">
                  <a16:creationId xmlns:a16="http://schemas.microsoft.com/office/drawing/2014/main" id="{F7994C4D-29FA-94F5-0B33-41E856152A34}"/>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7;p42">
              <a:extLst>
                <a:ext uri="{FF2B5EF4-FFF2-40B4-BE49-F238E27FC236}">
                  <a16:creationId xmlns:a16="http://schemas.microsoft.com/office/drawing/2014/main" id="{C04185FF-7FCA-CF38-92CD-A075762C71D0}"/>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8;p42">
              <a:extLst>
                <a:ext uri="{FF2B5EF4-FFF2-40B4-BE49-F238E27FC236}">
                  <a16:creationId xmlns:a16="http://schemas.microsoft.com/office/drawing/2014/main" id="{264611FA-0692-102C-6DEB-FBE3302121AB}"/>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9;p42">
              <a:extLst>
                <a:ext uri="{FF2B5EF4-FFF2-40B4-BE49-F238E27FC236}">
                  <a16:creationId xmlns:a16="http://schemas.microsoft.com/office/drawing/2014/main" id="{BC26F202-D614-2304-A3E9-D038FB1229F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90;p42">
              <a:extLst>
                <a:ext uri="{FF2B5EF4-FFF2-40B4-BE49-F238E27FC236}">
                  <a16:creationId xmlns:a16="http://schemas.microsoft.com/office/drawing/2014/main" id="{195938A4-588C-335A-9A85-3ADE89F78CAC}"/>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91;p42">
              <a:extLst>
                <a:ext uri="{FF2B5EF4-FFF2-40B4-BE49-F238E27FC236}">
                  <a16:creationId xmlns:a16="http://schemas.microsoft.com/office/drawing/2014/main" id="{5F4D3B20-CED1-E9D9-65C7-BF036C0D6476}"/>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92;p42">
              <a:extLst>
                <a:ext uri="{FF2B5EF4-FFF2-40B4-BE49-F238E27FC236}">
                  <a16:creationId xmlns:a16="http://schemas.microsoft.com/office/drawing/2014/main" id="{B90ECFA6-2C70-8EEE-EC72-B877CE5E7D1F}"/>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93;p42">
              <a:extLst>
                <a:ext uri="{FF2B5EF4-FFF2-40B4-BE49-F238E27FC236}">
                  <a16:creationId xmlns:a16="http://schemas.microsoft.com/office/drawing/2014/main" id="{72611E59-F4A0-8DB1-1F95-F130FDDFB472}"/>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4;p42">
              <a:extLst>
                <a:ext uri="{FF2B5EF4-FFF2-40B4-BE49-F238E27FC236}">
                  <a16:creationId xmlns:a16="http://schemas.microsoft.com/office/drawing/2014/main" id="{C58BEF9E-EF35-5294-F8C2-434912F34BE7}"/>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5;p42">
              <a:extLst>
                <a:ext uri="{FF2B5EF4-FFF2-40B4-BE49-F238E27FC236}">
                  <a16:creationId xmlns:a16="http://schemas.microsoft.com/office/drawing/2014/main" id="{99DE8614-1440-D9F1-51FF-22CA481DD798}"/>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6;p42">
              <a:extLst>
                <a:ext uri="{FF2B5EF4-FFF2-40B4-BE49-F238E27FC236}">
                  <a16:creationId xmlns:a16="http://schemas.microsoft.com/office/drawing/2014/main" id="{8155A9CC-D876-D177-5687-A5837655ED26}"/>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7;p42">
              <a:extLst>
                <a:ext uri="{FF2B5EF4-FFF2-40B4-BE49-F238E27FC236}">
                  <a16:creationId xmlns:a16="http://schemas.microsoft.com/office/drawing/2014/main" id="{48231777-952D-E26D-04AC-DD2E9FB3F7EB}"/>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8;p42">
              <a:extLst>
                <a:ext uri="{FF2B5EF4-FFF2-40B4-BE49-F238E27FC236}">
                  <a16:creationId xmlns:a16="http://schemas.microsoft.com/office/drawing/2014/main" id="{B52008CB-1A3C-37FB-CEA9-C766235489CF}"/>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9;p42">
              <a:extLst>
                <a:ext uri="{FF2B5EF4-FFF2-40B4-BE49-F238E27FC236}">
                  <a16:creationId xmlns:a16="http://schemas.microsoft.com/office/drawing/2014/main" id="{D2535BCE-A03F-0FE5-CC44-E06921E147CF}"/>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2000;p42">
              <a:extLst>
                <a:ext uri="{FF2B5EF4-FFF2-40B4-BE49-F238E27FC236}">
                  <a16:creationId xmlns:a16="http://schemas.microsoft.com/office/drawing/2014/main" id="{04D09495-A1E6-1585-FB8D-15E995A1EEA9}"/>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2001;p42">
              <a:extLst>
                <a:ext uri="{FF2B5EF4-FFF2-40B4-BE49-F238E27FC236}">
                  <a16:creationId xmlns:a16="http://schemas.microsoft.com/office/drawing/2014/main" id="{502CA1D5-A859-28F0-A87E-BBCBC4075EF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2002;p42">
              <a:extLst>
                <a:ext uri="{FF2B5EF4-FFF2-40B4-BE49-F238E27FC236}">
                  <a16:creationId xmlns:a16="http://schemas.microsoft.com/office/drawing/2014/main" id="{3BFB52C2-7504-A29A-0341-63D645240549}"/>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2003;p42">
              <a:extLst>
                <a:ext uri="{FF2B5EF4-FFF2-40B4-BE49-F238E27FC236}">
                  <a16:creationId xmlns:a16="http://schemas.microsoft.com/office/drawing/2014/main" id="{C5B1264A-19C8-B106-5564-97BE22B1D9EE}"/>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4;p42">
              <a:extLst>
                <a:ext uri="{FF2B5EF4-FFF2-40B4-BE49-F238E27FC236}">
                  <a16:creationId xmlns:a16="http://schemas.microsoft.com/office/drawing/2014/main" id="{BE1C0BFE-3D86-45AA-7F0F-B1A5F0D98FF5}"/>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5;p42">
              <a:extLst>
                <a:ext uri="{FF2B5EF4-FFF2-40B4-BE49-F238E27FC236}">
                  <a16:creationId xmlns:a16="http://schemas.microsoft.com/office/drawing/2014/main" id="{724CE6F1-B025-9830-7814-B54834ADF493}"/>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6;p42">
              <a:extLst>
                <a:ext uri="{FF2B5EF4-FFF2-40B4-BE49-F238E27FC236}">
                  <a16:creationId xmlns:a16="http://schemas.microsoft.com/office/drawing/2014/main" id="{B9E5F8C4-04F5-E5A4-F651-E69B1DC0995C}"/>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7;p42">
              <a:extLst>
                <a:ext uri="{FF2B5EF4-FFF2-40B4-BE49-F238E27FC236}">
                  <a16:creationId xmlns:a16="http://schemas.microsoft.com/office/drawing/2014/main" id="{A2CD88D1-6E7B-B53E-E3C7-F1FFE83D6924}"/>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8;p42">
              <a:extLst>
                <a:ext uri="{FF2B5EF4-FFF2-40B4-BE49-F238E27FC236}">
                  <a16:creationId xmlns:a16="http://schemas.microsoft.com/office/drawing/2014/main" id="{5EA43531-1A7E-A89C-50E2-B3DAED3546F7}"/>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9;p42">
              <a:extLst>
                <a:ext uri="{FF2B5EF4-FFF2-40B4-BE49-F238E27FC236}">
                  <a16:creationId xmlns:a16="http://schemas.microsoft.com/office/drawing/2014/main" id="{6E1DB431-1D26-05A9-E6A1-FDBAF79EC015}"/>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10;p42">
              <a:extLst>
                <a:ext uri="{FF2B5EF4-FFF2-40B4-BE49-F238E27FC236}">
                  <a16:creationId xmlns:a16="http://schemas.microsoft.com/office/drawing/2014/main" id="{60AFBB26-8AE4-48D1-04D7-A85CEB66C5D6}"/>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11;p42">
              <a:extLst>
                <a:ext uri="{FF2B5EF4-FFF2-40B4-BE49-F238E27FC236}">
                  <a16:creationId xmlns:a16="http://schemas.microsoft.com/office/drawing/2014/main" id="{584E1299-A295-50D5-6879-C52458CC5EF2}"/>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12;p42">
              <a:extLst>
                <a:ext uri="{FF2B5EF4-FFF2-40B4-BE49-F238E27FC236}">
                  <a16:creationId xmlns:a16="http://schemas.microsoft.com/office/drawing/2014/main" id="{E8E7F019-6CFB-771F-E4E4-E81132581E60}"/>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13;p42">
              <a:extLst>
                <a:ext uri="{FF2B5EF4-FFF2-40B4-BE49-F238E27FC236}">
                  <a16:creationId xmlns:a16="http://schemas.microsoft.com/office/drawing/2014/main" id="{FAE202C6-B2A0-8899-2F1E-0B4831FBDAC6}"/>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4;p42">
              <a:extLst>
                <a:ext uri="{FF2B5EF4-FFF2-40B4-BE49-F238E27FC236}">
                  <a16:creationId xmlns:a16="http://schemas.microsoft.com/office/drawing/2014/main" id="{3369BA9D-3793-F48F-1F95-6ED109B10240}"/>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5;p42">
              <a:extLst>
                <a:ext uri="{FF2B5EF4-FFF2-40B4-BE49-F238E27FC236}">
                  <a16:creationId xmlns:a16="http://schemas.microsoft.com/office/drawing/2014/main" id="{6194720C-6ED1-0D59-1AF5-AC534706C0C2}"/>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6;p42">
              <a:extLst>
                <a:ext uri="{FF2B5EF4-FFF2-40B4-BE49-F238E27FC236}">
                  <a16:creationId xmlns:a16="http://schemas.microsoft.com/office/drawing/2014/main" id="{36F20118-CF6D-E115-2759-6D37EBDC077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7;p42">
              <a:extLst>
                <a:ext uri="{FF2B5EF4-FFF2-40B4-BE49-F238E27FC236}">
                  <a16:creationId xmlns:a16="http://schemas.microsoft.com/office/drawing/2014/main" id="{F78B88DB-AD52-96A4-ADB7-8A5D7A662996}"/>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8;p42">
              <a:extLst>
                <a:ext uri="{FF2B5EF4-FFF2-40B4-BE49-F238E27FC236}">
                  <a16:creationId xmlns:a16="http://schemas.microsoft.com/office/drawing/2014/main" id="{995AF7E0-2EC2-3D4A-19FD-E16FD8EA028F}"/>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9;p42">
              <a:extLst>
                <a:ext uri="{FF2B5EF4-FFF2-40B4-BE49-F238E27FC236}">
                  <a16:creationId xmlns:a16="http://schemas.microsoft.com/office/drawing/2014/main" id="{3D311F91-2195-43BD-E10A-DEF1A311708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20;p42">
              <a:extLst>
                <a:ext uri="{FF2B5EF4-FFF2-40B4-BE49-F238E27FC236}">
                  <a16:creationId xmlns:a16="http://schemas.microsoft.com/office/drawing/2014/main" id="{965F0C7A-7182-0022-A83E-23266613A5D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21;p42">
              <a:extLst>
                <a:ext uri="{FF2B5EF4-FFF2-40B4-BE49-F238E27FC236}">
                  <a16:creationId xmlns:a16="http://schemas.microsoft.com/office/drawing/2014/main" id="{B7A2B676-DF64-F279-5FF7-B5FD24E71E43}"/>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22;p42">
              <a:extLst>
                <a:ext uri="{FF2B5EF4-FFF2-40B4-BE49-F238E27FC236}">
                  <a16:creationId xmlns:a16="http://schemas.microsoft.com/office/drawing/2014/main" id="{B798C1AA-55F2-E562-7D50-B3B7E9BDCE36}"/>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23;p42">
              <a:extLst>
                <a:ext uri="{FF2B5EF4-FFF2-40B4-BE49-F238E27FC236}">
                  <a16:creationId xmlns:a16="http://schemas.microsoft.com/office/drawing/2014/main" id="{0B88513D-641D-5884-D0B8-C14467A0424F}"/>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4;p42">
              <a:extLst>
                <a:ext uri="{FF2B5EF4-FFF2-40B4-BE49-F238E27FC236}">
                  <a16:creationId xmlns:a16="http://schemas.microsoft.com/office/drawing/2014/main" id="{7E8F3802-B78B-687B-ECB9-9C444F9A026D}"/>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5;p42">
              <a:extLst>
                <a:ext uri="{FF2B5EF4-FFF2-40B4-BE49-F238E27FC236}">
                  <a16:creationId xmlns:a16="http://schemas.microsoft.com/office/drawing/2014/main" id="{127F2EBC-580D-96C1-2CB5-90D8963EB608}"/>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6;p42">
              <a:extLst>
                <a:ext uri="{FF2B5EF4-FFF2-40B4-BE49-F238E27FC236}">
                  <a16:creationId xmlns:a16="http://schemas.microsoft.com/office/drawing/2014/main" id="{AA8FA5E6-F3D1-53FF-394F-0495F4DC0737}"/>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7;p42">
              <a:extLst>
                <a:ext uri="{FF2B5EF4-FFF2-40B4-BE49-F238E27FC236}">
                  <a16:creationId xmlns:a16="http://schemas.microsoft.com/office/drawing/2014/main" id="{F7360456-5CCC-B5F5-7423-624E754A052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8;p42">
              <a:extLst>
                <a:ext uri="{FF2B5EF4-FFF2-40B4-BE49-F238E27FC236}">
                  <a16:creationId xmlns:a16="http://schemas.microsoft.com/office/drawing/2014/main" id="{10D0ABD5-BF99-F001-0C9D-F23D86FA9E0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9;p42">
              <a:extLst>
                <a:ext uri="{FF2B5EF4-FFF2-40B4-BE49-F238E27FC236}">
                  <a16:creationId xmlns:a16="http://schemas.microsoft.com/office/drawing/2014/main" id="{AEC0CF23-A2B0-3EBE-0C7B-93B434403F59}"/>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69" name="object 4">
            <a:extLst>
              <a:ext uri="{FF2B5EF4-FFF2-40B4-BE49-F238E27FC236}">
                <a16:creationId xmlns:a16="http://schemas.microsoft.com/office/drawing/2014/main" id="{4EF83C06-AC86-5D14-4837-30F3A8F5806E}"/>
              </a:ext>
            </a:extLst>
          </p:cNvPr>
          <p:cNvPicPr/>
          <p:nvPr/>
        </p:nvPicPr>
        <p:blipFill>
          <a:blip r:embed="rId3" cstate="print"/>
          <a:stretch>
            <a:fillRect/>
          </a:stretch>
        </p:blipFill>
        <p:spPr>
          <a:xfrm>
            <a:off x="11282856" y="5947332"/>
            <a:ext cx="778417" cy="315797"/>
          </a:xfrm>
          <a:prstGeom prst="rect">
            <a:avLst/>
          </a:prstGeom>
        </p:spPr>
      </p:pic>
      <p:sp>
        <p:nvSpPr>
          <p:cNvPr id="70" name="object 5">
            <a:extLst>
              <a:ext uri="{FF2B5EF4-FFF2-40B4-BE49-F238E27FC236}">
                <a16:creationId xmlns:a16="http://schemas.microsoft.com/office/drawing/2014/main" id="{575243CD-A47F-7845-4DF6-42B477BF1EE3}"/>
              </a:ext>
            </a:extLst>
          </p:cNvPr>
          <p:cNvSpPr txBox="1">
            <a:spLocks/>
          </p:cNvSpPr>
          <p:nvPr/>
        </p:nvSpPr>
        <p:spPr>
          <a:xfrm>
            <a:off x="3572510" y="494460"/>
            <a:ext cx="5046980"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0" dirty="0"/>
              <a:t>Introducción</a:t>
            </a:r>
            <a:endParaRPr lang="es-MX" sz="4100" b="1" dirty="0"/>
          </a:p>
        </p:txBody>
      </p:sp>
      <p:sp>
        <p:nvSpPr>
          <p:cNvPr id="71" name="object 7">
            <a:extLst>
              <a:ext uri="{FF2B5EF4-FFF2-40B4-BE49-F238E27FC236}">
                <a16:creationId xmlns:a16="http://schemas.microsoft.com/office/drawing/2014/main" id="{F9640019-3AC9-7205-5D48-8787B4DDBCB2}"/>
              </a:ext>
            </a:extLst>
          </p:cNvPr>
          <p:cNvSpPr txBox="1"/>
          <p:nvPr/>
        </p:nvSpPr>
        <p:spPr>
          <a:xfrm>
            <a:off x="451317" y="1499908"/>
            <a:ext cx="9436100" cy="2396618"/>
          </a:xfrm>
          <a:prstGeom prst="rect">
            <a:avLst/>
          </a:prstGeom>
        </p:spPr>
        <p:txBody>
          <a:bodyPr vert="horz" wrap="square" lIns="0" tIns="12065" rIns="0" bIns="0" rtlCol="0">
            <a:spAutoFit/>
          </a:bodyPr>
          <a:lstStyle/>
          <a:p>
            <a:pPr marL="12700" marR="5080" algn="just">
              <a:lnSpc>
                <a:spcPct val="111100"/>
              </a:lnSpc>
              <a:spcBef>
                <a:spcPts val="95"/>
              </a:spcBef>
            </a:pPr>
            <a:r>
              <a:rPr spc="10" dirty="0">
                <a:solidFill>
                  <a:srgbClr val="000437"/>
                </a:solidFill>
                <a:latin typeface="Arial MT"/>
                <a:cs typeface="Arial MT"/>
              </a:rPr>
              <a:t>El </a:t>
            </a:r>
            <a:r>
              <a:rPr spc="5" dirty="0">
                <a:solidFill>
                  <a:srgbClr val="000437"/>
                </a:solidFill>
                <a:latin typeface="Arial MT"/>
                <a:cs typeface="Arial MT"/>
              </a:rPr>
              <a:t>propósito </a:t>
            </a:r>
            <a:r>
              <a:rPr spc="10" dirty="0">
                <a:solidFill>
                  <a:srgbClr val="000437"/>
                </a:solidFill>
                <a:latin typeface="Arial MT"/>
                <a:cs typeface="Arial MT"/>
              </a:rPr>
              <a:t>de esta propuesta es </a:t>
            </a:r>
            <a:r>
              <a:rPr spc="10" dirty="0" err="1">
                <a:solidFill>
                  <a:srgbClr val="000437"/>
                </a:solidFill>
                <a:latin typeface="Arial MT"/>
                <a:cs typeface="Arial MT"/>
              </a:rPr>
              <a:t>implementar</a:t>
            </a:r>
            <a:r>
              <a:rPr spc="10" dirty="0">
                <a:solidFill>
                  <a:srgbClr val="000437"/>
                </a:solidFill>
                <a:latin typeface="Arial MT"/>
                <a:cs typeface="Arial MT"/>
              </a:rPr>
              <a:t> </a:t>
            </a:r>
            <a:r>
              <a:rPr lang="es-MX" spc="10" dirty="0">
                <a:solidFill>
                  <a:srgbClr val="000437"/>
                </a:solidFill>
                <a:latin typeface="Arial MT"/>
                <a:cs typeface="Arial MT"/>
              </a:rPr>
              <a:t>la migración de SOAC a OIC</a:t>
            </a:r>
            <a:r>
              <a:rPr spc="10" dirty="0">
                <a:solidFill>
                  <a:srgbClr val="000437"/>
                </a:solidFill>
                <a:latin typeface="Arial MT"/>
                <a:cs typeface="Arial MT"/>
              </a:rPr>
              <a:t>. Esto </a:t>
            </a:r>
            <a:r>
              <a:rPr spc="15" dirty="0">
                <a:solidFill>
                  <a:srgbClr val="000437"/>
                </a:solidFill>
                <a:latin typeface="Arial MT"/>
                <a:cs typeface="Arial MT"/>
              </a:rPr>
              <a:t> </a:t>
            </a:r>
            <a:r>
              <a:rPr spc="10" dirty="0">
                <a:solidFill>
                  <a:srgbClr val="000437"/>
                </a:solidFill>
                <a:latin typeface="Arial MT"/>
                <a:cs typeface="Arial MT"/>
              </a:rPr>
              <a:t>tiene</a:t>
            </a:r>
            <a:r>
              <a:rPr spc="705" dirty="0">
                <a:solidFill>
                  <a:srgbClr val="000437"/>
                </a:solidFill>
                <a:latin typeface="Arial MT"/>
                <a:cs typeface="Arial MT"/>
              </a:rPr>
              <a:t> </a:t>
            </a:r>
            <a:r>
              <a:rPr spc="10" dirty="0">
                <a:solidFill>
                  <a:srgbClr val="000437"/>
                </a:solidFill>
                <a:latin typeface="Arial MT"/>
                <a:cs typeface="Arial MT"/>
              </a:rPr>
              <a:t>como</a:t>
            </a:r>
            <a:r>
              <a:rPr spc="705" dirty="0">
                <a:solidFill>
                  <a:srgbClr val="000437"/>
                </a:solidFill>
                <a:latin typeface="Arial MT"/>
                <a:cs typeface="Arial MT"/>
              </a:rPr>
              <a:t> </a:t>
            </a:r>
            <a:r>
              <a:rPr spc="5" dirty="0">
                <a:solidFill>
                  <a:srgbClr val="000437"/>
                </a:solidFill>
                <a:latin typeface="Arial MT"/>
                <a:cs typeface="Arial MT"/>
              </a:rPr>
              <a:t>objetivo</a:t>
            </a:r>
            <a:r>
              <a:rPr spc="10" dirty="0">
                <a:solidFill>
                  <a:srgbClr val="000437"/>
                </a:solidFill>
                <a:latin typeface="Arial MT"/>
                <a:cs typeface="Arial MT"/>
              </a:rPr>
              <a:t> optimizar</a:t>
            </a:r>
            <a:r>
              <a:rPr spc="705" dirty="0">
                <a:solidFill>
                  <a:srgbClr val="000437"/>
                </a:solidFill>
                <a:latin typeface="Arial MT"/>
                <a:cs typeface="Arial MT"/>
              </a:rPr>
              <a:t> </a:t>
            </a:r>
            <a:r>
              <a:rPr spc="10" dirty="0">
                <a:solidFill>
                  <a:srgbClr val="000437"/>
                </a:solidFill>
                <a:latin typeface="Arial MT"/>
                <a:cs typeface="Arial MT"/>
              </a:rPr>
              <a:t>y</a:t>
            </a:r>
            <a:r>
              <a:rPr spc="705" dirty="0">
                <a:solidFill>
                  <a:srgbClr val="000437"/>
                </a:solidFill>
                <a:latin typeface="Arial MT"/>
                <a:cs typeface="Arial MT"/>
              </a:rPr>
              <a:t> </a:t>
            </a:r>
            <a:r>
              <a:rPr spc="10" dirty="0">
                <a:solidFill>
                  <a:srgbClr val="000437"/>
                </a:solidFill>
                <a:latin typeface="Arial MT"/>
                <a:cs typeface="Arial MT"/>
              </a:rPr>
              <a:t>automatizar</a:t>
            </a:r>
            <a:r>
              <a:rPr spc="705" dirty="0">
                <a:solidFill>
                  <a:srgbClr val="000437"/>
                </a:solidFill>
                <a:latin typeface="Arial MT"/>
                <a:cs typeface="Arial MT"/>
              </a:rPr>
              <a:t> </a:t>
            </a:r>
            <a:r>
              <a:rPr spc="5" dirty="0">
                <a:solidFill>
                  <a:srgbClr val="000437"/>
                </a:solidFill>
                <a:latin typeface="Arial MT"/>
                <a:cs typeface="Arial MT"/>
              </a:rPr>
              <a:t>la</a:t>
            </a:r>
            <a:r>
              <a:rPr spc="10" dirty="0">
                <a:solidFill>
                  <a:srgbClr val="000437"/>
                </a:solidFill>
                <a:latin typeface="Arial MT"/>
                <a:cs typeface="Arial MT"/>
              </a:rPr>
              <a:t> gestion</a:t>
            </a:r>
            <a:r>
              <a:rPr spc="705" dirty="0">
                <a:solidFill>
                  <a:srgbClr val="000437"/>
                </a:solidFill>
                <a:latin typeface="Arial MT"/>
                <a:cs typeface="Arial MT"/>
              </a:rPr>
              <a:t> </a:t>
            </a:r>
            <a:r>
              <a:rPr lang="es-MX" spc="10" dirty="0">
                <a:solidFill>
                  <a:srgbClr val="000437"/>
                </a:solidFill>
                <a:latin typeface="Arial MT"/>
                <a:cs typeface="Arial MT"/>
              </a:rPr>
              <a:t>de las integraciones actuales y futuras   con una de las herramientas mas actuales recomendadas por Oracle</a:t>
            </a:r>
            <a:r>
              <a:rPr spc="10" dirty="0">
                <a:solidFill>
                  <a:srgbClr val="000437"/>
                </a:solidFill>
                <a:latin typeface="Arial MT"/>
                <a:cs typeface="Arial MT"/>
              </a:rPr>
              <a:t>.</a:t>
            </a:r>
            <a:endParaRPr dirty="0">
              <a:latin typeface="Arial MT"/>
              <a:cs typeface="Arial MT"/>
            </a:endParaRPr>
          </a:p>
          <a:p>
            <a:pPr marL="12700" marR="5080" algn="just">
              <a:lnSpc>
                <a:spcPct val="111100"/>
              </a:lnSpc>
              <a:spcBef>
                <a:spcPts val="1980"/>
              </a:spcBef>
            </a:pPr>
            <a:r>
              <a:rPr lang="es-MX" spc="10" dirty="0">
                <a:solidFill>
                  <a:srgbClr val="000437"/>
                </a:solidFill>
                <a:latin typeface="Arial MT"/>
                <a:cs typeface="Arial MT"/>
              </a:rPr>
              <a:t>Oracle Integración es una plataforma PaaS completamente administrada por Oracle, esto significa que las responsabilidades tales como actualizaciones, aplicación de parches, alta disponibilidad, ajuste del rendimiento, escalado ahora están disponibles de manera inmediata y administradas por Oracle</a:t>
            </a:r>
            <a:r>
              <a:rPr spc="10" dirty="0">
                <a:solidFill>
                  <a:srgbClr val="000437"/>
                </a:solidFill>
                <a:latin typeface="Arial MT"/>
                <a:cs typeface="Arial MT"/>
              </a:rPr>
              <a:t>.</a:t>
            </a:r>
            <a:endParaRPr dirty="0">
              <a:latin typeface="Arial MT"/>
              <a:cs typeface="Arial MT"/>
            </a:endParaRPr>
          </a:p>
        </p:txBody>
      </p:sp>
    </p:spTree>
    <p:extLst>
      <p:ext uri="{BB962C8B-B14F-4D97-AF65-F5344CB8AC3E}">
        <p14:creationId xmlns:p14="http://schemas.microsoft.com/office/powerpoint/2010/main" val="142533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2839FF-4D75-AB66-049E-1A6E98A744CE}"/>
              </a:ext>
            </a:extLst>
          </p:cNvPr>
          <p:cNvPicPr/>
          <p:nvPr/>
        </p:nvPicPr>
        <p:blipFill>
          <a:blip r:embed="rId2"/>
          <a:stretch>
            <a:fillRect/>
          </a:stretch>
        </p:blipFill>
        <p:spPr>
          <a:xfrm>
            <a:off x="0" y="1809"/>
            <a:ext cx="12192000" cy="6854382"/>
          </a:xfrm>
          <a:prstGeom prst="rect">
            <a:avLst/>
          </a:prstGeom>
        </p:spPr>
      </p:pic>
      <p:grpSp>
        <p:nvGrpSpPr>
          <p:cNvPr id="10" name="Google Shape;1965;p42">
            <a:extLst>
              <a:ext uri="{FF2B5EF4-FFF2-40B4-BE49-F238E27FC236}">
                <a16:creationId xmlns:a16="http://schemas.microsoft.com/office/drawing/2014/main" id="{D06A221E-021D-9D32-F7B7-6C145DAA6E1D}"/>
              </a:ext>
            </a:extLst>
          </p:cNvPr>
          <p:cNvGrpSpPr/>
          <p:nvPr/>
        </p:nvGrpSpPr>
        <p:grpSpPr>
          <a:xfrm>
            <a:off x="9850616" y="2677160"/>
            <a:ext cx="2241719" cy="3653812"/>
            <a:chOff x="6542433" y="1193579"/>
            <a:chExt cx="2186002" cy="3482874"/>
          </a:xfrm>
        </p:grpSpPr>
        <p:sp>
          <p:nvSpPr>
            <p:cNvPr id="11" name="Google Shape;1966;p42">
              <a:extLst>
                <a:ext uri="{FF2B5EF4-FFF2-40B4-BE49-F238E27FC236}">
                  <a16:creationId xmlns:a16="http://schemas.microsoft.com/office/drawing/2014/main" id="{00ADD284-A06B-153B-DA43-C6CE95F4C07B}"/>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7;p42">
              <a:extLst>
                <a:ext uri="{FF2B5EF4-FFF2-40B4-BE49-F238E27FC236}">
                  <a16:creationId xmlns:a16="http://schemas.microsoft.com/office/drawing/2014/main" id="{40B9D5D1-0311-6874-AE36-1D43AE98C8E8}"/>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68;p42">
              <a:extLst>
                <a:ext uri="{FF2B5EF4-FFF2-40B4-BE49-F238E27FC236}">
                  <a16:creationId xmlns:a16="http://schemas.microsoft.com/office/drawing/2014/main" id="{EB712464-4C4A-4AD4-3D96-F632CB56275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9;p42">
              <a:extLst>
                <a:ext uri="{FF2B5EF4-FFF2-40B4-BE49-F238E27FC236}">
                  <a16:creationId xmlns:a16="http://schemas.microsoft.com/office/drawing/2014/main" id="{7180FF04-3739-B3DF-65BD-B4929A626265}"/>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0;p42">
              <a:extLst>
                <a:ext uri="{FF2B5EF4-FFF2-40B4-BE49-F238E27FC236}">
                  <a16:creationId xmlns:a16="http://schemas.microsoft.com/office/drawing/2014/main" id="{A232A4F8-1D64-B2C2-BC23-7CC6F4E14FAE}"/>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1;p42">
              <a:extLst>
                <a:ext uri="{FF2B5EF4-FFF2-40B4-BE49-F238E27FC236}">
                  <a16:creationId xmlns:a16="http://schemas.microsoft.com/office/drawing/2014/main" id="{B9637F44-FDBA-4993-618F-CB8E6822442B}"/>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2;p42">
              <a:extLst>
                <a:ext uri="{FF2B5EF4-FFF2-40B4-BE49-F238E27FC236}">
                  <a16:creationId xmlns:a16="http://schemas.microsoft.com/office/drawing/2014/main" id="{5A3F9E27-B33A-10DC-7266-83B9A3DB846A}"/>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3;p42">
              <a:extLst>
                <a:ext uri="{FF2B5EF4-FFF2-40B4-BE49-F238E27FC236}">
                  <a16:creationId xmlns:a16="http://schemas.microsoft.com/office/drawing/2014/main" id="{EA0A581B-04F3-DA5B-9A83-8C2EA0375398}"/>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4;p42">
              <a:extLst>
                <a:ext uri="{FF2B5EF4-FFF2-40B4-BE49-F238E27FC236}">
                  <a16:creationId xmlns:a16="http://schemas.microsoft.com/office/drawing/2014/main" id="{2006703D-27CA-A36C-9ABC-596CC1B985F7}"/>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5;p42">
              <a:extLst>
                <a:ext uri="{FF2B5EF4-FFF2-40B4-BE49-F238E27FC236}">
                  <a16:creationId xmlns:a16="http://schemas.microsoft.com/office/drawing/2014/main" id="{D18B232A-F286-9D43-BC45-CD0184F53A8E}"/>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6;p42">
              <a:extLst>
                <a:ext uri="{FF2B5EF4-FFF2-40B4-BE49-F238E27FC236}">
                  <a16:creationId xmlns:a16="http://schemas.microsoft.com/office/drawing/2014/main" id="{E7DA380B-C38A-497B-32DB-40D84CA92F8B}"/>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7;p42">
              <a:extLst>
                <a:ext uri="{FF2B5EF4-FFF2-40B4-BE49-F238E27FC236}">
                  <a16:creationId xmlns:a16="http://schemas.microsoft.com/office/drawing/2014/main" id="{7FECE06A-887E-7D86-09A0-0D53386FC118}"/>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8;p42">
              <a:extLst>
                <a:ext uri="{FF2B5EF4-FFF2-40B4-BE49-F238E27FC236}">
                  <a16:creationId xmlns:a16="http://schemas.microsoft.com/office/drawing/2014/main" id="{4DD8F74C-2859-6972-A1EE-0526BC8D2730}"/>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9;p42">
              <a:extLst>
                <a:ext uri="{FF2B5EF4-FFF2-40B4-BE49-F238E27FC236}">
                  <a16:creationId xmlns:a16="http://schemas.microsoft.com/office/drawing/2014/main" id="{09BB5E60-9AA2-424D-053A-84A21E0E4BA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0;p42">
              <a:extLst>
                <a:ext uri="{FF2B5EF4-FFF2-40B4-BE49-F238E27FC236}">
                  <a16:creationId xmlns:a16="http://schemas.microsoft.com/office/drawing/2014/main" id="{503EE09B-7AFB-3A14-3D38-8D3D62549DC4}"/>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1;p42">
              <a:extLst>
                <a:ext uri="{FF2B5EF4-FFF2-40B4-BE49-F238E27FC236}">
                  <a16:creationId xmlns:a16="http://schemas.microsoft.com/office/drawing/2014/main" id="{4B154ED8-BC28-F5F2-57D6-B6A424D83C56}"/>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2;p42">
              <a:extLst>
                <a:ext uri="{FF2B5EF4-FFF2-40B4-BE49-F238E27FC236}">
                  <a16:creationId xmlns:a16="http://schemas.microsoft.com/office/drawing/2014/main" id="{22728B86-352D-2783-8F15-5A6DB8DAE8B4}"/>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3;p42">
              <a:extLst>
                <a:ext uri="{FF2B5EF4-FFF2-40B4-BE49-F238E27FC236}">
                  <a16:creationId xmlns:a16="http://schemas.microsoft.com/office/drawing/2014/main" id="{8430304B-A864-0665-32B3-9CC9E48CFA11}"/>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4;p42">
              <a:extLst>
                <a:ext uri="{FF2B5EF4-FFF2-40B4-BE49-F238E27FC236}">
                  <a16:creationId xmlns:a16="http://schemas.microsoft.com/office/drawing/2014/main" id="{7C140AC0-AF53-E951-FFF3-C9891C5F630F}"/>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5;p42">
              <a:extLst>
                <a:ext uri="{FF2B5EF4-FFF2-40B4-BE49-F238E27FC236}">
                  <a16:creationId xmlns:a16="http://schemas.microsoft.com/office/drawing/2014/main" id="{32669875-C160-A634-0D24-B7500ABF040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6;p42">
              <a:extLst>
                <a:ext uri="{FF2B5EF4-FFF2-40B4-BE49-F238E27FC236}">
                  <a16:creationId xmlns:a16="http://schemas.microsoft.com/office/drawing/2014/main" id="{7D3BE7B9-8762-72D5-2365-6B0830CE7395}"/>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7;p42">
              <a:extLst>
                <a:ext uri="{FF2B5EF4-FFF2-40B4-BE49-F238E27FC236}">
                  <a16:creationId xmlns:a16="http://schemas.microsoft.com/office/drawing/2014/main" id="{BD755A4B-1102-9079-2221-2F056E833B20}"/>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8;p42">
              <a:extLst>
                <a:ext uri="{FF2B5EF4-FFF2-40B4-BE49-F238E27FC236}">
                  <a16:creationId xmlns:a16="http://schemas.microsoft.com/office/drawing/2014/main" id="{B795CCFB-0EB8-2DC0-6403-BAF8CCEFBAC3}"/>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9;p42">
              <a:extLst>
                <a:ext uri="{FF2B5EF4-FFF2-40B4-BE49-F238E27FC236}">
                  <a16:creationId xmlns:a16="http://schemas.microsoft.com/office/drawing/2014/main" id="{B9C63A9D-2C7D-CDB8-47DC-8CEEE0559BB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0;p42">
              <a:extLst>
                <a:ext uri="{FF2B5EF4-FFF2-40B4-BE49-F238E27FC236}">
                  <a16:creationId xmlns:a16="http://schemas.microsoft.com/office/drawing/2014/main" id="{65A69102-FAF4-B956-FD88-06964A397C25}"/>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1;p42">
              <a:extLst>
                <a:ext uri="{FF2B5EF4-FFF2-40B4-BE49-F238E27FC236}">
                  <a16:creationId xmlns:a16="http://schemas.microsoft.com/office/drawing/2014/main" id="{5D3A6708-45F8-28F9-15B5-F0491251559C}"/>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2;p42">
              <a:extLst>
                <a:ext uri="{FF2B5EF4-FFF2-40B4-BE49-F238E27FC236}">
                  <a16:creationId xmlns:a16="http://schemas.microsoft.com/office/drawing/2014/main" id="{873A552E-E761-A56E-D92A-FD5F322BCEAC}"/>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3;p42">
              <a:extLst>
                <a:ext uri="{FF2B5EF4-FFF2-40B4-BE49-F238E27FC236}">
                  <a16:creationId xmlns:a16="http://schemas.microsoft.com/office/drawing/2014/main" id="{79C8C4E4-ACDF-A81F-A81E-0918F9F3B514}"/>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4;p42">
              <a:extLst>
                <a:ext uri="{FF2B5EF4-FFF2-40B4-BE49-F238E27FC236}">
                  <a16:creationId xmlns:a16="http://schemas.microsoft.com/office/drawing/2014/main" id="{D50A804B-A98B-79FE-7CB6-6F23F0A1DE75}"/>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5;p42">
              <a:extLst>
                <a:ext uri="{FF2B5EF4-FFF2-40B4-BE49-F238E27FC236}">
                  <a16:creationId xmlns:a16="http://schemas.microsoft.com/office/drawing/2014/main" id="{69944104-A44F-4C09-A9DF-EF5EB9DE04D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6;p42">
              <a:extLst>
                <a:ext uri="{FF2B5EF4-FFF2-40B4-BE49-F238E27FC236}">
                  <a16:creationId xmlns:a16="http://schemas.microsoft.com/office/drawing/2014/main" id="{9854BB4C-63BB-FA29-B0E8-E9C0466BB397}"/>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7;p42">
              <a:extLst>
                <a:ext uri="{FF2B5EF4-FFF2-40B4-BE49-F238E27FC236}">
                  <a16:creationId xmlns:a16="http://schemas.microsoft.com/office/drawing/2014/main" id="{7948D4A5-2698-0138-4BB6-BF9AD1F938EA}"/>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8;p42">
              <a:extLst>
                <a:ext uri="{FF2B5EF4-FFF2-40B4-BE49-F238E27FC236}">
                  <a16:creationId xmlns:a16="http://schemas.microsoft.com/office/drawing/2014/main" id="{EC837B4C-BFBA-145A-AC1B-630BB407BBA9}"/>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9;p42">
              <a:extLst>
                <a:ext uri="{FF2B5EF4-FFF2-40B4-BE49-F238E27FC236}">
                  <a16:creationId xmlns:a16="http://schemas.microsoft.com/office/drawing/2014/main" id="{7DADE403-D60B-4E8B-9684-5383A361E848}"/>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0;p42">
              <a:extLst>
                <a:ext uri="{FF2B5EF4-FFF2-40B4-BE49-F238E27FC236}">
                  <a16:creationId xmlns:a16="http://schemas.microsoft.com/office/drawing/2014/main" id="{AEEAA2CC-81CD-0FF2-A621-3DA22A2B5F90}"/>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1;p42">
              <a:extLst>
                <a:ext uri="{FF2B5EF4-FFF2-40B4-BE49-F238E27FC236}">
                  <a16:creationId xmlns:a16="http://schemas.microsoft.com/office/drawing/2014/main" id="{24AB1DCC-FC3C-7ECE-D56F-FE9EE1F2F449}"/>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2;p42">
              <a:extLst>
                <a:ext uri="{FF2B5EF4-FFF2-40B4-BE49-F238E27FC236}">
                  <a16:creationId xmlns:a16="http://schemas.microsoft.com/office/drawing/2014/main" id="{774A4768-A8F8-C856-8564-AC7222F5C06A}"/>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3;p42">
              <a:extLst>
                <a:ext uri="{FF2B5EF4-FFF2-40B4-BE49-F238E27FC236}">
                  <a16:creationId xmlns:a16="http://schemas.microsoft.com/office/drawing/2014/main" id="{79884389-03FA-919E-CE50-2044ECD99DA1}"/>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4;p42">
              <a:extLst>
                <a:ext uri="{FF2B5EF4-FFF2-40B4-BE49-F238E27FC236}">
                  <a16:creationId xmlns:a16="http://schemas.microsoft.com/office/drawing/2014/main" id="{BA94F2B0-54AD-BEA1-1B76-D3F07FF0B67D}"/>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5;p42">
              <a:extLst>
                <a:ext uri="{FF2B5EF4-FFF2-40B4-BE49-F238E27FC236}">
                  <a16:creationId xmlns:a16="http://schemas.microsoft.com/office/drawing/2014/main" id="{AD65C211-413A-20A4-52F2-18391D1C95EB}"/>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6;p42">
              <a:extLst>
                <a:ext uri="{FF2B5EF4-FFF2-40B4-BE49-F238E27FC236}">
                  <a16:creationId xmlns:a16="http://schemas.microsoft.com/office/drawing/2014/main" id="{AC0D2CCA-D009-8ED5-F57A-0946A5F371DD}"/>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7;p42">
              <a:extLst>
                <a:ext uri="{FF2B5EF4-FFF2-40B4-BE49-F238E27FC236}">
                  <a16:creationId xmlns:a16="http://schemas.microsoft.com/office/drawing/2014/main" id="{791172FD-1C01-6EF0-EED3-ABEC0079F740}"/>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8;p42">
              <a:extLst>
                <a:ext uri="{FF2B5EF4-FFF2-40B4-BE49-F238E27FC236}">
                  <a16:creationId xmlns:a16="http://schemas.microsoft.com/office/drawing/2014/main" id="{BC650AE4-D9E4-1691-2BF3-B778845E110C}"/>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9;p42">
              <a:extLst>
                <a:ext uri="{FF2B5EF4-FFF2-40B4-BE49-F238E27FC236}">
                  <a16:creationId xmlns:a16="http://schemas.microsoft.com/office/drawing/2014/main" id="{9568CF2C-F2EF-63AF-B45D-B9A45E542C32}"/>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0;p42">
              <a:extLst>
                <a:ext uri="{FF2B5EF4-FFF2-40B4-BE49-F238E27FC236}">
                  <a16:creationId xmlns:a16="http://schemas.microsoft.com/office/drawing/2014/main" id="{958487A4-81D9-6390-5060-B2B0C47041BF}"/>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1;p42">
              <a:extLst>
                <a:ext uri="{FF2B5EF4-FFF2-40B4-BE49-F238E27FC236}">
                  <a16:creationId xmlns:a16="http://schemas.microsoft.com/office/drawing/2014/main" id="{5B9625CB-9AB6-6C16-0B2C-99BF414978B6}"/>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2;p42">
              <a:extLst>
                <a:ext uri="{FF2B5EF4-FFF2-40B4-BE49-F238E27FC236}">
                  <a16:creationId xmlns:a16="http://schemas.microsoft.com/office/drawing/2014/main" id="{B3DF0461-FBA7-1978-8BAF-17C6129A2A3C}"/>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3;p42">
              <a:extLst>
                <a:ext uri="{FF2B5EF4-FFF2-40B4-BE49-F238E27FC236}">
                  <a16:creationId xmlns:a16="http://schemas.microsoft.com/office/drawing/2014/main" id="{14B60191-DAFB-B2B6-CBAE-91CB6E03DE5A}"/>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4;p42">
              <a:extLst>
                <a:ext uri="{FF2B5EF4-FFF2-40B4-BE49-F238E27FC236}">
                  <a16:creationId xmlns:a16="http://schemas.microsoft.com/office/drawing/2014/main" id="{2B372E2A-0345-A35A-E2F9-BA5A720BA070}"/>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5;p42">
              <a:extLst>
                <a:ext uri="{FF2B5EF4-FFF2-40B4-BE49-F238E27FC236}">
                  <a16:creationId xmlns:a16="http://schemas.microsoft.com/office/drawing/2014/main" id="{2182DBB0-6D36-A848-FAFA-55040185FA2A}"/>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6;p42">
              <a:extLst>
                <a:ext uri="{FF2B5EF4-FFF2-40B4-BE49-F238E27FC236}">
                  <a16:creationId xmlns:a16="http://schemas.microsoft.com/office/drawing/2014/main" id="{3EA963BC-8062-7C91-EC29-C6BC36571B00}"/>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7;p42">
              <a:extLst>
                <a:ext uri="{FF2B5EF4-FFF2-40B4-BE49-F238E27FC236}">
                  <a16:creationId xmlns:a16="http://schemas.microsoft.com/office/drawing/2014/main" id="{9115C246-DE4E-A598-56A5-25CB77AAFCC7}"/>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8;p42">
              <a:extLst>
                <a:ext uri="{FF2B5EF4-FFF2-40B4-BE49-F238E27FC236}">
                  <a16:creationId xmlns:a16="http://schemas.microsoft.com/office/drawing/2014/main" id="{E4F32B66-24BA-7082-8B0E-0DC203F728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9;p42">
              <a:extLst>
                <a:ext uri="{FF2B5EF4-FFF2-40B4-BE49-F238E27FC236}">
                  <a16:creationId xmlns:a16="http://schemas.microsoft.com/office/drawing/2014/main" id="{4CA784DF-4DD8-1D9B-A012-111C525C85D3}"/>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0;p42">
              <a:extLst>
                <a:ext uri="{FF2B5EF4-FFF2-40B4-BE49-F238E27FC236}">
                  <a16:creationId xmlns:a16="http://schemas.microsoft.com/office/drawing/2014/main" id="{2B7299FD-E487-B413-9E00-80D00A1A722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1;p42">
              <a:extLst>
                <a:ext uri="{FF2B5EF4-FFF2-40B4-BE49-F238E27FC236}">
                  <a16:creationId xmlns:a16="http://schemas.microsoft.com/office/drawing/2014/main" id="{036DFB26-D670-6D81-6D3A-4B4A748B5E4E}"/>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2;p42">
              <a:extLst>
                <a:ext uri="{FF2B5EF4-FFF2-40B4-BE49-F238E27FC236}">
                  <a16:creationId xmlns:a16="http://schemas.microsoft.com/office/drawing/2014/main" id="{E2217ED5-8E05-7FDB-8D73-7B26C2DB9EAE}"/>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3;p42">
              <a:extLst>
                <a:ext uri="{FF2B5EF4-FFF2-40B4-BE49-F238E27FC236}">
                  <a16:creationId xmlns:a16="http://schemas.microsoft.com/office/drawing/2014/main" id="{BF2919FF-7B03-65E2-575E-2C8A8DBEDBA2}"/>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4;p42">
              <a:extLst>
                <a:ext uri="{FF2B5EF4-FFF2-40B4-BE49-F238E27FC236}">
                  <a16:creationId xmlns:a16="http://schemas.microsoft.com/office/drawing/2014/main" id="{9CFF8E03-7E21-52B5-79A1-ED85B1E39E3E}"/>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5;p42">
              <a:extLst>
                <a:ext uri="{FF2B5EF4-FFF2-40B4-BE49-F238E27FC236}">
                  <a16:creationId xmlns:a16="http://schemas.microsoft.com/office/drawing/2014/main" id="{0F4328CE-BEA8-A23C-B63F-E6FA014604F1}"/>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6;p42">
              <a:extLst>
                <a:ext uri="{FF2B5EF4-FFF2-40B4-BE49-F238E27FC236}">
                  <a16:creationId xmlns:a16="http://schemas.microsoft.com/office/drawing/2014/main" id="{9D9AD91A-3A70-8950-13A2-72A54173E613}"/>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7;p42">
              <a:extLst>
                <a:ext uri="{FF2B5EF4-FFF2-40B4-BE49-F238E27FC236}">
                  <a16:creationId xmlns:a16="http://schemas.microsoft.com/office/drawing/2014/main" id="{75B9D013-1290-C771-B93A-5136F89A46F3}"/>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8;p42">
              <a:extLst>
                <a:ext uri="{FF2B5EF4-FFF2-40B4-BE49-F238E27FC236}">
                  <a16:creationId xmlns:a16="http://schemas.microsoft.com/office/drawing/2014/main" id="{F8CEB17D-D6C0-38E9-E68D-7A893EB5329B}"/>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9;p42">
              <a:extLst>
                <a:ext uri="{FF2B5EF4-FFF2-40B4-BE49-F238E27FC236}">
                  <a16:creationId xmlns:a16="http://schemas.microsoft.com/office/drawing/2014/main" id="{4D515FB0-B2FA-A1E7-86B3-9FE98F9BE41C}"/>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object 4">
            <a:extLst>
              <a:ext uri="{FF2B5EF4-FFF2-40B4-BE49-F238E27FC236}">
                <a16:creationId xmlns:a16="http://schemas.microsoft.com/office/drawing/2014/main" id="{3E3A6C52-12DA-4037-3263-2E7BB4A3E998}"/>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3DC2F562-7428-CAD5-F2E5-29272DBD75F7}"/>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Solución</a:t>
            </a:r>
            <a:r>
              <a:rPr lang="es-MX" sz="4100" b="1" spc="-65" dirty="0"/>
              <a:t> </a:t>
            </a:r>
            <a:r>
              <a:rPr lang="es-MX" sz="4100" b="1" spc="15" dirty="0"/>
              <a:t>Propuesta</a:t>
            </a:r>
            <a:endParaRPr lang="es-MX" sz="4100" b="1" dirty="0"/>
          </a:p>
        </p:txBody>
      </p:sp>
      <p:sp>
        <p:nvSpPr>
          <p:cNvPr id="81" name="Flecha: a la izquierda y derecha 80">
            <a:extLst>
              <a:ext uri="{FF2B5EF4-FFF2-40B4-BE49-F238E27FC236}">
                <a16:creationId xmlns:a16="http://schemas.microsoft.com/office/drawing/2014/main" id="{C2AA05C3-5887-BAD5-186F-DD798C0F320D}"/>
              </a:ext>
            </a:extLst>
          </p:cNvPr>
          <p:cNvSpPr/>
          <p:nvPr/>
        </p:nvSpPr>
        <p:spPr>
          <a:xfrm>
            <a:off x="6616333" y="4031797"/>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82" name="Flecha: a la izquierda y derecha 81">
            <a:extLst>
              <a:ext uri="{FF2B5EF4-FFF2-40B4-BE49-F238E27FC236}">
                <a16:creationId xmlns:a16="http://schemas.microsoft.com/office/drawing/2014/main" id="{B4A5B748-F244-2818-EA2D-F5E9931064CD}"/>
              </a:ext>
            </a:extLst>
          </p:cNvPr>
          <p:cNvSpPr/>
          <p:nvPr/>
        </p:nvSpPr>
        <p:spPr>
          <a:xfrm>
            <a:off x="2604283" y="4000007"/>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pic>
        <p:nvPicPr>
          <p:cNvPr id="7" name="Imagen 6">
            <a:extLst>
              <a:ext uri="{FF2B5EF4-FFF2-40B4-BE49-F238E27FC236}">
                <a16:creationId xmlns:a16="http://schemas.microsoft.com/office/drawing/2014/main" id="{984E7601-9739-E100-DF67-EF3C9B5E398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41" y="3463253"/>
            <a:ext cx="2363657" cy="1278304"/>
          </a:xfrm>
          <a:prstGeom prst="rect">
            <a:avLst/>
          </a:prstGeom>
        </p:spPr>
      </p:pic>
      <p:sp>
        <p:nvSpPr>
          <p:cNvPr id="8" name="Flecha: a la izquierda y derecha 7">
            <a:extLst>
              <a:ext uri="{FF2B5EF4-FFF2-40B4-BE49-F238E27FC236}">
                <a16:creationId xmlns:a16="http://schemas.microsoft.com/office/drawing/2014/main" id="{65925C9A-0EFF-6FBA-F4E0-6E2A4AC55211}"/>
              </a:ext>
            </a:extLst>
          </p:cNvPr>
          <p:cNvSpPr/>
          <p:nvPr/>
        </p:nvSpPr>
        <p:spPr>
          <a:xfrm rot="5400000">
            <a:off x="4610938" y="3029035"/>
            <a:ext cx="661888" cy="353142"/>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dirty="0"/>
          </a:p>
        </p:txBody>
      </p:sp>
      <p:pic>
        <p:nvPicPr>
          <p:cNvPr id="75" name="Imagen 74">
            <a:extLst>
              <a:ext uri="{FF2B5EF4-FFF2-40B4-BE49-F238E27FC236}">
                <a16:creationId xmlns:a16="http://schemas.microsoft.com/office/drawing/2014/main" id="{75371773-AA28-FD37-0F46-E632DB89F20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77192" y="1461355"/>
            <a:ext cx="3929380" cy="1314556"/>
          </a:xfrm>
          <a:prstGeom prst="rect">
            <a:avLst/>
          </a:prstGeom>
        </p:spPr>
      </p:pic>
      <p:pic>
        <p:nvPicPr>
          <p:cNvPr id="76" name="Imagen 75">
            <a:extLst>
              <a:ext uri="{FF2B5EF4-FFF2-40B4-BE49-F238E27FC236}">
                <a16:creationId xmlns:a16="http://schemas.microsoft.com/office/drawing/2014/main" id="{5E54F0BA-2C8E-3E9F-EC46-85051A4BF934}"/>
              </a:ext>
            </a:extLst>
          </p:cNvPr>
          <p:cNvPicPr>
            <a:picLocks noChangeAspect="1"/>
          </p:cNvPicPr>
          <p:nvPr/>
        </p:nvPicPr>
        <p:blipFill rotWithShape="1">
          <a:blip r:embed="rId6">
            <a:clrChange>
              <a:clrFrom>
                <a:srgbClr val="FDFDFD"/>
              </a:clrFrom>
              <a:clrTo>
                <a:srgbClr val="FDFDFD">
                  <a:alpha val="0"/>
                </a:srgbClr>
              </a:clrTo>
            </a:clrChange>
            <a:extLst>
              <a:ext uri="{BEBA8EAE-BF5A-486C-A8C5-ECC9F3942E4B}">
                <a14:imgProps xmlns:a14="http://schemas.microsoft.com/office/drawing/2010/main">
                  <a14:imgLayer r:embed="rId7">
                    <a14:imgEffect>
                      <a14:brightnessContrast contrast="-3000"/>
                    </a14:imgEffect>
                  </a14:imgLayer>
                </a14:imgProps>
              </a:ext>
            </a:extLst>
          </a:blip>
          <a:srcRect l="37446" r="4099" b="3596"/>
          <a:stretch/>
        </p:blipFill>
        <p:spPr>
          <a:xfrm>
            <a:off x="7365784" y="3030563"/>
            <a:ext cx="2475760" cy="2296699"/>
          </a:xfrm>
          <a:prstGeom prst="rect">
            <a:avLst/>
          </a:prstGeom>
        </p:spPr>
      </p:pic>
      <p:pic>
        <p:nvPicPr>
          <p:cNvPr id="77" name="Imagen 76">
            <a:extLst>
              <a:ext uri="{FF2B5EF4-FFF2-40B4-BE49-F238E27FC236}">
                <a16:creationId xmlns:a16="http://schemas.microsoft.com/office/drawing/2014/main" id="{F3FCB169-5FB6-C9A8-3E5F-8FE22981E21B}"/>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3067548" y="3370735"/>
            <a:ext cx="3747408" cy="1808748"/>
          </a:xfrm>
          <a:prstGeom prst="rect">
            <a:avLst/>
          </a:prstGeom>
        </p:spPr>
      </p:pic>
    </p:spTree>
    <p:extLst>
      <p:ext uri="{BB962C8B-B14F-4D97-AF65-F5344CB8AC3E}">
        <p14:creationId xmlns:p14="http://schemas.microsoft.com/office/powerpoint/2010/main" val="8069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B031A-3201-F0E0-8696-BD236C5B65DE}"/>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4D4B22E0-F48F-3628-68AE-31DCD0D69BFA}"/>
              </a:ext>
            </a:extLst>
          </p:cNvPr>
          <p:cNvPicPr/>
          <p:nvPr/>
        </p:nvPicPr>
        <p:blipFill>
          <a:blip r:embed="rId2"/>
          <a:stretch>
            <a:fillRect/>
          </a:stretch>
        </p:blipFill>
        <p:spPr>
          <a:xfrm>
            <a:off x="0" y="3618"/>
            <a:ext cx="12192000" cy="6854382"/>
          </a:xfrm>
          <a:prstGeom prst="rect">
            <a:avLst/>
          </a:prstGeom>
        </p:spPr>
      </p:pic>
      <p:grpSp>
        <p:nvGrpSpPr>
          <p:cNvPr id="10" name="Google Shape;1965;p42">
            <a:extLst>
              <a:ext uri="{FF2B5EF4-FFF2-40B4-BE49-F238E27FC236}">
                <a16:creationId xmlns:a16="http://schemas.microsoft.com/office/drawing/2014/main" id="{212AF54A-0E7F-DD1E-2709-FC3395F8BA96}"/>
              </a:ext>
            </a:extLst>
          </p:cNvPr>
          <p:cNvGrpSpPr/>
          <p:nvPr/>
        </p:nvGrpSpPr>
        <p:grpSpPr>
          <a:xfrm>
            <a:off x="9850616" y="2677160"/>
            <a:ext cx="2241719" cy="3653812"/>
            <a:chOff x="6542433" y="1193579"/>
            <a:chExt cx="2186002" cy="3482874"/>
          </a:xfrm>
        </p:grpSpPr>
        <p:sp>
          <p:nvSpPr>
            <p:cNvPr id="11" name="Google Shape;1966;p42">
              <a:extLst>
                <a:ext uri="{FF2B5EF4-FFF2-40B4-BE49-F238E27FC236}">
                  <a16:creationId xmlns:a16="http://schemas.microsoft.com/office/drawing/2014/main" id="{55AA81FC-8051-C0BF-08D5-4558D622394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7;p42">
              <a:extLst>
                <a:ext uri="{FF2B5EF4-FFF2-40B4-BE49-F238E27FC236}">
                  <a16:creationId xmlns:a16="http://schemas.microsoft.com/office/drawing/2014/main" id="{8E13BE67-665E-E532-72F7-BDADD615932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68;p42">
              <a:extLst>
                <a:ext uri="{FF2B5EF4-FFF2-40B4-BE49-F238E27FC236}">
                  <a16:creationId xmlns:a16="http://schemas.microsoft.com/office/drawing/2014/main" id="{110B742F-F7D6-1DBE-0FCC-A428E832211E}"/>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9;p42">
              <a:extLst>
                <a:ext uri="{FF2B5EF4-FFF2-40B4-BE49-F238E27FC236}">
                  <a16:creationId xmlns:a16="http://schemas.microsoft.com/office/drawing/2014/main" id="{63C377D2-D52D-BA55-A7CF-1CB4E1729D53}"/>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0;p42">
              <a:extLst>
                <a:ext uri="{FF2B5EF4-FFF2-40B4-BE49-F238E27FC236}">
                  <a16:creationId xmlns:a16="http://schemas.microsoft.com/office/drawing/2014/main" id="{FDF61CB0-0DDE-7611-992F-F87162BE7E8E}"/>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1;p42">
              <a:extLst>
                <a:ext uri="{FF2B5EF4-FFF2-40B4-BE49-F238E27FC236}">
                  <a16:creationId xmlns:a16="http://schemas.microsoft.com/office/drawing/2014/main" id="{54BE6339-C663-EE41-7645-5612A145DBCD}"/>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2;p42">
              <a:extLst>
                <a:ext uri="{FF2B5EF4-FFF2-40B4-BE49-F238E27FC236}">
                  <a16:creationId xmlns:a16="http://schemas.microsoft.com/office/drawing/2014/main" id="{490770EF-CBBF-4BD2-6698-0792C53A6881}"/>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3;p42">
              <a:extLst>
                <a:ext uri="{FF2B5EF4-FFF2-40B4-BE49-F238E27FC236}">
                  <a16:creationId xmlns:a16="http://schemas.microsoft.com/office/drawing/2014/main" id="{65A610E5-30BE-4571-2322-77A26628D148}"/>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4;p42">
              <a:extLst>
                <a:ext uri="{FF2B5EF4-FFF2-40B4-BE49-F238E27FC236}">
                  <a16:creationId xmlns:a16="http://schemas.microsoft.com/office/drawing/2014/main" id="{A4F59A84-F8DD-41C9-E9C8-C9B40D90DD3E}"/>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5;p42">
              <a:extLst>
                <a:ext uri="{FF2B5EF4-FFF2-40B4-BE49-F238E27FC236}">
                  <a16:creationId xmlns:a16="http://schemas.microsoft.com/office/drawing/2014/main" id="{85A6EF0C-8078-A293-2CA1-4C4B54A6DD39}"/>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6;p42">
              <a:extLst>
                <a:ext uri="{FF2B5EF4-FFF2-40B4-BE49-F238E27FC236}">
                  <a16:creationId xmlns:a16="http://schemas.microsoft.com/office/drawing/2014/main" id="{0C21916C-DDA5-6F1A-6015-F4B40D08593C}"/>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7;p42">
              <a:extLst>
                <a:ext uri="{FF2B5EF4-FFF2-40B4-BE49-F238E27FC236}">
                  <a16:creationId xmlns:a16="http://schemas.microsoft.com/office/drawing/2014/main" id="{D9C777F6-ECDA-D071-AE43-1B9331EDFB0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8;p42">
              <a:extLst>
                <a:ext uri="{FF2B5EF4-FFF2-40B4-BE49-F238E27FC236}">
                  <a16:creationId xmlns:a16="http://schemas.microsoft.com/office/drawing/2014/main" id="{DB999C7C-889B-B198-F25C-73021C6137CB}"/>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9;p42">
              <a:extLst>
                <a:ext uri="{FF2B5EF4-FFF2-40B4-BE49-F238E27FC236}">
                  <a16:creationId xmlns:a16="http://schemas.microsoft.com/office/drawing/2014/main" id="{17E42B09-33E4-A832-071A-D25C14852566}"/>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0;p42">
              <a:extLst>
                <a:ext uri="{FF2B5EF4-FFF2-40B4-BE49-F238E27FC236}">
                  <a16:creationId xmlns:a16="http://schemas.microsoft.com/office/drawing/2014/main" id="{D2341B65-A84A-FE96-A545-753AB741114E}"/>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1;p42">
              <a:extLst>
                <a:ext uri="{FF2B5EF4-FFF2-40B4-BE49-F238E27FC236}">
                  <a16:creationId xmlns:a16="http://schemas.microsoft.com/office/drawing/2014/main" id="{D03EFAE1-3F5B-01D6-CEAD-3D790CA311E2}"/>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2;p42">
              <a:extLst>
                <a:ext uri="{FF2B5EF4-FFF2-40B4-BE49-F238E27FC236}">
                  <a16:creationId xmlns:a16="http://schemas.microsoft.com/office/drawing/2014/main" id="{358E9948-1A70-7F27-FAE7-8A47074146C3}"/>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3;p42">
              <a:extLst>
                <a:ext uri="{FF2B5EF4-FFF2-40B4-BE49-F238E27FC236}">
                  <a16:creationId xmlns:a16="http://schemas.microsoft.com/office/drawing/2014/main" id="{F0E12D81-F6C3-D5ED-531E-32484B01CABB}"/>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4;p42">
              <a:extLst>
                <a:ext uri="{FF2B5EF4-FFF2-40B4-BE49-F238E27FC236}">
                  <a16:creationId xmlns:a16="http://schemas.microsoft.com/office/drawing/2014/main" id="{CAAC5687-A819-547A-A9A9-31CB167E5482}"/>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5;p42">
              <a:extLst>
                <a:ext uri="{FF2B5EF4-FFF2-40B4-BE49-F238E27FC236}">
                  <a16:creationId xmlns:a16="http://schemas.microsoft.com/office/drawing/2014/main" id="{699C870B-A3D7-7E05-9C8C-501B887948BC}"/>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6;p42">
              <a:extLst>
                <a:ext uri="{FF2B5EF4-FFF2-40B4-BE49-F238E27FC236}">
                  <a16:creationId xmlns:a16="http://schemas.microsoft.com/office/drawing/2014/main" id="{0BF909E0-7E68-D72C-A44D-5F42E7DF973F}"/>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7;p42">
              <a:extLst>
                <a:ext uri="{FF2B5EF4-FFF2-40B4-BE49-F238E27FC236}">
                  <a16:creationId xmlns:a16="http://schemas.microsoft.com/office/drawing/2014/main" id="{76501497-19B2-03AC-4831-E976BABD2AA6}"/>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8;p42">
              <a:extLst>
                <a:ext uri="{FF2B5EF4-FFF2-40B4-BE49-F238E27FC236}">
                  <a16:creationId xmlns:a16="http://schemas.microsoft.com/office/drawing/2014/main" id="{A41B4F46-4A71-6963-2141-01F4C2A7C0CD}"/>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9;p42">
              <a:extLst>
                <a:ext uri="{FF2B5EF4-FFF2-40B4-BE49-F238E27FC236}">
                  <a16:creationId xmlns:a16="http://schemas.microsoft.com/office/drawing/2014/main" id="{893A9DB8-4EB3-0FDA-2146-BEFE9522D82E}"/>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0;p42">
              <a:extLst>
                <a:ext uri="{FF2B5EF4-FFF2-40B4-BE49-F238E27FC236}">
                  <a16:creationId xmlns:a16="http://schemas.microsoft.com/office/drawing/2014/main" id="{C33B359E-4A74-C276-A3AE-9586801ECB7D}"/>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1;p42">
              <a:extLst>
                <a:ext uri="{FF2B5EF4-FFF2-40B4-BE49-F238E27FC236}">
                  <a16:creationId xmlns:a16="http://schemas.microsoft.com/office/drawing/2014/main" id="{0B53C002-B27B-6EF8-BE59-89F50C20DDB3}"/>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2;p42">
              <a:extLst>
                <a:ext uri="{FF2B5EF4-FFF2-40B4-BE49-F238E27FC236}">
                  <a16:creationId xmlns:a16="http://schemas.microsoft.com/office/drawing/2014/main" id="{CA5F7BF5-463C-F5A9-4CDE-D8B472070BB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3;p42">
              <a:extLst>
                <a:ext uri="{FF2B5EF4-FFF2-40B4-BE49-F238E27FC236}">
                  <a16:creationId xmlns:a16="http://schemas.microsoft.com/office/drawing/2014/main" id="{136DBFCA-1598-120B-309A-2599442B7428}"/>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4;p42">
              <a:extLst>
                <a:ext uri="{FF2B5EF4-FFF2-40B4-BE49-F238E27FC236}">
                  <a16:creationId xmlns:a16="http://schemas.microsoft.com/office/drawing/2014/main" id="{1D6A3648-1C8D-1984-0725-6214980B960A}"/>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5;p42">
              <a:extLst>
                <a:ext uri="{FF2B5EF4-FFF2-40B4-BE49-F238E27FC236}">
                  <a16:creationId xmlns:a16="http://schemas.microsoft.com/office/drawing/2014/main" id="{465E1DE2-FC22-9859-3283-F86B68637957}"/>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6;p42">
              <a:extLst>
                <a:ext uri="{FF2B5EF4-FFF2-40B4-BE49-F238E27FC236}">
                  <a16:creationId xmlns:a16="http://schemas.microsoft.com/office/drawing/2014/main" id="{9C609760-7F4E-57AA-22F3-9CB4F4D834F3}"/>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7;p42">
              <a:extLst>
                <a:ext uri="{FF2B5EF4-FFF2-40B4-BE49-F238E27FC236}">
                  <a16:creationId xmlns:a16="http://schemas.microsoft.com/office/drawing/2014/main" id="{747C37DB-ACAD-0446-B547-AFCC8D71511E}"/>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8;p42">
              <a:extLst>
                <a:ext uri="{FF2B5EF4-FFF2-40B4-BE49-F238E27FC236}">
                  <a16:creationId xmlns:a16="http://schemas.microsoft.com/office/drawing/2014/main" id="{D936877E-F6F0-A1AA-D336-9F7B1BF6DC81}"/>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9;p42">
              <a:extLst>
                <a:ext uri="{FF2B5EF4-FFF2-40B4-BE49-F238E27FC236}">
                  <a16:creationId xmlns:a16="http://schemas.microsoft.com/office/drawing/2014/main" id="{AF993402-7D33-A198-6059-6265CA7ED713}"/>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0;p42">
              <a:extLst>
                <a:ext uri="{FF2B5EF4-FFF2-40B4-BE49-F238E27FC236}">
                  <a16:creationId xmlns:a16="http://schemas.microsoft.com/office/drawing/2014/main" id="{981D5DF5-385D-D4E7-B718-8036F8D68A48}"/>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1;p42">
              <a:extLst>
                <a:ext uri="{FF2B5EF4-FFF2-40B4-BE49-F238E27FC236}">
                  <a16:creationId xmlns:a16="http://schemas.microsoft.com/office/drawing/2014/main" id="{B1203325-564C-3C80-E260-BBFF30B11E51}"/>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2;p42">
              <a:extLst>
                <a:ext uri="{FF2B5EF4-FFF2-40B4-BE49-F238E27FC236}">
                  <a16:creationId xmlns:a16="http://schemas.microsoft.com/office/drawing/2014/main" id="{946305C1-0098-FE60-AA52-B1A93A4083DE}"/>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3;p42">
              <a:extLst>
                <a:ext uri="{FF2B5EF4-FFF2-40B4-BE49-F238E27FC236}">
                  <a16:creationId xmlns:a16="http://schemas.microsoft.com/office/drawing/2014/main" id="{BF27CF43-BCFC-7D55-27F6-293797CD2767}"/>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4;p42">
              <a:extLst>
                <a:ext uri="{FF2B5EF4-FFF2-40B4-BE49-F238E27FC236}">
                  <a16:creationId xmlns:a16="http://schemas.microsoft.com/office/drawing/2014/main" id="{8CDF39AF-08C4-F5BF-54E6-D24C18904B63}"/>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5;p42">
              <a:extLst>
                <a:ext uri="{FF2B5EF4-FFF2-40B4-BE49-F238E27FC236}">
                  <a16:creationId xmlns:a16="http://schemas.microsoft.com/office/drawing/2014/main" id="{764C458A-96FB-66A5-E810-28ACCA6A413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6;p42">
              <a:extLst>
                <a:ext uri="{FF2B5EF4-FFF2-40B4-BE49-F238E27FC236}">
                  <a16:creationId xmlns:a16="http://schemas.microsoft.com/office/drawing/2014/main" id="{DEDB6934-D168-9735-3E2E-576E8AE3DCAC}"/>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7;p42">
              <a:extLst>
                <a:ext uri="{FF2B5EF4-FFF2-40B4-BE49-F238E27FC236}">
                  <a16:creationId xmlns:a16="http://schemas.microsoft.com/office/drawing/2014/main" id="{9963AFB3-9266-BE65-1F23-840A18AAE8FA}"/>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8;p42">
              <a:extLst>
                <a:ext uri="{FF2B5EF4-FFF2-40B4-BE49-F238E27FC236}">
                  <a16:creationId xmlns:a16="http://schemas.microsoft.com/office/drawing/2014/main" id="{E9E61C0B-15C0-652B-BEDB-BAA929930D0F}"/>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9;p42">
              <a:extLst>
                <a:ext uri="{FF2B5EF4-FFF2-40B4-BE49-F238E27FC236}">
                  <a16:creationId xmlns:a16="http://schemas.microsoft.com/office/drawing/2014/main" id="{70AB7AAD-CC65-6E5C-98B4-DEA8F62B036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0;p42">
              <a:extLst>
                <a:ext uri="{FF2B5EF4-FFF2-40B4-BE49-F238E27FC236}">
                  <a16:creationId xmlns:a16="http://schemas.microsoft.com/office/drawing/2014/main" id="{BF0B4F91-9459-F41D-5ED0-04B86CC7BD23}"/>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1;p42">
              <a:extLst>
                <a:ext uri="{FF2B5EF4-FFF2-40B4-BE49-F238E27FC236}">
                  <a16:creationId xmlns:a16="http://schemas.microsoft.com/office/drawing/2014/main" id="{E0C90E85-637A-8A58-5414-1CD61FF378D8}"/>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2;p42">
              <a:extLst>
                <a:ext uri="{FF2B5EF4-FFF2-40B4-BE49-F238E27FC236}">
                  <a16:creationId xmlns:a16="http://schemas.microsoft.com/office/drawing/2014/main" id="{248D674B-F0AD-513C-F3F3-17C695619336}"/>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3;p42">
              <a:extLst>
                <a:ext uri="{FF2B5EF4-FFF2-40B4-BE49-F238E27FC236}">
                  <a16:creationId xmlns:a16="http://schemas.microsoft.com/office/drawing/2014/main" id="{38794A93-53E2-80B0-77BC-670FE58C044C}"/>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4;p42">
              <a:extLst>
                <a:ext uri="{FF2B5EF4-FFF2-40B4-BE49-F238E27FC236}">
                  <a16:creationId xmlns:a16="http://schemas.microsoft.com/office/drawing/2014/main" id="{87FBA513-BAD6-6FAF-9159-ABFE9D0B44B2}"/>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5;p42">
              <a:extLst>
                <a:ext uri="{FF2B5EF4-FFF2-40B4-BE49-F238E27FC236}">
                  <a16:creationId xmlns:a16="http://schemas.microsoft.com/office/drawing/2014/main" id="{5154AD6D-470D-F25F-F2B4-132A4037F99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6;p42">
              <a:extLst>
                <a:ext uri="{FF2B5EF4-FFF2-40B4-BE49-F238E27FC236}">
                  <a16:creationId xmlns:a16="http://schemas.microsoft.com/office/drawing/2014/main" id="{F3DB5243-93C0-8D47-AF53-0196DFFD98F3}"/>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7;p42">
              <a:extLst>
                <a:ext uri="{FF2B5EF4-FFF2-40B4-BE49-F238E27FC236}">
                  <a16:creationId xmlns:a16="http://schemas.microsoft.com/office/drawing/2014/main" id="{D5B98867-A00F-51DA-443B-638D74C2C9F2}"/>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8;p42">
              <a:extLst>
                <a:ext uri="{FF2B5EF4-FFF2-40B4-BE49-F238E27FC236}">
                  <a16:creationId xmlns:a16="http://schemas.microsoft.com/office/drawing/2014/main" id="{CD24627E-34EB-A458-1346-201C055C958E}"/>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9;p42">
              <a:extLst>
                <a:ext uri="{FF2B5EF4-FFF2-40B4-BE49-F238E27FC236}">
                  <a16:creationId xmlns:a16="http://schemas.microsoft.com/office/drawing/2014/main" id="{7FAC726F-8B18-61CC-8512-67556CAC7395}"/>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0;p42">
              <a:extLst>
                <a:ext uri="{FF2B5EF4-FFF2-40B4-BE49-F238E27FC236}">
                  <a16:creationId xmlns:a16="http://schemas.microsoft.com/office/drawing/2014/main" id="{155059BB-8E01-0263-9653-0C219D6200DB}"/>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1;p42">
              <a:extLst>
                <a:ext uri="{FF2B5EF4-FFF2-40B4-BE49-F238E27FC236}">
                  <a16:creationId xmlns:a16="http://schemas.microsoft.com/office/drawing/2014/main" id="{B4E38488-FF46-02D0-5596-2751577EFBCA}"/>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2;p42">
              <a:extLst>
                <a:ext uri="{FF2B5EF4-FFF2-40B4-BE49-F238E27FC236}">
                  <a16:creationId xmlns:a16="http://schemas.microsoft.com/office/drawing/2014/main" id="{6B9D9587-5275-418C-955C-C3604490986F}"/>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3;p42">
              <a:extLst>
                <a:ext uri="{FF2B5EF4-FFF2-40B4-BE49-F238E27FC236}">
                  <a16:creationId xmlns:a16="http://schemas.microsoft.com/office/drawing/2014/main" id="{6A365E79-495B-FDC4-8006-3CA0FEBA5BD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4;p42">
              <a:extLst>
                <a:ext uri="{FF2B5EF4-FFF2-40B4-BE49-F238E27FC236}">
                  <a16:creationId xmlns:a16="http://schemas.microsoft.com/office/drawing/2014/main" id="{5FD64402-4A64-4DDB-D3BF-3D425F495EE6}"/>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5;p42">
              <a:extLst>
                <a:ext uri="{FF2B5EF4-FFF2-40B4-BE49-F238E27FC236}">
                  <a16:creationId xmlns:a16="http://schemas.microsoft.com/office/drawing/2014/main" id="{C0605FF1-3046-BAEF-728D-93C25C82800E}"/>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6;p42">
              <a:extLst>
                <a:ext uri="{FF2B5EF4-FFF2-40B4-BE49-F238E27FC236}">
                  <a16:creationId xmlns:a16="http://schemas.microsoft.com/office/drawing/2014/main" id="{90BD2109-7C9F-0416-356C-B2B3CFEE06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7;p42">
              <a:extLst>
                <a:ext uri="{FF2B5EF4-FFF2-40B4-BE49-F238E27FC236}">
                  <a16:creationId xmlns:a16="http://schemas.microsoft.com/office/drawing/2014/main" id="{90CE4FAA-5DE6-14C9-B187-5A12CD7564EB}"/>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8;p42">
              <a:extLst>
                <a:ext uri="{FF2B5EF4-FFF2-40B4-BE49-F238E27FC236}">
                  <a16:creationId xmlns:a16="http://schemas.microsoft.com/office/drawing/2014/main" id="{AB918345-F192-310A-271B-989B2CDEE68F}"/>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9;p42">
              <a:extLst>
                <a:ext uri="{FF2B5EF4-FFF2-40B4-BE49-F238E27FC236}">
                  <a16:creationId xmlns:a16="http://schemas.microsoft.com/office/drawing/2014/main" id="{D140B875-8EF7-A981-F6EB-D31BBA3ED9EE}"/>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object 4">
            <a:extLst>
              <a:ext uri="{FF2B5EF4-FFF2-40B4-BE49-F238E27FC236}">
                <a16:creationId xmlns:a16="http://schemas.microsoft.com/office/drawing/2014/main" id="{FFD19E1D-5E5D-4F51-5851-30880897A53D}"/>
              </a:ext>
            </a:extLst>
          </p:cNvPr>
          <p:cNvPicPr/>
          <p:nvPr/>
        </p:nvPicPr>
        <p:blipFill>
          <a:blip r:embed="rId3" cstate="print"/>
          <a:stretch>
            <a:fillRect/>
          </a:stretch>
        </p:blipFill>
        <p:spPr>
          <a:xfrm>
            <a:off x="11282856" y="5947332"/>
            <a:ext cx="778417" cy="315797"/>
          </a:xfrm>
          <a:prstGeom prst="rect">
            <a:avLst/>
          </a:prstGeom>
        </p:spPr>
      </p:pic>
      <p:sp>
        <p:nvSpPr>
          <p:cNvPr id="5" name="object 5">
            <a:extLst>
              <a:ext uri="{FF2B5EF4-FFF2-40B4-BE49-F238E27FC236}">
                <a16:creationId xmlns:a16="http://schemas.microsoft.com/office/drawing/2014/main" id="{4AD66E78-EA0C-C4B1-1408-B03436926218}"/>
              </a:ext>
            </a:extLst>
          </p:cNvPr>
          <p:cNvSpPr txBox="1">
            <a:spLocks/>
          </p:cNvSpPr>
          <p:nvPr/>
        </p:nvSpPr>
        <p:spPr>
          <a:xfrm>
            <a:off x="2194478" y="527218"/>
            <a:ext cx="7814309" cy="647613"/>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s-MX" sz="4100" b="1" spc="15" dirty="0"/>
              <a:t>Valor generado</a:t>
            </a:r>
            <a:endParaRPr lang="es-MX" sz="4100" b="1" dirty="0"/>
          </a:p>
        </p:txBody>
      </p:sp>
      <p:sp>
        <p:nvSpPr>
          <p:cNvPr id="79" name="object 7">
            <a:extLst>
              <a:ext uri="{FF2B5EF4-FFF2-40B4-BE49-F238E27FC236}">
                <a16:creationId xmlns:a16="http://schemas.microsoft.com/office/drawing/2014/main" id="{C66E4131-A55A-80D6-9F19-66F99DDD069D}"/>
              </a:ext>
            </a:extLst>
          </p:cNvPr>
          <p:cNvSpPr txBox="1"/>
          <p:nvPr/>
        </p:nvSpPr>
        <p:spPr>
          <a:xfrm>
            <a:off x="519016" y="1647282"/>
            <a:ext cx="9436100" cy="3446906"/>
          </a:xfrm>
          <a:prstGeom prst="rect">
            <a:avLst/>
          </a:prstGeom>
        </p:spPr>
        <p:txBody>
          <a:bodyPr vert="horz" wrap="square" lIns="0" tIns="12065" rIns="0" bIns="0" rtlCol="0">
            <a:spAutoFit/>
          </a:bodyPr>
          <a:lstStyle/>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Eliminar el costo y los gastos operativos asociados con el alojamiento y mantenimiento de un servidor SFTP.</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Cantidad de Adaptadores y Soporte, Debido a ser lo nuevo que Oracle implementa como integrador con sus sistema esta en constante mejora.</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Definir modelos de métricas, debido a que es un producto basado en mensajes estos modelos nos sirven para identificar el consumo por integración.</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Desarrollo en entorno web ya no es necesario un ide para el desarrollo de aplicaciones</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Conectividad con aplicaciones por medio de agentes. </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Administrado por Oracle lo cual las actualizaciones y aplicación de parches los realiza el proveedor.</a:t>
            </a:r>
          </a:p>
          <a:p>
            <a:pPr marL="355600" marR="5080" indent="-342900" algn="just">
              <a:lnSpc>
                <a:spcPct val="111100"/>
              </a:lnSpc>
              <a:spcBef>
                <a:spcPts val="95"/>
              </a:spcBef>
              <a:buFont typeface="+mj-lt"/>
              <a:buAutoNum type="arabicPeriod"/>
            </a:pPr>
            <a:r>
              <a:rPr lang="es-MX" spc="10" dirty="0">
                <a:solidFill>
                  <a:srgbClr val="000437"/>
                </a:solidFill>
                <a:latin typeface="Arial MT"/>
                <a:cs typeface="Arial MT"/>
              </a:rPr>
              <a:t>Desarrollo de aplicaciones de forma mas ágil.</a:t>
            </a:r>
          </a:p>
        </p:txBody>
      </p:sp>
    </p:spTree>
    <p:extLst>
      <p:ext uri="{BB962C8B-B14F-4D97-AF65-F5344CB8AC3E}">
        <p14:creationId xmlns:p14="http://schemas.microsoft.com/office/powerpoint/2010/main" val="119405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graphicFrame>
        <p:nvGraphicFramePr>
          <p:cNvPr id="7" name="Marcador de contenido 6">
            <a:extLst>
              <a:ext uri="{FF2B5EF4-FFF2-40B4-BE49-F238E27FC236}">
                <a16:creationId xmlns:a16="http://schemas.microsoft.com/office/drawing/2014/main" id="{C25AACDB-4D00-F61B-797B-2DA970ED795E}"/>
              </a:ext>
            </a:extLst>
          </p:cNvPr>
          <p:cNvGraphicFramePr>
            <a:graphicFrameLocks noGrp="1"/>
          </p:cNvGraphicFramePr>
          <p:nvPr>
            <p:ph idx="1"/>
          </p:nvPr>
        </p:nvGraphicFramePr>
        <p:xfrm>
          <a:off x="3898900" y="1909604"/>
          <a:ext cx="4394200" cy="4183380"/>
        </p:xfrm>
        <a:graphic>
          <a:graphicData uri="http://schemas.openxmlformats.org/drawingml/2006/table">
            <a:tbl>
              <a:tblPr>
                <a:tableStyleId>{5C22544A-7EE6-4342-B048-85BDC9FD1C3A}</a:tableStyleId>
              </a:tblPr>
              <a:tblGrid>
                <a:gridCol w="4394200">
                  <a:extLst>
                    <a:ext uri="{9D8B030D-6E8A-4147-A177-3AD203B41FA5}">
                      <a16:colId xmlns:a16="http://schemas.microsoft.com/office/drawing/2014/main" val="612899758"/>
                    </a:ext>
                  </a:extLst>
                </a:gridCol>
              </a:tblGrid>
              <a:tr h="182880">
                <a:tc>
                  <a:txBody>
                    <a:bodyPr/>
                    <a:lstStyle/>
                    <a:p>
                      <a:pPr algn="l" fontAlgn="ctr"/>
                      <a:r>
                        <a:rPr lang="es-MX" sz="1100" u="none" strike="noStrike">
                          <a:effectLst/>
                        </a:rPr>
                        <a:t>AR Creacion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4418814"/>
                  </a:ext>
                </a:extLst>
              </a:tr>
              <a:tr h="182880">
                <a:tc>
                  <a:txBody>
                    <a:bodyPr/>
                    <a:lstStyle/>
                    <a:p>
                      <a:pPr algn="l" fontAlgn="ctr"/>
                      <a:r>
                        <a:rPr lang="pt-BR" sz="1100" u="none" strike="noStrike">
                          <a:effectLst/>
                        </a:rPr>
                        <a:t>AR Timbrado de complemento de pagos</a:t>
                      </a:r>
                      <a:endParaRPr lang="pt-BR"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9159422"/>
                  </a:ext>
                </a:extLst>
              </a:tr>
              <a:tr h="182880">
                <a:tc>
                  <a:txBody>
                    <a:bodyPr/>
                    <a:lstStyle/>
                    <a:p>
                      <a:pPr algn="l" fontAlgn="ctr"/>
                      <a:r>
                        <a:rPr lang="es-MX" sz="1100" u="none" strike="noStrike">
                          <a:effectLst/>
                        </a:rPr>
                        <a:t>AR Timbrado de Transacciones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2786594"/>
                  </a:ext>
                </a:extLst>
              </a:tr>
              <a:tr h="182880">
                <a:tc>
                  <a:txBody>
                    <a:bodyPr/>
                    <a:lstStyle/>
                    <a:p>
                      <a:pPr algn="l" fontAlgn="ctr"/>
                      <a:r>
                        <a:rPr lang="es-MX" sz="1100" u="none" strike="noStrike">
                          <a:effectLst/>
                        </a:rPr>
                        <a:t>AR Creación y aplicación de recibos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1902308"/>
                  </a:ext>
                </a:extLst>
              </a:tr>
              <a:tr h="182880">
                <a:tc>
                  <a:txBody>
                    <a:bodyPr/>
                    <a:lstStyle/>
                    <a:p>
                      <a:pPr algn="l" fontAlgn="ctr"/>
                      <a:r>
                        <a:rPr lang="es-MX" sz="1100" u="none" strike="noStrike">
                          <a:effectLst/>
                        </a:rPr>
                        <a:t>INV Importación de consumos de diesel</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8322949"/>
                  </a:ext>
                </a:extLst>
              </a:tr>
              <a:tr h="182880">
                <a:tc>
                  <a:txBody>
                    <a:bodyPr/>
                    <a:lstStyle/>
                    <a:p>
                      <a:pPr algn="l" fontAlgn="ctr"/>
                      <a:r>
                        <a:rPr lang="es-MX" sz="1100" u="none" strike="noStrike">
                          <a:effectLst/>
                        </a:rPr>
                        <a:t>CE Importación de estados de cuenta bancarios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3710942"/>
                  </a:ext>
                </a:extLst>
              </a:tr>
              <a:tr h="182880">
                <a:tc>
                  <a:txBody>
                    <a:bodyPr/>
                    <a:lstStyle/>
                    <a:p>
                      <a:pPr algn="l" fontAlgn="ctr"/>
                      <a:r>
                        <a:rPr lang="es-MX" sz="1100" u="none" strike="noStrike">
                          <a:effectLst/>
                        </a:rPr>
                        <a:t>AR Creación y Actualización de Clientes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4427145"/>
                  </a:ext>
                </a:extLst>
              </a:tr>
              <a:tr h="182880">
                <a:tc>
                  <a:txBody>
                    <a:bodyPr/>
                    <a:lstStyle/>
                    <a:p>
                      <a:pPr algn="l" fontAlgn="ctr"/>
                      <a:r>
                        <a:rPr lang="es-MX" sz="1100" u="none" strike="noStrike">
                          <a:effectLst/>
                        </a:rPr>
                        <a:t>AP Validación de Complementos de pago(Generacion Carpetas)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8837822"/>
                  </a:ext>
                </a:extLst>
              </a:tr>
              <a:tr h="182880">
                <a:tc>
                  <a:txBody>
                    <a:bodyPr/>
                    <a:lstStyle/>
                    <a:p>
                      <a:pPr algn="l" fontAlgn="ctr"/>
                      <a:r>
                        <a:rPr lang="es-MX" sz="1100" u="none" strike="noStrike">
                          <a:effectLst/>
                        </a:rPr>
                        <a:t>AP Validación de Complementos de pago(Envio de correos)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7315365"/>
                  </a:ext>
                </a:extLst>
              </a:tr>
              <a:tr h="182880">
                <a:tc>
                  <a:txBody>
                    <a:bodyPr/>
                    <a:lstStyle/>
                    <a:p>
                      <a:pPr algn="l" fontAlgn="ctr"/>
                      <a:r>
                        <a:rPr lang="es-MX" sz="1100" u="none" strike="noStrike">
                          <a:effectLst/>
                        </a:rPr>
                        <a:t>AP Validación de Complementos de pago(Validacion)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3603898"/>
                  </a:ext>
                </a:extLst>
              </a:tr>
              <a:tr h="182880">
                <a:tc>
                  <a:txBody>
                    <a:bodyPr/>
                    <a:lstStyle/>
                    <a:p>
                      <a:pPr algn="l" fontAlgn="ctr"/>
                      <a:r>
                        <a:rPr lang="es-MX" sz="1100" u="none" strike="noStrike">
                          <a:effectLst/>
                        </a:rPr>
                        <a:t>AP Validación de Facturas (Nuevo)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4407355"/>
                  </a:ext>
                </a:extLst>
              </a:tr>
              <a:tr h="182880">
                <a:tc>
                  <a:txBody>
                    <a:bodyPr/>
                    <a:lstStyle/>
                    <a:p>
                      <a:pPr algn="l" fontAlgn="ctr"/>
                      <a:r>
                        <a:rPr lang="es-MX" sz="1100" u="none" strike="noStrike">
                          <a:effectLst/>
                        </a:rPr>
                        <a:t>GL Importación de Pólizas Contables TMS Y Nómina de Empleados</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71775275"/>
                  </a:ext>
                </a:extLst>
              </a:tr>
              <a:tr h="182880">
                <a:tc>
                  <a:txBody>
                    <a:bodyPr/>
                    <a:lstStyle/>
                    <a:p>
                      <a:pPr algn="l" fontAlgn="ctr"/>
                      <a:r>
                        <a:rPr lang="es-MX" sz="1100" u="none" strike="noStrike">
                          <a:effectLst/>
                        </a:rPr>
                        <a:t>INV Bloqueo/Desbloqueo   de unidades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2207856"/>
                  </a:ext>
                </a:extLst>
              </a:tr>
              <a:tr h="182880">
                <a:tc>
                  <a:txBody>
                    <a:bodyPr/>
                    <a:lstStyle/>
                    <a:p>
                      <a:pPr algn="l" fontAlgn="ctr"/>
                      <a:r>
                        <a:rPr lang="es-MX" sz="1100" u="none" strike="noStrike">
                          <a:effectLst/>
                        </a:rPr>
                        <a:t>INV Lectura   de Kilómetros ZAM</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5801234"/>
                  </a:ext>
                </a:extLst>
              </a:tr>
              <a:tr h="182880">
                <a:tc>
                  <a:txBody>
                    <a:bodyPr/>
                    <a:lstStyle/>
                    <a:p>
                      <a:pPr algn="l" fontAlgn="ctr"/>
                      <a:r>
                        <a:rPr lang="es-MX" sz="1100" u="none" strike="noStrike">
                          <a:effectLst/>
                        </a:rPr>
                        <a:t>AP Creación de Liquidaciones DLIVER y TRATECSA</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1823406"/>
                  </a:ext>
                </a:extLst>
              </a:tr>
              <a:tr h="182880">
                <a:tc>
                  <a:txBody>
                    <a:bodyPr/>
                    <a:lstStyle/>
                    <a:p>
                      <a:pPr algn="l" fontAlgn="ctr"/>
                      <a:r>
                        <a:rPr lang="es-MX" sz="1100" u="none" strike="noStrike">
                          <a:effectLst/>
                        </a:rPr>
                        <a:t>AR Creación de Transacciones con 4% de retención, Recibos y Notas de Crédito de   TRATECSA, DLIVER y PAQUER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970117"/>
                  </a:ext>
                </a:extLst>
              </a:tr>
              <a:tr h="182880">
                <a:tc>
                  <a:txBody>
                    <a:bodyPr/>
                    <a:lstStyle/>
                    <a:p>
                      <a:pPr algn="l" fontAlgn="ctr"/>
                      <a:r>
                        <a:rPr lang="es-MX" sz="1100" u="none" strike="noStrike">
                          <a:effectLst/>
                        </a:rPr>
                        <a:t>GL Importacion Tipo Cambio</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8889037"/>
                  </a:ext>
                </a:extLst>
              </a:tr>
              <a:tr h="182880">
                <a:tc>
                  <a:txBody>
                    <a:bodyPr/>
                    <a:lstStyle/>
                    <a:p>
                      <a:pPr algn="l" fontAlgn="ctr"/>
                      <a:r>
                        <a:rPr lang="es-MX" sz="1100" u="none" strike="noStrike">
                          <a:effectLst/>
                        </a:rPr>
                        <a:t>AR Conciliacion(SFTP AMEX)</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2770188"/>
                  </a:ext>
                </a:extLst>
              </a:tr>
              <a:tr h="182880">
                <a:tc>
                  <a:txBody>
                    <a:bodyPr/>
                    <a:lstStyle/>
                    <a:p>
                      <a:pPr algn="l" fontAlgn="ctr"/>
                      <a:r>
                        <a:rPr lang="es-MX" sz="1100" u="none" strike="noStrike">
                          <a:effectLst/>
                        </a:rPr>
                        <a:t>AR Conciliacion (SFTP SANTANDER)</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7913196"/>
                  </a:ext>
                </a:extLst>
              </a:tr>
              <a:tr h="182880">
                <a:tc>
                  <a:txBody>
                    <a:bodyPr/>
                    <a:lstStyle/>
                    <a:p>
                      <a:pPr algn="l" fontAlgn="ctr"/>
                      <a:r>
                        <a:rPr lang="es-MX" sz="1100" u="none" strike="noStrike">
                          <a:effectLst/>
                        </a:rPr>
                        <a:t>AR Conciliación</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3345493"/>
                  </a:ext>
                </a:extLst>
              </a:tr>
              <a:tr h="182880">
                <a:tc>
                  <a:txBody>
                    <a:bodyPr/>
                    <a:lstStyle/>
                    <a:p>
                      <a:pPr algn="l" fontAlgn="ctr"/>
                      <a:r>
                        <a:rPr lang="es-MX" sz="1100" u="none" strike="noStrike">
                          <a:effectLst/>
                        </a:rPr>
                        <a:t>AR Apliacion NC</a:t>
                      </a:r>
                      <a:endParaRPr lang="es-MX"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5902040"/>
                  </a:ext>
                </a:extLst>
              </a:tr>
              <a:tr h="182880">
                <a:tc>
                  <a:txBody>
                    <a:bodyPr/>
                    <a:lstStyle/>
                    <a:p>
                      <a:pPr algn="l" fontAlgn="ctr"/>
                      <a:r>
                        <a:rPr lang="es-MX" sz="1100" u="none" strike="noStrike" dirty="0">
                          <a:effectLst/>
                        </a:rPr>
                        <a:t>AR </a:t>
                      </a:r>
                      <a:r>
                        <a:rPr lang="es-MX" sz="1100" u="none" strike="noStrike" dirty="0" err="1">
                          <a:effectLst/>
                        </a:rPr>
                        <a:t>Envio</a:t>
                      </a:r>
                      <a:r>
                        <a:rPr lang="es-MX" sz="1100" u="none" strike="noStrike" dirty="0">
                          <a:effectLst/>
                        </a:rPr>
                        <a:t> de XML y PDF repositorio</a:t>
                      </a:r>
                      <a:endParaRPr lang="es-MX"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7495421"/>
                  </a:ext>
                </a:extLst>
              </a:tr>
            </a:tbl>
          </a:graphicData>
        </a:graphic>
      </p:graphicFrame>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24749"/>
            <a:ext cx="12192000" cy="6854382"/>
          </a:xfrm>
          <a:prstGeom prst="rect">
            <a:avLst/>
          </a:prstGeom>
        </p:spPr>
      </p:pic>
      <p:sp>
        <p:nvSpPr>
          <p:cNvPr id="5" name="object 5">
            <a:extLst>
              <a:ext uri="{FF2B5EF4-FFF2-40B4-BE49-F238E27FC236}">
                <a16:creationId xmlns:a16="http://schemas.microsoft.com/office/drawing/2014/main" id="{1D62796F-2A99-ED80-BFE6-B54652D628E7}"/>
              </a:ext>
            </a:extLst>
          </p:cNvPr>
          <p:cNvSpPr txBox="1">
            <a:spLocks/>
          </p:cNvSpPr>
          <p:nvPr/>
        </p:nvSpPr>
        <p:spPr>
          <a:xfrm>
            <a:off x="306582" y="40531"/>
            <a:ext cx="11578836" cy="1326514"/>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75" algn="ctr">
              <a:lnSpc>
                <a:spcPts val="7615"/>
              </a:lnSpc>
              <a:spcBef>
                <a:spcPts val="130"/>
              </a:spcBef>
            </a:pPr>
            <a:r>
              <a:rPr lang="es-MX" sz="4100" b="1" spc="15" dirty="0"/>
              <a:t>Oracle</a:t>
            </a:r>
            <a:r>
              <a:rPr lang="es-MX" sz="4100" b="1" spc="-20" dirty="0"/>
              <a:t> </a:t>
            </a:r>
            <a:r>
              <a:rPr lang="es-MX" sz="4100" b="1" spc="20" dirty="0"/>
              <a:t>Integración </a:t>
            </a:r>
            <a:endParaRPr lang="es-MX" sz="4100" b="1" dirty="0"/>
          </a:p>
          <a:p>
            <a:pPr marL="3175" algn="ctr">
              <a:lnSpc>
                <a:spcPts val="2575"/>
              </a:lnSpc>
            </a:pPr>
            <a:r>
              <a:rPr lang="es-MX" sz="1800" dirty="0">
                <a:latin typeface="Arial MT"/>
                <a:cs typeface="Arial MT"/>
              </a:rPr>
              <a:t>Interfaces</a:t>
            </a:r>
          </a:p>
        </p:txBody>
      </p:sp>
      <p:sp>
        <p:nvSpPr>
          <p:cNvPr id="6" name="object 10">
            <a:extLst>
              <a:ext uri="{FF2B5EF4-FFF2-40B4-BE49-F238E27FC236}">
                <a16:creationId xmlns:a16="http://schemas.microsoft.com/office/drawing/2014/main" id="{76C78FD6-EDD5-3EA2-7806-0292E18DB09E}"/>
              </a:ext>
            </a:extLst>
          </p:cNvPr>
          <p:cNvSpPr/>
          <p:nvPr/>
        </p:nvSpPr>
        <p:spPr>
          <a:xfrm>
            <a:off x="5519102" y="136656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8" name="CuadroTexto 7">
            <a:extLst>
              <a:ext uri="{FF2B5EF4-FFF2-40B4-BE49-F238E27FC236}">
                <a16:creationId xmlns:a16="http://schemas.microsoft.com/office/drawing/2014/main" id="{D0F8B408-826C-DA17-6A85-FAFD77CA59A6}"/>
              </a:ext>
            </a:extLst>
          </p:cNvPr>
          <p:cNvSpPr txBox="1"/>
          <p:nvPr/>
        </p:nvSpPr>
        <p:spPr>
          <a:xfrm>
            <a:off x="306582" y="1521993"/>
            <a:ext cx="6979920" cy="369332"/>
          </a:xfrm>
          <a:prstGeom prst="rect">
            <a:avLst/>
          </a:prstGeom>
          <a:noFill/>
        </p:spPr>
        <p:txBody>
          <a:bodyPr wrap="square">
            <a:spAutoFit/>
          </a:bodyPr>
          <a:lstStyle/>
          <a:p>
            <a:pPr marL="389255" indent="-377190">
              <a:lnSpc>
                <a:spcPct val="100000"/>
              </a:lnSpc>
              <a:spcBef>
                <a:spcPts val="125"/>
              </a:spcBef>
              <a:buChar char="•"/>
              <a:tabLst>
                <a:tab pos="389255" algn="l"/>
                <a:tab pos="389890" algn="l"/>
              </a:tabLst>
            </a:pPr>
            <a:r>
              <a:rPr lang="es-MX" sz="1800" spc="10" dirty="0">
                <a:solidFill>
                  <a:srgbClr val="000437"/>
                </a:solidFill>
                <a:latin typeface="Arial MT"/>
                <a:cs typeface="Arial MT"/>
              </a:rPr>
              <a:t>La</a:t>
            </a:r>
            <a:r>
              <a:rPr lang="es-MX" sz="1800" spc="-10" dirty="0">
                <a:solidFill>
                  <a:srgbClr val="000437"/>
                </a:solidFill>
                <a:latin typeface="Arial MT"/>
                <a:cs typeface="Arial MT"/>
              </a:rPr>
              <a:t> </a:t>
            </a:r>
            <a:r>
              <a:rPr lang="es-MX" sz="1800" spc="10" dirty="0">
                <a:solidFill>
                  <a:srgbClr val="000437"/>
                </a:solidFill>
                <a:latin typeface="Arial MT"/>
                <a:cs typeface="Arial MT"/>
              </a:rPr>
              <a:t>implementación</a:t>
            </a:r>
            <a:r>
              <a:rPr lang="es-MX" sz="1800" spc="-35" dirty="0">
                <a:solidFill>
                  <a:srgbClr val="000437"/>
                </a:solidFill>
                <a:latin typeface="Arial MT"/>
                <a:cs typeface="Arial MT"/>
              </a:rPr>
              <a:t> </a:t>
            </a:r>
            <a:r>
              <a:rPr lang="es-MX" sz="1800" spc="10" dirty="0">
                <a:solidFill>
                  <a:srgbClr val="000437"/>
                </a:solidFill>
                <a:latin typeface="Arial MT"/>
                <a:cs typeface="Arial MT"/>
              </a:rPr>
              <a:t>contempla las siguientes Integraciones:</a:t>
            </a:r>
            <a:endParaRPr lang="es-MX" sz="1800" dirty="0">
              <a:latin typeface="Arial MT"/>
              <a:cs typeface="Arial MT"/>
            </a:endParaRPr>
          </a:p>
        </p:txBody>
      </p:sp>
      <p:sp>
        <p:nvSpPr>
          <p:cNvPr id="10" name="object 11">
            <a:extLst>
              <a:ext uri="{FF2B5EF4-FFF2-40B4-BE49-F238E27FC236}">
                <a16:creationId xmlns:a16="http://schemas.microsoft.com/office/drawing/2014/main" id="{ED984B74-C878-CB6F-FF2A-A3BC509907BA}"/>
              </a:ext>
            </a:extLst>
          </p:cNvPr>
          <p:cNvSpPr txBox="1"/>
          <p:nvPr/>
        </p:nvSpPr>
        <p:spPr>
          <a:xfrm>
            <a:off x="270192" y="5985641"/>
            <a:ext cx="6402705" cy="266740"/>
          </a:xfrm>
          <a:prstGeom prst="rect">
            <a:avLst/>
          </a:prstGeom>
        </p:spPr>
        <p:txBody>
          <a:bodyPr vert="horz" wrap="square" lIns="0" tIns="12700" rIns="0" bIns="0" rtlCol="0">
            <a:spAutoFit/>
          </a:bodyPr>
          <a:lstStyle/>
          <a:p>
            <a:pPr marL="12700">
              <a:lnSpc>
                <a:spcPct val="100000"/>
              </a:lnSpc>
              <a:spcBef>
                <a:spcPts val="100"/>
              </a:spcBef>
            </a:pPr>
            <a:r>
              <a:rPr sz="1650" b="1" spc="-10" dirty="0">
                <a:solidFill>
                  <a:srgbClr val="000437"/>
                </a:solidFill>
                <a:latin typeface="Arial"/>
                <a:cs typeface="Arial"/>
              </a:rPr>
              <a:t>Tiempo</a:t>
            </a:r>
            <a:r>
              <a:rPr sz="1650" b="1" spc="-5" dirty="0">
                <a:solidFill>
                  <a:srgbClr val="000437"/>
                </a:solidFill>
                <a:latin typeface="Arial"/>
                <a:cs typeface="Arial"/>
              </a:rPr>
              <a:t> de</a:t>
            </a:r>
            <a:r>
              <a:rPr sz="1650" b="1" spc="-15" dirty="0">
                <a:solidFill>
                  <a:srgbClr val="000437"/>
                </a:solidFill>
                <a:latin typeface="Arial"/>
                <a:cs typeface="Arial"/>
              </a:rPr>
              <a:t> </a:t>
            </a:r>
            <a:r>
              <a:rPr sz="1650" b="1" dirty="0">
                <a:solidFill>
                  <a:srgbClr val="000437"/>
                </a:solidFill>
                <a:latin typeface="Arial"/>
                <a:cs typeface="Arial"/>
              </a:rPr>
              <a:t>Ejecución</a:t>
            </a:r>
            <a:r>
              <a:rPr sz="1650" b="1" spc="-5" dirty="0">
                <a:solidFill>
                  <a:srgbClr val="000437"/>
                </a:solidFill>
                <a:latin typeface="Arial"/>
                <a:cs typeface="Arial"/>
              </a:rPr>
              <a:t> </a:t>
            </a:r>
            <a:r>
              <a:rPr sz="1650" b="1" dirty="0">
                <a:solidFill>
                  <a:srgbClr val="000437"/>
                </a:solidFill>
                <a:latin typeface="Arial"/>
                <a:cs typeface="Arial"/>
              </a:rPr>
              <a:t>:</a:t>
            </a:r>
            <a:r>
              <a:rPr sz="1650" dirty="0">
                <a:solidFill>
                  <a:srgbClr val="000437"/>
                </a:solidFill>
                <a:latin typeface="Arial MT"/>
                <a:cs typeface="Arial MT"/>
              </a:rPr>
              <a:t>1</a:t>
            </a:r>
            <a:r>
              <a:rPr lang="es-MX" sz="1650" dirty="0">
                <a:solidFill>
                  <a:srgbClr val="000437"/>
                </a:solidFill>
                <a:latin typeface="Arial MT"/>
                <a:cs typeface="Arial MT"/>
              </a:rPr>
              <a:t>0</a:t>
            </a:r>
            <a:r>
              <a:rPr sz="1650" spc="-25" dirty="0">
                <a:solidFill>
                  <a:srgbClr val="000437"/>
                </a:solidFill>
                <a:latin typeface="Arial MT"/>
                <a:cs typeface="Arial MT"/>
              </a:rPr>
              <a:t> </a:t>
            </a:r>
            <a:r>
              <a:rPr sz="1650" dirty="0">
                <a:solidFill>
                  <a:srgbClr val="000437"/>
                </a:solidFill>
                <a:latin typeface="Arial MT"/>
                <a:cs typeface="Arial MT"/>
              </a:rPr>
              <a:t>semanas</a:t>
            </a:r>
            <a:r>
              <a:rPr sz="1650" spc="-25" dirty="0">
                <a:solidFill>
                  <a:srgbClr val="000437"/>
                </a:solidFill>
                <a:latin typeface="Arial MT"/>
                <a:cs typeface="Arial MT"/>
              </a:rPr>
              <a:t> </a:t>
            </a:r>
            <a:r>
              <a:rPr sz="1650" dirty="0">
                <a:solidFill>
                  <a:srgbClr val="000437"/>
                </a:solidFill>
                <a:latin typeface="Arial MT"/>
                <a:cs typeface="Arial MT"/>
              </a:rPr>
              <a:t>para</a:t>
            </a:r>
            <a:r>
              <a:rPr sz="1650" spc="-15" dirty="0">
                <a:solidFill>
                  <a:srgbClr val="000437"/>
                </a:solidFill>
                <a:latin typeface="Arial MT"/>
                <a:cs typeface="Arial MT"/>
              </a:rPr>
              <a:t> </a:t>
            </a:r>
            <a:r>
              <a:rPr sz="1650" dirty="0">
                <a:solidFill>
                  <a:srgbClr val="000437"/>
                </a:solidFill>
                <a:latin typeface="Arial MT"/>
                <a:cs typeface="Arial MT"/>
              </a:rPr>
              <a:t>despliegue</a:t>
            </a:r>
            <a:r>
              <a:rPr sz="1650" spc="-20" dirty="0">
                <a:solidFill>
                  <a:srgbClr val="000437"/>
                </a:solidFill>
                <a:latin typeface="Arial MT"/>
                <a:cs typeface="Arial MT"/>
              </a:rPr>
              <a:t> </a:t>
            </a:r>
            <a:r>
              <a:rPr sz="1650" dirty="0">
                <a:solidFill>
                  <a:srgbClr val="000437"/>
                </a:solidFill>
                <a:latin typeface="Arial MT"/>
                <a:cs typeface="Arial MT"/>
              </a:rPr>
              <a:t>y</a:t>
            </a:r>
            <a:r>
              <a:rPr sz="1650" spc="-10" dirty="0">
                <a:solidFill>
                  <a:srgbClr val="000437"/>
                </a:solidFill>
                <a:latin typeface="Arial MT"/>
                <a:cs typeface="Arial MT"/>
              </a:rPr>
              <a:t> </a:t>
            </a:r>
            <a:r>
              <a:rPr sz="1650" dirty="0">
                <a:solidFill>
                  <a:srgbClr val="000437"/>
                </a:solidFill>
                <a:latin typeface="Arial MT"/>
                <a:cs typeface="Arial MT"/>
              </a:rPr>
              <a:t>configuración</a:t>
            </a:r>
            <a:endParaRPr sz="1650" dirty="0">
              <a:latin typeface="Arial MT"/>
              <a:cs typeface="Arial MT"/>
            </a:endParaRPr>
          </a:p>
        </p:txBody>
      </p:sp>
      <p:pic>
        <p:nvPicPr>
          <p:cNvPr id="11" name="object 4">
            <a:extLst>
              <a:ext uri="{FF2B5EF4-FFF2-40B4-BE49-F238E27FC236}">
                <a16:creationId xmlns:a16="http://schemas.microsoft.com/office/drawing/2014/main" id="{D4B12373-DE3C-3A2D-6DAD-5C620B5D9586}"/>
              </a:ext>
            </a:extLst>
          </p:cNvPr>
          <p:cNvPicPr/>
          <p:nvPr/>
        </p:nvPicPr>
        <p:blipFill>
          <a:blip r:embed="rId3" cstate="print"/>
          <a:stretch>
            <a:fillRect/>
          </a:stretch>
        </p:blipFill>
        <p:spPr>
          <a:xfrm>
            <a:off x="11059103" y="1523370"/>
            <a:ext cx="778417" cy="315797"/>
          </a:xfrm>
          <a:prstGeom prst="rect">
            <a:avLst/>
          </a:prstGeom>
        </p:spPr>
      </p:pic>
      <p:grpSp>
        <p:nvGrpSpPr>
          <p:cNvPr id="12" name="Google Shape;1965;p42">
            <a:extLst>
              <a:ext uri="{FF2B5EF4-FFF2-40B4-BE49-F238E27FC236}">
                <a16:creationId xmlns:a16="http://schemas.microsoft.com/office/drawing/2014/main" id="{BA2A3A76-6A1E-0493-25B3-BA814C058E3B}"/>
              </a:ext>
            </a:extLst>
          </p:cNvPr>
          <p:cNvGrpSpPr/>
          <p:nvPr/>
        </p:nvGrpSpPr>
        <p:grpSpPr>
          <a:xfrm>
            <a:off x="9465817" y="272482"/>
            <a:ext cx="2419601" cy="1574058"/>
            <a:chOff x="6542433" y="1193579"/>
            <a:chExt cx="2186002" cy="3482874"/>
          </a:xfrm>
        </p:grpSpPr>
        <p:sp>
          <p:nvSpPr>
            <p:cNvPr id="13" name="Google Shape;1966;p42">
              <a:extLst>
                <a:ext uri="{FF2B5EF4-FFF2-40B4-BE49-F238E27FC236}">
                  <a16:creationId xmlns:a16="http://schemas.microsoft.com/office/drawing/2014/main" id="{856CEB6D-5AC6-AEAF-FC26-0553818777CD}"/>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67;p42">
              <a:extLst>
                <a:ext uri="{FF2B5EF4-FFF2-40B4-BE49-F238E27FC236}">
                  <a16:creationId xmlns:a16="http://schemas.microsoft.com/office/drawing/2014/main" id="{F2D37D28-0175-EDFD-18EE-80B300560286}"/>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8;p42">
              <a:extLst>
                <a:ext uri="{FF2B5EF4-FFF2-40B4-BE49-F238E27FC236}">
                  <a16:creationId xmlns:a16="http://schemas.microsoft.com/office/drawing/2014/main" id="{065E99A1-69FD-A9B7-37BB-481BF3149D87}"/>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9;p42">
              <a:extLst>
                <a:ext uri="{FF2B5EF4-FFF2-40B4-BE49-F238E27FC236}">
                  <a16:creationId xmlns:a16="http://schemas.microsoft.com/office/drawing/2014/main" id="{A98D8ECD-D3B3-92C6-8E88-C17DEB2C677B}"/>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0;p42">
              <a:extLst>
                <a:ext uri="{FF2B5EF4-FFF2-40B4-BE49-F238E27FC236}">
                  <a16:creationId xmlns:a16="http://schemas.microsoft.com/office/drawing/2014/main" id="{20442AAD-B661-5453-7234-060F849DCEFD}"/>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1;p42">
              <a:extLst>
                <a:ext uri="{FF2B5EF4-FFF2-40B4-BE49-F238E27FC236}">
                  <a16:creationId xmlns:a16="http://schemas.microsoft.com/office/drawing/2014/main" id="{088C4BAB-CAF0-A818-982E-CEDADD2F0CBA}"/>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2;p42">
              <a:extLst>
                <a:ext uri="{FF2B5EF4-FFF2-40B4-BE49-F238E27FC236}">
                  <a16:creationId xmlns:a16="http://schemas.microsoft.com/office/drawing/2014/main" id="{E6E37D5B-F309-8CD5-7E63-B139D5BB6C7B}"/>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3;p42">
              <a:extLst>
                <a:ext uri="{FF2B5EF4-FFF2-40B4-BE49-F238E27FC236}">
                  <a16:creationId xmlns:a16="http://schemas.microsoft.com/office/drawing/2014/main" id="{4FFBFD35-FB6F-2A04-401E-0ECCAAD51125}"/>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4;p42">
              <a:extLst>
                <a:ext uri="{FF2B5EF4-FFF2-40B4-BE49-F238E27FC236}">
                  <a16:creationId xmlns:a16="http://schemas.microsoft.com/office/drawing/2014/main" id="{CEB41E67-F6E6-F83B-F18E-618EF033248E}"/>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5;p42">
              <a:extLst>
                <a:ext uri="{FF2B5EF4-FFF2-40B4-BE49-F238E27FC236}">
                  <a16:creationId xmlns:a16="http://schemas.microsoft.com/office/drawing/2014/main" id="{59AAA80B-5DC0-2732-4EAA-D6059A334BAD}"/>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6;p42">
              <a:extLst>
                <a:ext uri="{FF2B5EF4-FFF2-40B4-BE49-F238E27FC236}">
                  <a16:creationId xmlns:a16="http://schemas.microsoft.com/office/drawing/2014/main" id="{9B20D194-20AD-AB27-3408-9454D60BDC52}"/>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7;p42">
              <a:extLst>
                <a:ext uri="{FF2B5EF4-FFF2-40B4-BE49-F238E27FC236}">
                  <a16:creationId xmlns:a16="http://schemas.microsoft.com/office/drawing/2014/main" id="{DC074682-9847-AE4F-3630-5BD8CC8E3A77}"/>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8;p42">
              <a:extLst>
                <a:ext uri="{FF2B5EF4-FFF2-40B4-BE49-F238E27FC236}">
                  <a16:creationId xmlns:a16="http://schemas.microsoft.com/office/drawing/2014/main" id="{BEFEF4C9-240D-C870-E857-1F60820439EC}"/>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9;p42">
              <a:extLst>
                <a:ext uri="{FF2B5EF4-FFF2-40B4-BE49-F238E27FC236}">
                  <a16:creationId xmlns:a16="http://schemas.microsoft.com/office/drawing/2014/main" id="{B122604F-728E-69D3-9DDD-A943823BA90E}"/>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0;p42">
              <a:extLst>
                <a:ext uri="{FF2B5EF4-FFF2-40B4-BE49-F238E27FC236}">
                  <a16:creationId xmlns:a16="http://schemas.microsoft.com/office/drawing/2014/main" id="{804E7695-341F-AD19-D608-6964D5715648}"/>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1;p42">
              <a:extLst>
                <a:ext uri="{FF2B5EF4-FFF2-40B4-BE49-F238E27FC236}">
                  <a16:creationId xmlns:a16="http://schemas.microsoft.com/office/drawing/2014/main" id="{9D6BAE1A-F341-301B-B769-EFC7704B8565}"/>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2;p42">
              <a:extLst>
                <a:ext uri="{FF2B5EF4-FFF2-40B4-BE49-F238E27FC236}">
                  <a16:creationId xmlns:a16="http://schemas.microsoft.com/office/drawing/2014/main" id="{EFDDA487-3051-514D-415D-CB15C88686EF}"/>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3;p42">
              <a:extLst>
                <a:ext uri="{FF2B5EF4-FFF2-40B4-BE49-F238E27FC236}">
                  <a16:creationId xmlns:a16="http://schemas.microsoft.com/office/drawing/2014/main" id="{6BA19E29-0FD9-B081-20E5-0F77FF273ABC}"/>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4;p42">
              <a:extLst>
                <a:ext uri="{FF2B5EF4-FFF2-40B4-BE49-F238E27FC236}">
                  <a16:creationId xmlns:a16="http://schemas.microsoft.com/office/drawing/2014/main" id="{3DA0B83A-1F77-4E8F-8076-3B9C30AC1938}"/>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5;p42">
              <a:extLst>
                <a:ext uri="{FF2B5EF4-FFF2-40B4-BE49-F238E27FC236}">
                  <a16:creationId xmlns:a16="http://schemas.microsoft.com/office/drawing/2014/main" id="{99833305-E544-4B61-AED5-F7DA340C834A}"/>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6;p42">
              <a:extLst>
                <a:ext uri="{FF2B5EF4-FFF2-40B4-BE49-F238E27FC236}">
                  <a16:creationId xmlns:a16="http://schemas.microsoft.com/office/drawing/2014/main" id="{7B2960DE-D6F7-6212-47D5-D9A3B44E4BB9}"/>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7;p42">
              <a:extLst>
                <a:ext uri="{FF2B5EF4-FFF2-40B4-BE49-F238E27FC236}">
                  <a16:creationId xmlns:a16="http://schemas.microsoft.com/office/drawing/2014/main" id="{D97B4DB7-CC1E-6F7B-4AC5-4F5AE42B1C68}"/>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8;p42">
              <a:extLst>
                <a:ext uri="{FF2B5EF4-FFF2-40B4-BE49-F238E27FC236}">
                  <a16:creationId xmlns:a16="http://schemas.microsoft.com/office/drawing/2014/main" id="{6B9464E8-289C-A14B-3B60-2C48D95972E1}"/>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9;p42">
              <a:extLst>
                <a:ext uri="{FF2B5EF4-FFF2-40B4-BE49-F238E27FC236}">
                  <a16:creationId xmlns:a16="http://schemas.microsoft.com/office/drawing/2014/main" id="{10FB0050-2ACA-B632-EE77-1E95A1A09C8B}"/>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0;p42">
              <a:extLst>
                <a:ext uri="{FF2B5EF4-FFF2-40B4-BE49-F238E27FC236}">
                  <a16:creationId xmlns:a16="http://schemas.microsoft.com/office/drawing/2014/main" id="{284B71CA-231C-498D-1186-0E9F8F730148}"/>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1;p42">
              <a:extLst>
                <a:ext uri="{FF2B5EF4-FFF2-40B4-BE49-F238E27FC236}">
                  <a16:creationId xmlns:a16="http://schemas.microsoft.com/office/drawing/2014/main" id="{00909204-D311-9D73-6AF8-2A98D441FC6C}"/>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2;p42">
              <a:extLst>
                <a:ext uri="{FF2B5EF4-FFF2-40B4-BE49-F238E27FC236}">
                  <a16:creationId xmlns:a16="http://schemas.microsoft.com/office/drawing/2014/main" id="{6E8ED20C-188C-8266-28D2-202923AC880D}"/>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3;p42">
              <a:extLst>
                <a:ext uri="{FF2B5EF4-FFF2-40B4-BE49-F238E27FC236}">
                  <a16:creationId xmlns:a16="http://schemas.microsoft.com/office/drawing/2014/main" id="{1EA198BD-0432-074E-D12C-A5946DAA415E}"/>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4;p42">
              <a:extLst>
                <a:ext uri="{FF2B5EF4-FFF2-40B4-BE49-F238E27FC236}">
                  <a16:creationId xmlns:a16="http://schemas.microsoft.com/office/drawing/2014/main" id="{8BB8A260-4CCD-4D31-EE2B-E8DCA4041D9B}"/>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5;p42">
              <a:extLst>
                <a:ext uri="{FF2B5EF4-FFF2-40B4-BE49-F238E27FC236}">
                  <a16:creationId xmlns:a16="http://schemas.microsoft.com/office/drawing/2014/main" id="{EFAA7DD3-D1A3-F36F-1211-B11C99A48465}"/>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6;p42">
              <a:extLst>
                <a:ext uri="{FF2B5EF4-FFF2-40B4-BE49-F238E27FC236}">
                  <a16:creationId xmlns:a16="http://schemas.microsoft.com/office/drawing/2014/main" id="{DCE23EDB-0273-01CE-CA2F-DB7191E8A7AB}"/>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7;p42">
              <a:extLst>
                <a:ext uri="{FF2B5EF4-FFF2-40B4-BE49-F238E27FC236}">
                  <a16:creationId xmlns:a16="http://schemas.microsoft.com/office/drawing/2014/main" id="{3DF70F97-B44C-DDF5-6D9E-8DE5C9C043A4}"/>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8;p42">
              <a:extLst>
                <a:ext uri="{FF2B5EF4-FFF2-40B4-BE49-F238E27FC236}">
                  <a16:creationId xmlns:a16="http://schemas.microsoft.com/office/drawing/2014/main" id="{78AB3FDE-79D6-E8F5-3C40-EB5390404952}"/>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9;p42">
              <a:extLst>
                <a:ext uri="{FF2B5EF4-FFF2-40B4-BE49-F238E27FC236}">
                  <a16:creationId xmlns:a16="http://schemas.microsoft.com/office/drawing/2014/main" id="{E54A7B51-E326-5DDF-4F83-4750EC26C940}"/>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0;p42">
              <a:extLst>
                <a:ext uri="{FF2B5EF4-FFF2-40B4-BE49-F238E27FC236}">
                  <a16:creationId xmlns:a16="http://schemas.microsoft.com/office/drawing/2014/main" id="{23DA8160-54C1-BDC2-622C-9CDECA3C6904}"/>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1;p42">
              <a:extLst>
                <a:ext uri="{FF2B5EF4-FFF2-40B4-BE49-F238E27FC236}">
                  <a16:creationId xmlns:a16="http://schemas.microsoft.com/office/drawing/2014/main" id="{594DC66B-EECE-6952-2C27-F15005B05476}"/>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2;p42">
              <a:extLst>
                <a:ext uri="{FF2B5EF4-FFF2-40B4-BE49-F238E27FC236}">
                  <a16:creationId xmlns:a16="http://schemas.microsoft.com/office/drawing/2014/main" id="{BFAFEA7A-481F-03A1-682D-8CA3423CE422}"/>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3;p42">
              <a:extLst>
                <a:ext uri="{FF2B5EF4-FFF2-40B4-BE49-F238E27FC236}">
                  <a16:creationId xmlns:a16="http://schemas.microsoft.com/office/drawing/2014/main" id="{60B8B3BD-4507-969A-32C1-B461D20675E3}"/>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4;p42">
              <a:extLst>
                <a:ext uri="{FF2B5EF4-FFF2-40B4-BE49-F238E27FC236}">
                  <a16:creationId xmlns:a16="http://schemas.microsoft.com/office/drawing/2014/main" id="{A975C93B-FA3D-F0D0-D037-B56C234F99D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5;p42">
              <a:extLst>
                <a:ext uri="{FF2B5EF4-FFF2-40B4-BE49-F238E27FC236}">
                  <a16:creationId xmlns:a16="http://schemas.microsoft.com/office/drawing/2014/main" id="{4B9B0823-FF10-DB45-8566-9EE050F8F211}"/>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6;p42">
              <a:extLst>
                <a:ext uri="{FF2B5EF4-FFF2-40B4-BE49-F238E27FC236}">
                  <a16:creationId xmlns:a16="http://schemas.microsoft.com/office/drawing/2014/main" id="{A0B010C6-C1C4-082C-7DCA-E5194ACD887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7;p42">
              <a:extLst>
                <a:ext uri="{FF2B5EF4-FFF2-40B4-BE49-F238E27FC236}">
                  <a16:creationId xmlns:a16="http://schemas.microsoft.com/office/drawing/2014/main" id="{BC2B0A50-96D9-4281-23A5-BA840F1B1813}"/>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8;p42">
              <a:extLst>
                <a:ext uri="{FF2B5EF4-FFF2-40B4-BE49-F238E27FC236}">
                  <a16:creationId xmlns:a16="http://schemas.microsoft.com/office/drawing/2014/main" id="{2CAECD04-2884-48CA-0F87-1EE63BB2D83D}"/>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9;p42">
              <a:extLst>
                <a:ext uri="{FF2B5EF4-FFF2-40B4-BE49-F238E27FC236}">
                  <a16:creationId xmlns:a16="http://schemas.microsoft.com/office/drawing/2014/main" id="{32EA8041-6E32-7C4B-68A4-56CED3EE6724}"/>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0;p42">
              <a:extLst>
                <a:ext uri="{FF2B5EF4-FFF2-40B4-BE49-F238E27FC236}">
                  <a16:creationId xmlns:a16="http://schemas.microsoft.com/office/drawing/2014/main" id="{11AF0689-AEF1-4104-32C3-B96C06D4AF5F}"/>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1;p42">
              <a:extLst>
                <a:ext uri="{FF2B5EF4-FFF2-40B4-BE49-F238E27FC236}">
                  <a16:creationId xmlns:a16="http://schemas.microsoft.com/office/drawing/2014/main" id="{10D421CB-8FB7-812E-79BF-74271AB90E69}"/>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2;p42">
              <a:extLst>
                <a:ext uri="{FF2B5EF4-FFF2-40B4-BE49-F238E27FC236}">
                  <a16:creationId xmlns:a16="http://schemas.microsoft.com/office/drawing/2014/main" id="{5E792E00-5628-5A08-7B35-FC2260748AA5}"/>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3;p42">
              <a:extLst>
                <a:ext uri="{FF2B5EF4-FFF2-40B4-BE49-F238E27FC236}">
                  <a16:creationId xmlns:a16="http://schemas.microsoft.com/office/drawing/2014/main" id="{27D831D4-DAEB-EE30-04C5-D0E21381907D}"/>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4;p42">
              <a:extLst>
                <a:ext uri="{FF2B5EF4-FFF2-40B4-BE49-F238E27FC236}">
                  <a16:creationId xmlns:a16="http://schemas.microsoft.com/office/drawing/2014/main" id="{95338C2A-D1A7-EEAC-B64C-D8A3D194442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5;p42">
              <a:extLst>
                <a:ext uri="{FF2B5EF4-FFF2-40B4-BE49-F238E27FC236}">
                  <a16:creationId xmlns:a16="http://schemas.microsoft.com/office/drawing/2014/main" id="{1274D2DF-C778-C4AF-20CB-9898C093514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6;p42">
              <a:extLst>
                <a:ext uri="{FF2B5EF4-FFF2-40B4-BE49-F238E27FC236}">
                  <a16:creationId xmlns:a16="http://schemas.microsoft.com/office/drawing/2014/main" id="{7B7F4451-D3D5-4AAF-253D-76D51165E652}"/>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7;p42">
              <a:extLst>
                <a:ext uri="{FF2B5EF4-FFF2-40B4-BE49-F238E27FC236}">
                  <a16:creationId xmlns:a16="http://schemas.microsoft.com/office/drawing/2014/main" id="{E34194B8-9171-59E4-AFFA-34C2ED19FFC9}"/>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8;p42">
              <a:extLst>
                <a:ext uri="{FF2B5EF4-FFF2-40B4-BE49-F238E27FC236}">
                  <a16:creationId xmlns:a16="http://schemas.microsoft.com/office/drawing/2014/main" id="{F6D9ABE6-A49E-CD80-83A0-130719873DD9}"/>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9;p42">
              <a:extLst>
                <a:ext uri="{FF2B5EF4-FFF2-40B4-BE49-F238E27FC236}">
                  <a16:creationId xmlns:a16="http://schemas.microsoft.com/office/drawing/2014/main" id="{72ED7274-3343-D036-BD39-3481ED16A207}"/>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0;p42">
              <a:extLst>
                <a:ext uri="{FF2B5EF4-FFF2-40B4-BE49-F238E27FC236}">
                  <a16:creationId xmlns:a16="http://schemas.microsoft.com/office/drawing/2014/main" id="{EAA075D4-13E2-832D-573F-FAED9C0E99B2}"/>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1;p42">
              <a:extLst>
                <a:ext uri="{FF2B5EF4-FFF2-40B4-BE49-F238E27FC236}">
                  <a16:creationId xmlns:a16="http://schemas.microsoft.com/office/drawing/2014/main" id="{B6929F27-94F5-C60F-6F76-79036CF7257F}"/>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2;p42">
              <a:extLst>
                <a:ext uri="{FF2B5EF4-FFF2-40B4-BE49-F238E27FC236}">
                  <a16:creationId xmlns:a16="http://schemas.microsoft.com/office/drawing/2014/main" id="{7E5ABE73-54F1-2340-8DF7-DE366788A6D3}"/>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3;p42">
              <a:extLst>
                <a:ext uri="{FF2B5EF4-FFF2-40B4-BE49-F238E27FC236}">
                  <a16:creationId xmlns:a16="http://schemas.microsoft.com/office/drawing/2014/main" id="{CD32F49F-B774-8E15-D4BD-2E282BC70B9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4;p42">
              <a:extLst>
                <a:ext uri="{FF2B5EF4-FFF2-40B4-BE49-F238E27FC236}">
                  <a16:creationId xmlns:a16="http://schemas.microsoft.com/office/drawing/2014/main" id="{3ED894AD-CEBF-7801-0A21-27D9186B75A3}"/>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5;p42">
              <a:extLst>
                <a:ext uri="{FF2B5EF4-FFF2-40B4-BE49-F238E27FC236}">
                  <a16:creationId xmlns:a16="http://schemas.microsoft.com/office/drawing/2014/main" id="{45FD6591-7848-1379-4A0A-EB2F6E41A5BA}"/>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6;p42">
              <a:extLst>
                <a:ext uri="{FF2B5EF4-FFF2-40B4-BE49-F238E27FC236}">
                  <a16:creationId xmlns:a16="http://schemas.microsoft.com/office/drawing/2014/main" id="{C7F9C1A1-E4B6-4901-BBEA-DE9F9DEA67BB}"/>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7;p42">
              <a:extLst>
                <a:ext uri="{FF2B5EF4-FFF2-40B4-BE49-F238E27FC236}">
                  <a16:creationId xmlns:a16="http://schemas.microsoft.com/office/drawing/2014/main" id="{8B6E2CDF-3A9B-B612-D6FB-10D4573A826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8;p42">
              <a:extLst>
                <a:ext uri="{FF2B5EF4-FFF2-40B4-BE49-F238E27FC236}">
                  <a16:creationId xmlns:a16="http://schemas.microsoft.com/office/drawing/2014/main" id="{39B2F097-0450-0AA0-FFED-B16A0D4AE332}"/>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9;p42">
              <a:extLst>
                <a:ext uri="{FF2B5EF4-FFF2-40B4-BE49-F238E27FC236}">
                  <a16:creationId xmlns:a16="http://schemas.microsoft.com/office/drawing/2014/main" id="{5ED735BA-C269-21D9-C1FA-D3DCD35F61D3}"/>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78" name="Tabla 77">
            <a:extLst>
              <a:ext uri="{FF2B5EF4-FFF2-40B4-BE49-F238E27FC236}">
                <a16:creationId xmlns:a16="http://schemas.microsoft.com/office/drawing/2014/main" id="{0AB12D2D-928A-148F-F2F9-8538FE8BF6D1}"/>
              </a:ext>
            </a:extLst>
          </p:cNvPr>
          <p:cNvGraphicFramePr>
            <a:graphicFrameLocks noGrp="1"/>
          </p:cNvGraphicFramePr>
          <p:nvPr>
            <p:extLst>
              <p:ext uri="{D42A27DB-BD31-4B8C-83A1-F6EECF244321}">
                <p14:modId xmlns:p14="http://schemas.microsoft.com/office/powerpoint/2010/main" val="3748741861"/>
              </p:ext>
            </p:extLst>
          </p:nvPr>
        </p:nvGraphicFramePr>
        <p:xfrm>
          <a:off x="539207" y="2015282"/>
          <a:ext cx="5395428" cy="2933700"/>
        </p:xfrm>
        <a:graphic>
          <a:graphicData uri="http://schemas.openxmlformats.org/drawingml/2006/table">
            <a:tbl>
              <a:tblPr>
                <a:tableStyleId>{5C22544A-7EE6-4342-B048-85BDC9FD1C3A}</a:tableStyleId>
              </a:tblPr>
              <a:tblGrid>
                <a:gridCol w="5395428">
                  <a:extLst>
                    <a:ext uri="{9D8B030D-6E8A-4147-A177-3AD203B41FA5}">
                      <a16:colId xmlns:a16="http://schemas.microsoft.com/office/drawing/2014/main" val="3659994782"/>
                    </a:ext>
                  </a:extLst>
                </a:gridCol>
              </a:tblGrid>
              <a:tr h="2011680">
                <a:tc>
                  <a:txBody>
                    <a:bodyPr/>
                    <a:lstStyle/>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de transacciones</a:t>
                      </a:r>
                    </a:p>
                    <a:p>
                      <a:pPr marL="342900" indent="-342900" algn="l" fontAlgn="ctr">
                        <a:buFont typeface="+mj-lt"/>
                        <a:buAutoNum type="arabicPeriod"/>
                      </a:pPr>
                      <a:r>
                        <a:rPr lang="pt-BR" sz="1600" dirty="0">
                          <a:effectLst>
                            <a:outerShdw blurRad="38100" dist="38100" dir="2700000" algn="tl">
                              <a:srgbClr val="000000">
                                <a:alpha val="43137"/>
                              </a:srgbClr>
                            </a:outerShdw>
                          </a:effectLst>
                        </a:rPr>
                        <a:t>AR Timbrado de complemento de pagos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Timbrado de Transacciones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aplicación de recibos  ZAM</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INV Importación de consumos de Diesel</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CE Importación de estados de cuenta bancarios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AR Creación y Actualización de Clientes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pago(Generación Carpetas)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pago(Envió de correos)</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Complementos de pago(Validación)</a:t>
                      </a:r>
                    </a:p>
                    <a:p>
                      <a:pPr marL="342900" indent="-342900" algn="l" fontAlgn="ctr">
                        <a:buFont typeface="+mj-lt"/>
                        <a:buAutoNum type="arabicPeriod"/>
                      </a:pPr>
                      <a:r>
                        <a:rPr lang="es-MX" sz="1600" dirty="0">
                          <a:effectLst>
                            <a:outerShdw blurRad="38100" dist="38100" dir="2700000" algn="tl">
                              <a:srgbClr val="000000">
                                <a:alpha val="43137"/>
                              </a:srgbClr>
                            </a:outerShdw>
                          </a:effectLst>
                        </a:rPr>
                        <a:t>AP Validación de Facturas (Nuevo)</a:t>
                      </a:r>
                    </a:p>
                  </a:txBody>
                  <a:tcPr marL="7620" marR="7620" marT="7620" marB="0" anchor="ctr">
                    <a:noFill/>
                  </a:tcPr>
                </a:tc>
                <a:extLst>
                  <a:ext uri="{0D108BD9-81ED-4DB2-BD59-A6C34878D82A}">
                    <a16:rowId xmlns:a16="http://schemas.microsoft.com/office/drawing/2014/main" val="278044964"/>
                  </a:ext>
                </a:extLst>
              </a:tr>
            </a:tbl>
          </a:graphicData>
        </a:graphic>
      </p:graphicFrame>
      <p:graphicFrame>
        <p:nvGraphicFramePr>
          <p:cNvPr id="79" name="Tabla 78">
            <a:extLst>
              <a:ext uri="{FF2B5EF4-FFF2-40B4-BE49-F238E27FC236}">
                <a16:creationId xmlns:a16="http://schemas.microsoft.com/office/drawing/2014/main" id="{E09A0069-992D-104B-14D1-493CF0FABBA9}"/>
              </a:ext>
            </a:extLst>
          </p:cNvPr>
          <p:cNvGraphicFramePr>
            <a:graphicFrameLocks noGrp="1"/>
          </p:cNvGraphicFramePr>
          <p:nvPr>
            <p:extLst>
              <p:ext uri="{D42A27DB-BD31-4B8C-83A1-F6EECF244321}">
                <p14:modId xmlns:p14="http://schemas.microsoft.com/office/powerpoint/2010/main" val="577982104"/>
              </p:ext>
            </p:extLst>
          </p:nvPr>
        </p:nvGraphicFramePr>
        <p:xfrm>
          <a:off x="5836337" y="2041918"/>
          <a:ext cx="5340100" cy="2972825"/>
        </p:xfrm>
        <a:graphic>
          <a:graphicData uri="http://schemas.openxmlformats.org/drawingml/2006/table">
            <a:tbl>
              <a:tblPr>
                <a:tableStyleId>{5C22544A-7EE6-4342-B048-85BDC9FD1C3A}</a:tableStyleId>
              </a:tblPr>
              <a:tblGrid>
                <a:gridCol w="5340100">
                  <a:extLst>
                    <a:ext uri="{9D8B030D-6E8A-4147-A177-3AD203B41FA5}">
                      <a16:colId xmlns:a16="http://schemas.microsoft.com/office/drawing/2014/main" val="3659994782"/>
                    </a:ext>
                  </a:extLst>
                </a:gridCol>
              </a:tblGrid>
              <a:tr h="2972825">
                <a:tc>
                  <a:txBody>
                    <a:bodyPr/>
                    <a:lstStyle/>
                    <a:p>
                      <a:pPr marL="342900" indent="-342900" algn="l" fontAlgn="ctr">
                        <a:buFont typeface="+mj-lt"/>
                        <a:buAutoNum type="arabicPeriod" startAt="12"/>
                      </a:pPr>
                      <a:r>
                        <a:rPr lang="es-MX" sz="1600" dirty="0">
                          <a:effectLst>
                            <a:outerShdw blurRad="38100" dist="38100" dir="2700000" algn="tl">
                              <a:srgbClr val="000000">
                                <a:alpha val="43137"/>
                              </a:srgbClr>
                            </a:outerShdw>
                          </a:effectLst>
                        </a:rPr>
                        <a:t>GL Importación de Pólizas Contables TMS Y Nómina de Empleados</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Bloqueo/Desbloqueo   de unidades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INV Lectura   de Kilómetros ZAM</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AP Creación de Liquidaciones DLIVER y TRATECSA</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Creación de Transacciones y NC con 4% de retención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GL Importación Tipo Cambio</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Conciliación(SFTP AMEX)</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 (SFTP SANTANDER)</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Conciliación</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Aplicación NC</a:t>
                      </a:r>
                    </a:p>
                    <a:p>
                      <a:pPr marL="228600" indent="-228600" algn="l" fontAlgn="ctr">
                        <a:buFont typeface="+mj-lt"/>
                        <a:buAutoNum type="arabicPeriod" startAt="12"/>
                      </a:pPr>
                      <a:r>
                        <a:rPr lang="es-MX" sz="1600" dirty="0">
                          <a:effectLst>
                            <a:outerShdw blurRad="38100" dist="38100" dir="2700000" algn="tl">
                              <a:srgbClr val="000000">
                                <a:alpha val="43137"/>
                              </a:srgbClr>
                            </a:outerShdw>
                          </a:effectLst>
                        </a:rPr>
                        <a:t>  AR Envió de XML y PDF repositorio</a:t>
                      </a:r>
                    </a:p>
                  </a:txBody>
                  <a:tcPr marL="7620" marR="7620" marT="7620" marB="0" anchor="ctr">
                    <a:noFill/>
                  </a:tcPr>
                </a:tc>
                <a:extLst>
                  <a:ext uri="{0D108BD9-81ED-4DB2-BD59-A6C34878D82A}">
                    <a16:rowId xmlns:a16="http://schemas.microsoft.com/office/drawing/2014/main" val="2126763372"/>
                  </a:ext>
                </a:extLst>
              </a:tr>
            </a:tbl>
          </a:graphicData>
        </a:graphic>
      </p:graphicFrame>
    </p:spTree>
    <p:extLst>
      <p:ext uri="{BB962C8B-B14F-4D97-AF65-F5344CB8AC3E}">
        <p14:creationId xmlns:p14="http://schemas.microsoft.com/office/powerpoint/2010/main" val="3931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2995"/>
            <a:ext cx="12192000" cy="6854382"/>
          </a:xfrm>
          <a:prstGeom prst="rect">
            <a:avLst/>
          </a:prstGeom>
        </p:spPr>
      </p:pic>
      <p:sp>
        <p:nvSpPr>
          <p:cNvPr id="5" name="object 5">
            <a:extLst>
              <a:ext uri="{FF2B5EF4-FFF2-40B4-BE49-F238E27FC236}">
                <a16:creationId xmlns:a16="http://schemas.microsoft.com/office/drawing/2014/main" id="{49DAE090-6A3B-FBC0-841D-9E0487F97911}"/>
              </a:ext>
            </a:extLst>
          </p:cNvPr>
          <p:cNvSpPr txBox="1">
            <a:spLocks/>
          </p:cNvSpPr>
          <p:nvPr/>
        </p:nvSpPr>
        <p:spPr>
          <a:xfrm>
            <a:off x="3237140" y="273261"/>
            <a:ext cx="6304174" cy="647613"/>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30"/>
              </a:spcBef>
            </a:pPr>
            <a:r>
              <a:rPr lang="es-MX" sz="4100" b="1" spc="15" dirty="0"/>
              <a:t>Propuesta de desarrollo</a:t>
            </a:r>
          </a:p>
        </p:txBody>
      </p:sp>
      <p:sp>
        <p:nvSpPr>
          <p:cNvPr id="6" name="object 6">
            <a:extLst>
              <a:ext uri="{FF2B5EF4-FFF2-40B4-BE49-F238E27FC236}">
                <a16:creationId xmlns:a16="http://schemas.microsoft.com/office/drawing/2014/main" id="{4DEF0C6B-62EA-87A6-D3A2-776D84F62AA2}"/>
              </a:ext>
            </a:extLst>
          </p:cNvPr>
          <p:cNvSpPr/>
          <p:nvPr/>
        </p:nvSpPr>
        <p:spPr>
          <a:xfrm>
            <a:off x="5812329" y="1271808"/>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E1F57B46-BBDF-F6BD-21F6-9722D8158FAC}"/>
              </a:ext>
            </a:extLst>
          </p:cNvPr>
          <p:cNvSpPr txBox="1"/>
          <p:nvPr/>
        </p:nvSpPr>
        <p:spPr>
          <a:xfrm>
            <a:off x="1293272" y="1601075"/>
            <a:ext cx="8803946" cy="1544654"/>
          </a:xfrm>
          <a:prstGeom prst="rect">
            <a:avLst/>
          </a:prstGeom>
        </p:spPr>
        <p:txBody>
          <a:bodyPr vert="horz" wrap="square" lIns="0" tIns="15875" rIns="0" bIns="0" rtlCol="0">
            <a:spAutoFit/>
          </a:bodyPr>
          <a:lstStyle/>
          <a:p>
            <a:pPr marL="355600" indent="-342900">
              <a:spcBef>
                <a:spcPts val="125"/>
              </a:spcBef>
              <a:buFont typeface="+mj-lt"/>
              <a:buAutoNum type="arabicPeriod"/>
            </a:pPr>
            <a:r>
              <a:rPr lang="es-MX" sz="1600" dirty="0">
                <a:latin typeface="Arial MT"/>
                <a:cs typeface="Arial MT"/>
              </a:rPr>
              <a:t>Se Recreará las interfaces BPEL actuales en SOA CS en integraciones OIC en total 39.</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Recreara los servicios OSB actuales de SOA CS en Integraciones OIC 18.</a:t>
            </a:r>
          </a:p>
          <a:p>
            <a:pPr marL="355600" indent="-342900">
              <a:spcBef>
                <a:spcPts val="125"/>
              </a:spcBef>
              <a:buFont typeface="+mj-lt"/>
              <a:buAutoNum type="arabicPeriod"/>
            </a:pPr>
            <a:endParaRPr lang="es-MX" sz="1600" dirty="0">
              <a:latin typeface="Arial MT"/>
              <a:cs typeface="Arial MT"/>
            </a:endParaRPr>
          </a:p>
          <a:p>
            <a:pPr marL="355600" indent="-342900">
              <a:spcBef>
                <a:spcPts val="125"/>
              </a:spcBef>
              <a:buFont typeface="+mj-lt"/>
              <a:buAutoNum type="arabicPeriod"/>
            </a:pPr>
            <a:r>
              <a:rPr lang="es-MX" sz="1600" dirty="0">
                <a:latin typeface="Arial MT"/>
                <a:cs typeface="Arial MT"/>
              </a:rPr>
              <a:t>Se Aplicara la misma lógica a las integraciones de SOA sin embargo cambiaran algunas integraciones con la finalidad de adaptarse a la nueva arquitectura.</a:t>
            </a:r>
            <a:endParaRPr sz="1600" dirty="0">
              <a:latin typeface="Arial MT"/>
              <a:cs typeface="Arial MT"/>
            </a:endParaRPr>
          </a:p>
        </p:txBody>
      </p:sp>
      <p:grpSp>
        <p:nvGrpSpPr>
          <p:cNvPr id="16" name="Google Shape;1965;p42">
            <a:extLst>
              <a:ext uri="{FF2B5EF4-FFF2-40B4-BE49-F238E27FC236}">
                <a16:creationId xmlns:a16="http://schemas.microsoft.com/office/drawing/2014/main" id="{CA8ECAEC-7344-D1D1-2332-F6CE36544CC7}"/>
              </a:ext>
            </a:extLst>
          </p:cNvPr>
          <p:cNvGrpSpPr/>
          <p:nvPr/>
        </p:nvGrpSpPr>
        <p:grpSpPr>
          <a:xfrm>
            <a:off x="9850616" y="2677160"/>
            <a:ext cx="2241719" cy="3653812"/>
            <a:chOff x="6542433" y="1193579"/>
            <a:chExt cx="2186002" cy="3482874"/>
          </a:xfrm>
        </p:grpSpPr>
        <p:sp>
          <p:nvSpPr>
            <p:cNvPr id="17" name="Google Shape;1966;p42">
              <a:extLst>
                <a:ext uri="{FF2B5EF4-FFF2-40B4-BE49-F238E27FC236}">
                  <a16:creationId xmlns:a16="http://schemas.microsoft.com/office/drawing/2014/main" id="{9E1CE8FA-5030-1D7E-AF97-924C74FDD39F}"/>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67;p42">
              <a:extLst>
                <a:ext uri="{FF2B5EF4-FFF2-40B4-BE49-F238E27FC236}">
                  <a16:creationId xmlns:a16="http://schemas.microsoft.com/office/drawing/2014/main" id="{FF4D1960-D41C-FEEF-CF2B-CEE4770B6A3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68;p42">
              <a:extLst>
                <a:ext uri="{FF2B5EF4-FFF2-40B4-BE49-F238E27FC236}">
                  <a16:creationId xmlns:a16="http://schemas.microsoft.com/office/drawing/2014/main" id="{DECF04B0-5FEB-E3E0-4FA7-B4EB04E7C320}"/>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69;p42">
              <a:extLst>
                <a:ext uri="{FF2B5EF4-FFF2-40B4-BE49-F238E27FC236}">
                  <a16:creationId xmlns:a16="http://schemas.microsoft.com/office/drawing/2014/main" id="{F39C28ED-C732-B374-55D1-C0A5FA747C01}"/>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0;p42">
              <a:extLst>
                <a:ext uri="{FF2B5EF4-FFF2-40B4-BE49-F238E27FC236}">
                  <a16:creationId xmlns:a16="http://schemas.microsoft.com/office/drawing/2014/main" id="{B104EA24-FA79-8C39-B8AD-861E05D82A6C}"/>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1;p42">
              <a:extLst>
                <a:ext uri="{FF2B5EF4-FFF2-40B4-BE49-F238E27FC236}">
                  <a16:creationId xmlns:a16="http://schemas.microsoft.com/office/drawing/2014/main" id="{E9B94C69-444C-1E5F-9466-880343A5CF9F}"/>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2;p42">
              <a:extLst>
                <a:ext uri="{FF2B5EF4-FFF2-40B4-BE49-F238E27FC236}">
                  <a16:creationId xmlns:a16="http://schemas.microsoft.com/office/drawing/2014/main" id="{C209B6DC-7233-CE1A-DCD3-3073E89CB070}"/>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3;p42">
              <a:extLst>
                <a:ext uri="{FF2B5EF4-FFF2-40B4-BE49-F238E27FC236}">
                  <a16:creationId xmlns:a16="http://schemas.microsoft.com/office/drawing/2014/main" id="{667286EC-3329-8ADC-7902-02B77F73E5CC}"/>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4;p42">
              <a:extLst>
                <a:ext uri="{FF2B5EF4-FFF2-40B4-BE49-F238E27FC236}">
                  <a16:creationId xmlns:a16="http://schemas.microsoft.com/office/drawing/2014/main" id="{B2854149-F8DD-3E82-B1F9-8924DD4A4956}"/>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5;p42">
              <a:extLst>
                <a:ext uri="{FF2B5EF4-FFF2-40B4-BE49-F238E27FC236}">
                  <a16:creationId xmlns:a16="http://schemas.microsoft.com/office/drawing/2014/main" id="{44D251B8-F9C2-CD69-A5C2-027861269CB9}"/>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6;p42">
              <a:extLst>
                <a:ext uri="{FF2B5EF4-FFF2-40B4-BE49-F238E27FC236}">
                  <a16:creationId xmlns:a16="http://schemas.microsoft.com/office/drawing/2014/main" id="{CA09FE88-F1AE-3BE2-8470-652AEB87DA2A}"/>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77;p42">
              <a:extLst>
                <a:ext uri="{FF2B5EF4-FFF2-40B4-BE49-F238E27FC236}">
                  <a16:creationId xmlns:a16="http://schemas.microsoft.com/office/drawing/2014/main" id="{AAA750F6-E027-1784-92C6-1E633C103489}"/>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78;p42">
              <a:extLst>
                <a:ext uri="{FF2B5EF4-FFF2-40B4-BE49-F238E27FC236}">
                  <a16:creationId xmlns:a16="http://schemas.microsoft.com/office/drawing/2014/main" id="{9F45327A-6572-4B44-A709-4E828302B245}"/>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79;p42">
              <a:extLst>
                <a:ext uri="{FF2B5EF4-FFF2-40B4-BE49-F238E27FC236}">
                  <a16:creationId xmlns:a16="http://schemas.microsoft.com/office/drawing/2014/main" id="{7348016D-F0DF-BACD-E719-0506416DAC9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0;p42">
              <a:extLst>
                <a:ext uri="{FF2B5EF4-FFF2-40B4-BE49-F238E27FC236}">
                  <a16:creationId xmlns:a16="http://schemas.microsoft.com/office/drawing/2014/main" id="{DD1B957A-0D0F-FC24-8B0F-B1B125FAA0EB}"/>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1;p42">
              <a:extLst>
                <a:ext uri="{FF2B5EF4-FFF2-40B4-BE49-F238E27FC236}">
                  <a16:creationId xmlns:a16="http://schemas.microsoft.com/office/drawing/2014/main" id="{68B00FD2-1932-B50C-2543-AC8273464842}"/>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2;p42">
              <a:extLst>
                <a:ext uri="{FF2B5EF4-FFF2-40B4-BE49-F238E27FC236}">
                  <a16:creationId xmlns:a16="http://schemas.microsoft.com/office/drawing/2014/main" id="{D68F8AE2-4A37-B2E3-9B1B-A8B12AFA140A}"/>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3;p42">
              <a:extLst>
                <a:ext uri="{FF2B5EF4-FFF2-40B4-BE49-F238E27FC236}">
                  <a16:creationId xmlns:a16="http://schemas.microsoft.com/office/drawing/2014/main" id="{F1E410B4-C9F3-C6A6-92CA-9C5AB509A9E1}"/>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4;p42">
              <a:extLst>
                <a:ext uri="{FF2B5EF4-FFF2-40B4-BE49-F238E27FC236}">
                  <a16:creationId xmlns:a16="http://schemas.microsoft.com/office/drawing/2014/main" id="{0D42330D-FCC6-3FEF-138B-26C08434A73A}"/>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5;p42">
              <a:extLst>
                <a:ext uri="{FF2B5EF4-FFF2-40B4-BE49-F238E27FC236}">
                  <a16:creationId xmlns:a16="http://schemas.microsoft.com/office/drawing/2014/main" id="{2BAC5A2D-B4DD-55A9-B6FF-3C0F784D9C0D}"/>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6;p42">
              <a:extLst>
                <a:ext uri="{FF2B5EF4-FFF2-40B4-BE49-F238E27FC236}">
                  <a16:creationId xmlns:a16="http://schemas.microsoft.com/office/drawing/2014/main" id="{7FD10D19-4557-89C9-D766-ECF65C8C23DB}"/>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87;p42">
              <a:extLst>
                <a:ext uri="{FF2B5EF4-FFF2-40B4-BE49-F238E27FC236}">
                  <a16:creationId xmlns:a16="http://schemas.microsoft.com/office/drawing/2014/main" id="{15B562D3-DB72-BDD6-B29C-C50DDB7D83BE}"/>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88;p42">
              <a:extLst>
                <a:ext uri="{FF2B5EF4-FFF2-40B4-BE49-F238E27FC236}">
                  <a16:creationId xmlns:a16="http://schemas.microsoft.com/office/drawing/2014/main" id="{7B9B7BF3-7DCF-C7EC-86A3-425349C57DC6}"/>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89;p42">
              <a:extLst>
                <a:ext uri="{FF2B5EF4-FFF2-40B4-BE49-F238E27FC236}">
                  <a16:creationId xmlns:a16="http://schemas.microsoft.com/office/drawing/2014/main" id="{0F3BDDAA-DD04-229F-1125-8ACB7161B6C4}"/>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0;p42">
              <a:extLst>
                <a:ext uri="{FF2B5EF4-FFF2-40B4-BE49-F238E27FC236}">
                  <a16:creationId xmlns:a16="http://schemas.microsoft.com/office/drawing/2014/main" id="{3D41910F-0FA8-84C9-F35C-F6693311B1E9}"/>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1;p42">
              <a:extLst>
                <a:ext uri="{FF2B5EF4-FFF2-40B4-BE49-F238E27FC236}">
                  <a16:creationId xmlns:a16="http://schemas.microsoft.com/office/drawing/2014/main" id="{8E7B87A7-5E35-5C7D-A0A6-7D23BBD63F35}"/>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2;p42">
              <a:extLst>
                <a:ext uri="{FF2B5EF4-FFF2-40B4-BE49-F238E27FC236}">
                  <a16:creationId xmlns:a16="http://schemas.microsoft.com/office/drawing/2014/main" id="{6778CAD9-B59E-83F3-CAE9-67BB52DB1286}"/>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3;p42">
              <a:extLst>
                <a:ext uri="{FF2B5EF4-FFF2-40B4-BE49-F238E27FC236}">
                  <a16:creationId xmlns:a16="http://schemas.microsoft.com/office/drawing/2014/main" id="{30E082DB-7A04-2F45-BA9E-D58B1567E1E0}"/>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4;p42">
              <a:extLst>
                <a:ext uri="{FF2B5EF4-FFF2-40B4-BE49-F238E27FC236}">
                  <a16:creationId xmlns:a16="http://schemas.microsoft.com/office/drawing/2014/main" id="{B347BF7D-A01D-A6BA-9519-0A3126159EF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5;p42">
              <a:extLst>
                <a:ext uri="{FF2B5EF4-FFF2-40B4-BE49-F238E27FC236}">
                  <a16:creationId xmlns:a16="http://schemas.microsoft.com/office/drawing/2014/main" id="{EA1815B9-1E1A-0B98-2ED5-9696A6BCDB80}"/>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6;p42">
              <a:extLst>
                <a:ext uri="{FF2B5EF4-FFF2-40B4-BE49-F238E27FC236}">
                  <a16:creationId xmlns:a16="http://schemas.microsoft.com/office/drawing/2014/main" id="{5D2BC634-9EC4-CB17-6D4A-7E819DE76D08}"/>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1997;p42">
              <a:extLst>
                <a:ext uri="{FF2B5EF4-FFF2-40B4-BE49-F238E27FC236}">
                  <a16:creationId xmlns:a16="http://schemas.microsoft.com/office/drawing/2014/main" id="{F235EBE9-6BEE-1833-10F4-59081B70D2F8}"/>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1998;p42">
              <a:extLst>
                <a:ext uri="{FF2B5EF4-FFF2-40B4-BE49-F238E27FC236}">
                  <a16:creationId xmlns:a16="http://schemas.microsoft.com/office/drawing/2014/main" id="{6FDD7240-5796-CA55-8EED-2FCECFD895E6}"/>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1999;p42">
              <a:extLst>
                <a:ext uri="{FF2B5EF4-FFF2-40B4-BE49-F238E27FC236}">
                  <a16:creationId xmlns:a16="http://schemas.microsoft.com/office/drawing/2014/main" id="{627FEA8B-0E22-B44B-A694-077F8227BA6B}"/>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0;p42">
              <a:extLst>
                <a:ext uri="{FF2B5EF4-FFF2-40B4-BE49-F238E27FC236}">
                  <a16:creationId xmlns:a16="http://schemas.microsoft.com/office/drawing/2014/main" id="{4CB6F29E-5584-E853-1F10-9F550579FEF8}"/>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1;p42">
              <a:extLst>
                <a:ext uri="{FF2B5EF4-FFF2-40B4-BE49-F238E27FC236}">
                  <a16:creationId xmlns:a16="http://schemas.microsoft.com/office/drawing/2014/main" id="{37F8E030-EABD-B29B-C2E8-C8AB777D678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2;p42">
              <a:extLst>
                <a:ext uri="{FF2B5EF4-FFF2-40B4-BE49-F238E27FC236}">
                  <a16:creationId xmlns:a16="http://schemas.microsoft.com/office/drawing/2014/main" id="{8DE19461-F64D-06B9-EE8E-903B8F00AEBE}"/>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3;p42">
              <a:extLst>
                <a:ext uri="{FF2B5EF4-FFF2-40B4-BE49-F238E27FC236}">
                  <a16:creationId xmlns:a16="http://schemas.microsoft.com/office/drawing/2014/main" id="{6DF9F1C4-0341-EEDB-30F8-9874DB8B73B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4;p42">
              <a:extLst>
                <a:ext uri="{FF2B5EF4-FFF2-40B4-BE49-F238E27FC236}">
                  <a16:creationId xmlns:a16="http://schemas.microsoft.com/office/drawing/2014/main" id="{29DC977C-CF4A-3D4F-536B-6871E5F39A87}"/>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5;p42">
              <a:extLst>
                <a:ext uri="{FF2B5EF4-FFF2-40B4-BE49-F238E27FC236}">
                  <a16:creationId xmlns:a16="http://schemas.microsoft.com/office/drawing/2014/main" id="{362AF98A-9E70-BA39-49AF-5E5A273561F6}"/>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6;p42">
              <a:extLst>
                <a:ext uri="{FF2B5EF4-FFF2-40B4-BE49-F238E27FC236}">
                  <a16:creationId xmlns:a16="http://schemas.microsoft.com/office/drawing/2014/main" id="{7C2385B2-8F59-BBEC-F827-8B9C7393D66F}"/>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07;p42">
              <a:extLst>
                <a:ext uri="{FF2B5EF4-FFF2-40B4-BE49-F238E27FC236}">
                  <a16:creationId xmlns:a16="http://schemas.microsoft.com/office/drawing/2014/main" id="{07060D02-C1C2-047C-48CD-6059D98B6CC1}"/>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08;p42">
              <a:extLst>
                <a:ext uri="{FF2B5EF4-FFF2-40B4-BE49-F238E27FC236}">
                  <a16:creationId xmlns:a16="http://schemas.microsoft.com/office/drawing/2014/main" id="{4E9EFB7F-31EF-C060-CA40-C920E78F53B8}"/>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09;p42">
              <a:extLst>
                <a:ext uri="{FF2B5EF4-FFF2-40B4-BE49-F238E27FC236}">
                  <a16:creationId xmlns:a16="http://schemas.microsoft.com/office/drawing/2014/main" id="{97D00925-6E35-494E-5D33-256F89DB5EFA}"/>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0;p42">
              <a:extLst>
                <a:ext uri="{FF2B5EF4-FFF2-40B4-BE49-F238E27FC236}">
                  <a16:creationId xmlns:a16="http://schemas.microsoft.com/office/drawing/2014/main" id="{8E55CF9F-D69D-7F48-0FD3-5A30A730B4C7}"/>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1;p42">
              <a:extLst>
                <a:ext uri="{FF2B5EF4-FFF2-40B4-BE49-F238E27FC236}">
                  <a16:creationId xmlns:a16="http://schemas.microsoft.com/office/drawing/2014/main" id="{8515CC45-CA80-697D-062A-85607A1B05E3}"/>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2;p42">
              <a:extLst>
                <a:ext uri="{FF2B5EF4-FFF2-40B4-BE49-F238E27FC236}">
                  <a16:creationId xmlns:a16="http://schemas.microsoft.com/office/drawing/2014/main" id="{6DFE6DDC-8D8A-66FB-3318-E6E49FF3249B}"/>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2" name="Google Shape;2013;p42">
              <a:extLst>
                <a:ext uri="{FF2B5EF4-FFF2-40B4-BE49-F238E27FC236}">
                  <a16:creationId xmlns:a16="http://schemas.microsoft.com/office/drawing/2014/main" id="{0034E028-F205-FCB9-8A12-D4BADCACD832}"/>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3" name="Google Shape;2014;p42">
              <a:extLst>
                <a:ext uri="{FF2B5EF4-FFF2-40B4-BE49-F238E27FC236}">
                  <a16:creationId xmlns:a16="http://schemas.microsoft.com/office/drawing/2014/main" id="{7BB510DE-4773-0C1C-C25B-F17D97FF1145}"/>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5" name="Google Shape;2015;p42">
              <a:extLst>
                <a:ext uri="{FF2B5EF4-FFF2-40B4-BE49-F238E27FC236}">
                  <a16:creationId xmlns:a16="http://schemas.microsoft.com/office/drawing/2014/main" id="{832A65A5-A41C-9BC2-9904-5D0A14DE81DD}"/>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7" name="Google Shape;2016;p42">
              <a:extLst>
                <a:ext uri="{FF2B5EF4-FFF2-40B4-BE49-F238E27FC236}">
                  <a16:creationId xmlns:a16="http://schemas.microsoft.com/office/drawing/2014/main" id="{17E7FB9D-49CD-9FF3-0F52-54047B4C3F3D}"/>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79" name="Google Shape;2017;p42">
              <a:extLst>
                <a:ext uri="{FF2B5EF4-FFF2-40B4-BE49-F238E27FC236}">
                  <a16:creationId xmlns:a16="http://schemas.microsoft.com/office/drawing/2014/main" id="{44FAF55A-BCC6-7C73-D193-50A1BB5B0003}"/>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0" name="Google Shape;2018;p42">
              <a:extLst>
                <a:ext uri="{FF2B5EF4-FFF2-40B4-BE49-F238E27FC236}">
                  <a16:creationId xmlns:a16="http://schemas.microsoft.com/office/drawing/2014/main" id="{664C17C5-63C3-F280-C6B1-8018B1FBD054}"/>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1" name="Google Shape;2019;p42">
              <a:extLst>
                <a:ext uri="{FF2B5EF4-FFF2-40B4-BE49-F238E27FC236}">
                  <a16:creationId xmlns:a16="http://schemas.microsoft.com/office/drawing/2014/main" id="{779D98F6-D99A-D20F-D7FC-5D545262D2A6}"/>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2" name="Google Shape;2020;p42">
              <a:extLst>
                <a:ext uri="{FF2B5EF4-FFF2-40B4-BE49-F238E27FC236}">
                  <a16:creationId xmlns:a16="http://schemas.microsoft.com/office/drawing/2014/main" id="{6DA967AC-4025-8E1F-FC0A-4E7216EC6A14}"/>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3" name="Google Shape;2021;p42">
              <a:extLst>
                <a:ext uri="{FF2B5EF4-FFF2-40B4-BE49-F238E27FC236}">
                  <a16:creationId xmlns:a16="http://schemas.microsoft.com/office/drawing/2014/main" id="{1CD28DC9-530D-F941-1EBD-4D45A563363B}"/>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4" name="Google Shape;2022;p42">
              <a:extLst>
                <a:ext uri="{FF2B5EF4-FFF2-40B4-BE49-F238E27FC236}">
                  <a16:creationId xmlns:a16="http://schemas.microsoft.com/office/drawing/2014/main" id="{F91EC9B6-4F04-003C-0DEA-D78263EC71F2}"/>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5" name="Google Shape;2023;p42">
              <a:extLst>
                <a:ext uri="{FF2B5EF4-FFF2-40B4-BE49-F238E27FC236}">
                  <a16:creationId xmlns:a16="http://schemas.microsoft.com/office/drawing/2014/main" id="{DD8212FA-A216-82D2-1B35-83C57F7F9C14}"/>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6" name="Google Shape;2024;p42">
              <a:extLst>
                <a:ext uri="{FF2B5EF4-FFF2-40B4-BE49-F238E27FC236}">
                  <a16:creationId xmlns:a16="http://schemas.microsoft.com/office/drawing/2014/main" id="{3CE738B5-3B2B-9E85-6093-94D62E61DB54}"/>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7" name="Google Shape;2025;p42">
              <a:extLst>
                <a:ext uri="{FF2B5EF4-FFF2-40B4-BE49-F238E27FC236}">
                  <a16:creationId xmlns:a16="http://schemas.microsoft.com/office/drawing/2014/main" id="{99D5DCA7-E18F-70DD-352E-19DA703F50F1}"/>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8" name="Google Shape;2026;p42">
              <a:extLst>
                <a:ext uri="{FF2B5EF4-FFF2-40B4-BE49-F238E27FC236}">
                  <a16:creationId xmlns:a16="http://schemas.microsoft.com/office/drawing/2014/main" id="{3393F20E-A2A2-7190-BCD6-9879AD5DD65F}"/>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89" name="Google Shape;2027;p42">
              <a:extLst>
                <a:ext uri="{FF2B5EF4-FFF2-40B4-BE49-F238E27FC236}">
                  <a16:creationId xmlns:a16="http://schemas.microsoft.com/office/drawing/2014/main" id="{EF8E375A-7060-5FC2-50E2-30C8E8D8E006}"/>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0" name="Google Shape;2028;p42">
              <a:extLst>
                <a:ext uri="{FF2B5EF4-FFF2-40B4-BE49-F238E27FC236}">
                  <a16:creationId xmlns:a16="http://schemas.microsoft.com/office/drawing/2014/main" id="{27E0424C-D117-DC69-1096-B7445CD16C74}"/>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91" name="Google Shape;2029;p42">
              <a:extLst>
                <a:ext uri="{FF2B5EF4-FFF2-40B4-BE49-F238E27FC236}">
                  <a16:creationId xmlns:a16="http://schemas.microsoft.com/office/drawing/2014/main" id="{11E8AB45-1D5E-B167-BD25-34AEF3B05B28}"/>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092" name="object 4">
            <a:extLst>
              <a:ext uri="{FF2B5EF4-FFF2-40B4-BE49-F238E27FC236}">
                <a16:creationId xmlns:a16="http://schemas.microsoft.com/office/drawing/2014/main" id="{8900EE29-05B0-57C1-10F0-7ABDB403B845}"/>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273686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sp>
        <p:nvSpPr>
          <p:cNvPr id="5" name="object 5">
            <a:extLst>
              <a:ext uri="{FF2B5EF4-FFF2-40B4-BE49-F238E27FC236}">
                <a16:creationId xmlns:a16="http://schemas.microsoft.com/office/drawing/2014/main" id="{3A45D7F6-0478-71BB-A374-30F13653BBDB}"/>
              </a:ext>
            </a:extLst>
          </p:cNvPr>
          <p:cNvSpPr txBox="1">
            <a:spLocks/>
          </p:cNvSpPr>
          <p:nvPr/>
        </p:nvSpPr>
        <p:spPr>
          <a:xfrm>
            <a:off x="3708717" y="230188"/>
            <a:ext cx="4774565" cy="647613"/>
          </a:xfrm>
          <a:prstGeom prst="rect">
            <a:avLst/>
          </a:prstGeom>
        </p:spPr>
        <p:txBody>
          <a:bodyPr vert="horz" wrap="square" lIns="0" tIns="16510" rIns="0" bIns="0" rtlCol="0">
            <a:spAutoFit/>
          </a:bodyPr>
          <a:lstStyle>
            <a:lvl1pPr>
              <a:defRPr sz="6600" b="1" i="0">
                <a:solidFill>
                  <a:srgbClr val="000749"/>
                </a:solidFill>
                <a:latin typeface="Arial"/>
                <a:ea typeface="+mj-ea"/>
                <a:cs typeface="Arial"/>
              </a:defRPr>
            </a:lvl1pPr>
          </a:lstStyle>
          <a:p>
            <a:pPr marL="12700" algn="ctr">
              <a:spcBef>
                <a:spcPts val="130"/>
              </a:spcBef>
            </a:pPr>
            <a:r>
              <a:rPr lang="es-MX" sz="4100" spc="15" dirty="0">
                <a:solidFill>
                  <a:schemeClr val="tx1"/>
                </a:solidFill>
                <a:latin typeface="+mj-lt"/>
                <a:cs typeface="+mj-cs"/>
              </a:rPr>
              <a:t>Entregables</a:t>
            </a:r>
          </a:p>
        </p:txBody>
      </p:sp>
      <p:sp>
        <p:nvSpPr>
          <p:cNvPr id="6" name="object 6">
            <a:extLst>
              <a:ext uri="{FF2B5EF4-FFF2-40B4-BE49-F238E27FC236}">
                <a16:creationId xmlns:a16="http://schemas.microsoft.com/office/drawing/2014/main" id="{C9E5EAF7-E57E-1215-FF95-2CD06A4AFD3A}"/>
              </a:ext>
            </a:extLst>
          </p:cNvPr>
          <p:cNvSpPr/>
          <p:nvPr/>
        </p:nvSpPr>
        <p:spPr>
          <a:xfrm>
            <a:off x="5519101" y="1072207"/>
            <a:ext cx="1153795" cy="67945"/>
          </a:xfrm>
          <a:custGeom>
            <a:avLst/>
            <a:gdLst/>
            <a:ahLst/>
            <a:cxnLst/>
            <a:rect l="l" t="t" r="r" b="b"/>
            <a:pathLst>
              <a:path w="1153795" h="67944">
                <a:moveTo>
                  <a:pt x="1153761" y="0"/>
                </a:moveTo>
                <a:lnTo>
                  <a:pt x="0" y="0"/>
                </a:lnTo>
                <a:lnTo>
                  <a:pt x="0" y="67868"/>
                </a:lnTo>
                <a:lnTo>
                  <a:pt x="1153761" y="67868"/>
                </a:lnTo>
                <a:lnTo>
                  <a:pt x="1153761" y="0"/>
                </a:lnTo>
                <a:close/>
              </a:path>
            </a:pathLst>
          </a:custGeom>
          <a:solidFill>
            <a:srgbClr val="000749"/>
          </a:solidFill>
        </p:spPr>
        <p:txBody>
          <a:bodyPr wrap="square" lIns="0" tIns="0" rIns="0" bIns="0" rtlCol="0"/>
          <a:lstStyle/>
          <a:p>
            <a:endParaRPr/>
          </a:p>
        </p:txBody>
      </p:sp>
      <p:sp>
        <p:nvSpPr>
          <p:cNvPr id="7" name="object 11">
            <a:extLst>
              <a:ext uri="{FF2B5EF4-FFF2-40B4-BE49-F238E27FC236}">
                <a16:creationId xmlns:a16="http://schemas.microsoft.com/office/drawing/2014/main" id="{6783079F-C4DB-D11B-2802-7D7783D74F54}"/>
              </a:ext>
            </a:extLst>
          </p:cNvPr>
          <p:cNvSpPr txBox="1"/>
          <p:nvPr/>
        </p:nvSpPr>
        <p:spPr>
          <a:xfrm>
            <a:off x="442429" y="1530759"/>
            <a:ext cx="10401935" cy="4321119"/>
          </a:xfrm>
          <a:prstGeom prst="rect">
            <a:avLst/>
          </a:prstGeom>
        </p:spPr>
        <p:txBody>
          <a:bodyPr vert="horz" wrap="square" lIns="0" tIns="15875" rIns="0" bIns="0" rtlCol="0">
            <a:spAutoFit/>
          </a:bodyPr>
          <a:lstStyle/>
          <a:p>
            <a:pPr marL="12700">
              <a:lnSpc>
                <a:spcPct val="100000"/>
              </a:lnSpc>
              <a:spcBef>
                <a:spcPts val="125"/>
              </a:spcBef>
            </a:pPr>
            <a:r>
              <a:rPr sz="1600" spc="10" dirty="0">
                <a:solidFill>
                  <a:srgbClr val="000437"/>
                </a:solidFill>
                <a:latin typeface="Arial MT"/>
              </a:rPr>
              <a:t>La presente propuesta considera la entrega de los </a:t>
            </a:r>
            <a:r>
              <a:rPr sz="1600" spc="10" dirty="0" err="1">
                <a:solidFill>
                  <a:srgbClr val="000437"/>
                </a:solidFill>
                <a:latin typeface="Arial MT"/>
              </a:rPr>
              <a:t>siguientes</a:t>
            </a:r>
            <a:r>
              <a:rPr sz="1600" spc="10" dirty="0">
                <a:solidFill>
                  <a:srgbClr val="000437"/>
                </a:solidFill>
                <a:latin typeface="Arial MT"/>
              </a:rPr>
              <a:t> </a:t>
            </a:r>
            <a:r>
              <a:rPr sz="1600" spc="10" dirty="0" err="1">
                <a:solidFill>
                  <a:srgbClr val="000437"/>
                </a:solidFill>
                <a:latin typeface="Arial MT"/>
              </a:rPr>
              <a:t>documentos</a:t>
            </a:r>
            <a:r>
              <a:rPr lang="es-MX" sz="1600" spc="10" dirty="0">
                <a:solidFill>
                  <a:srgbClr val="000437"/>
                </a:solidFill>
                <a:latin typeface="Arial MT"/>
              </a:rPr>
              <a:t> con la metodología de Oracle </a:t>
            </a:r>
            <a:r>
              <a:rPr lang="es-MX" sz="1600" spc="10" dirty="0" err="1">
                <a:solidFill>
                  <a:srgbClr val="000437"/>
                </a:solidFill>
                <a:latin typeface="Arial MT"/>
              </a:rPr>
              <a:t>Unified</a:t>
            </a:r>
            <a:r>
              <a:rPr lang="es-MX" sz="1600" spc="10" dirty="0">
                <a:solidFill>
                  <a:srgbClr val="000437"/>
                </a:solidFill>
                <a:latin typeface="Arial MT"/>
              </a:rPr>
              <a:t> </a:t>
            </a:r>
            <a:r>
              <a:rPr lang="es-MX" sz="1600" spc="10" dirty="0" err="1">
                <a:solidFill>
                  <a:srgbClr val="000437"/>
                </a:solidFill>
                <a:latin typeface="Arial MT"/>
              </a:rPr>
              <a:t>Method</a:t>
            </a:r>
            <a:r>
              <a:rPr lang="es-MX" sz="1600" spc="10" dirty="0">
                <a:solidFill>
                  <a:srgbClr val="000437"/>
                </a:solidFill>
                <a:latin typeface="Arial MT"/>
              </a:rPr>
              <a:t> (OUM)</a:t>
            </a:r>
            <a:r>
              <a:rPr sz="1600" spc="10" dirty="0">
                <a:solidFill>
                  <a:srgbClr val="000437"/>
                </a:solidFill>
                <a:latin typeface="Arial MT"/>
              </a:rPr>
              <a:t>:</a:t>
            </a:r>
            <a:endParaRPr lang="es-MX" sz="1600" spc="10" dirty="0">
              <a:solidFill>
                <a:srgbClr val="000437"/>
              </a:solidFill>
              <a:latin typeface="Arial MT"/>
            </a:endParaRPr>
          </a:p>
          <a:p>
            <a:pPr marL="12700">
              <a:lnSpc>
                <a:spcPct val="100000"/>
              </a:lnSpc>
              <a:spcBef>
                <a:spcPts val="125"/>
              </a:spcBef>
            </a:pPr>
            <a:endParaRPr lang="es-MX" sz="1600" spc="10" dirty="0">
              <a:solidFill>
                <a:srgbClr val="000437"/>
              </a:solidFill>
              <a:latin typeface="Arial MT"/>
            </a:endParaRPr>
          </a:p>
          <a:p>
            <a:pPr>
              <a:lnSpc>
                <a:spcPct val="107000"/>
              </a:lnSpc>
              <a:spcAft>
                <a:spcPts val="800"/>
              </a:spcAft>
            </a:pPr>
            <a:r>
              <a:rPr lang="es-MX" sz="1600" spc="10" dirty="0">
                <a:solidFill>
                  <a:srgbClr val="000437"/>
                </a:solidFill>
                <a:latin typeface="Arial MT"/>
              </a:rPr>
              <a:t>	1. Manual propuesta de desarrollo.</a:t>
            </a:r>
          </a:p>
          <a:p>
            <a:pPr indent="449580">
              <a:lnSpc>
                <a:spcPct val="107000"/>
              </a:lnSpc>
              <a:spcAft>
                <a:spcPts val="800"/>
              </a:spcAft>
            </a:pPr>
            <a:r>
              <a:rPr lang="es-MX" sz="1600" spc="10" dirty="0">
                <a:solidFill>
                  <a:srgbClr val="000437"/>
                </a:solidFill>
                <a:latin typeface="Arial MT"/>
              </a:rPr>
              <a:t>	2. Manual Técnico TA070.</a:t>
            </a:r>
          </a:p>
          <a:p>
            <a:pPr indent="449580">
              <a:lnSpc>
                <a:spcPct val="107000"/>
              </a:lnSpc>
              <a:spcAft>
                <a:spcPts val="800"/>
              </a:spcAft>
            </a:pPr>
            <a:r>
              <a:rPr lang="es-MX" sz="1600" spc="10" dirty="0">
                <a:solidFill>
                  <a:srgbClr val="000437"/>
                </a:solidFill>
                <a:latin typeface="Arial MT"/>
              </a:rPr>
              <a:t>	3. Manual Funcional TA020.</a:t>
            </a:r>
          </a:p>
          <a:p>
            <a:pPr indent="449580">
              <a:lnSpc>
                <a:spcPct val="107000"/>
              </a:lnSpc>
              <a:spcAft>
                <a:spcPts val="800"/>
              </a:spcAft>
            </a:pPr>
            <a:r>
              <a:rPr lang="es-MX" sz="1600" spc="10" dirty="0">
                <a:solidFill>
                  <a:srgbClr val="000437"/>
                </a:solidFill>
                <a:latin typeface="Arial MT"/>
              </a:rPr>
              <a:t>	4. Manual Instalación MD120.</a:t>
            </a:r>
          </a:p>
          <a:p>
            <a:pPr indent="449580">
              <a:lnSpc>
                <a:spcPct val="107000"/>
              </a:lnSpc>
              <a:spcAft>
                <a:spcPts val="800"/>
              </a:spcAft>
            </a:pPr>
            <a:r>
              <a:rPr lang="es-MX" sz="1600" spc="10" dirty="0">
                <a:solidFill>
                  <a:srgbClr val="000437"/>
                </a:solidFill>
                <a:latin typeface="Arial MT"/>
              </a:rPr>
              <a:t>	5. Manual de pruebas unitarias.</a:t>
            </a:r>
          </a:p>
          <a:p>
            <a:pPr indent="449580">
              <a:lnSpc>
                <a:spcPct val="107000"/>
              </a:lnSpc>
              <a:spcAft>
                <a:spcPts val="800"/>
              </a:spcAft>
            </a:pPr>
            <a:r>
              <a:rPr lang="es-MX" sz="1600" spc="10" dirty="0">
                <a:solidFill>
                  <a:srgbClr val="000437"/>
                </a:solidFill>
                <a:latin typeface="Arial MT"/>
              </a:rPr>
              <a:t>	6. Manual de usuario.</a:t>
            </a:r>
          </a:p>
          <a:p>
            <a:pPr indent="449580">
              <a:lnSpc>
                <a:spcPct val="107000"/>
              </a:lnSpc>
              <a:spcAft>
                <a:spcPts val="800"/>
              </a:spcAft>
            </a:pPr>
            <a:r>
              <a:rPr lang="es-MX" sz="1600" spc="10" dirty="0">
                <a:solidFill>
                  <a:srgbClr val="000437"/>
                </a:solidFill>
                <a:latin typeface="Arial MT"/>
              </a:rPr>
              <a:t>	7. Diagrama de Arquitectura.</a:t>
            </a:r>
          </a:p>
          <a:p>
            <a:pPr indent="449580">
              <a:lnSpc>
                <a:spcPct val="107000"/>
              </a:lnSpc>
              <a:spcAft>
                <a:spcPts val="800"/>
              </a:spcAft>
            </a:pPr>
            <a:r>
              <a:rPr lang="es-MX" sz="1600" spc="10" dirty="0">
                <a:solidFill>
                  <a:srgbClr val="000437"/>
                </a:solidFill>
                <a:latin typeface="Arial MT"/>
              </a:rPr>
              <a:t>	8. Diagrama de componentes.</a:t>
            </a:r>
          </a:p>
          <a:p>
            <a:pPr indent="449580">
              <a:lnSpc>
                <a:spcPct val="107000"/>
              </a:lnSpc>
              <a:spcAft>
                <a:spcPts val="800"/>
              </a:spcAft>
            </a:pPr>
            <a:r>
              <a:rPr lang="es-MX" sz="1600" spc="10" dirty="0">
                <a:solidFill>
                  <a:srgbClr val="000437"/>
                </a:solidFill>
                <a:latin typeface="Arial MT"/>
              </a:rPr>
              <a:t>	9. Carta de aceptación.</a:t>
            </a:r>
          </a:p>
          <a:p>
            <a:pPr marL="12700">
              <a:lnSpc>
                <a:spcPct val="100000"/>
              </a:lnSpc>
              <a:spcBef>
                <a:spcPts val="125"/>
              </a:spcBef>
            </a:pPr>
            <a:endParaRPr sz="1600" dirty="0">
              <a:latin typeface="Arial MT"/>
              <a:cs typeface="Arial MT"/>
            </a:endParaRPr>
          </a:p>
        </p:txBody>
      </p:sp>
      <p:grpSp>
        <p:nvGrpSpPr>
          <p:cNvPr id="8" name="Google Shape;1965;p42">
            <a:extLst>
              <a:ext uri="{FF2B5EF4-FFF2-40B4-BE49-F238E27FC236}">
                <a16:creationId xmlns:a16="http://schemas.microsoft.com/office/drawing/2014/main" id="{C530F0FA-D1F1-B831-5CFD-518A73BB99BD}"/>
              </a:ext>
            </a:extLst>
          </p:cNvPr>
          <p:cNvGrpSpPr/>
          <p:nvPr/>
        </p:nvGrpSpPr>
        <p:grpSpPr>
          <a:xfrm>
            <a:off x="9850616" y="2677160"/>
            <a:ext cx="2241719" cy="3653812"/>
            <a:chOff x="6542433" y="1193579"/>
            <a:chExt cx="2186002" cy="3482874"/>
          </a:xfrm>
        </p:grpSpPr>
        <p:sp>
          <p:nvSpPr>
            <p:cNvPr id="9" name="Google Shape;1966;p42">
              <a:extLst>
                <a:ext uri="{FF2B5EF4-FFF2-40B4-BE49-F238E27FC236}">
                  <a16:creationId xmlns:a16="http://schemas.microsoft.com/office/drawing/2014/main" id="{A6D91980-F569-9769-260D-75FE62028490}"/>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967;p42">
              <a:extLst>
                <a:ext uri="{FF2B5EF4-FFF2-40B4-BE49-F238E27FC236}">
                  <a16:creationId xmlns:a16="http://schemas.microsoft.com/office/drawing/2014/main" id="{8C1A3DC7-FEDE-EB35-4F9C-FB086CD87A97}"/>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968;p42">
              <a:extLst>
                <a:ext uri="{FF2B5EF4-FFF2-40B4-BE49-F238E27FC236}">
                  <a16:creationId xmlns:a16="http://schemas.microsoft.com/office/drawing/2014/main" id="{AB99531F-4F85-2F5A-5011-A50E47BA3B06}"/>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969;p42">
              <a:extLst>
                <a:ext uri="{FF2B5EF4-FFF2-40B4-BE49-F238E27FC236}">
                  <a16:creationId xmlns:a16="http://schemas.microsoft.com/office/drawing/2014/main" id="{23AC6A91-A3AD-4211-00EC-7EF0A7F9564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970;p42">
              <a:extLst>
                <a:ext uri="{FF2B5EF4-FFF2-40B4-BE49-F238E27FC236}">
                  <a16:creationId xmlns:a16="http://schemas.microsoft.com/office/drawing/2014/main" id="{90E78FA4-E79C-67F2-7374-69EB43FCB42F}"/>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Google Shape;1971;p42">
              <a:extLst>
                <a:ext uri="{FF2B5EF4-FFF2-40B4-BE49-F238E27FC236}">
                  <a16:creationId xmlns:a16="http://schemas.microsoft.com/office/drawing/2014/main" id="{2156D78C-4EC5-9864-2D94-656283BEB3A1}"/>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72;p42">
              <a:extLst>
                <a:ext uri="{FF2B5EF4-FFF2-40B4-BE49-F238E27FC236}">
                  <a16:creationId xmlns:a16="http://schemas.microsoft.com/office/drawing/2014/main" id="{627A2821-240D-15EF-8E63-B01E12884A69}"/>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73;p42">
              <a:extLst>
                <a:ext uri="{FF2B5EF4-FFF2-40B4-BE49-F238E27FC236}">
                  <a16:creationId xmlns:a16="http://schemas.microsoft.com/office/drawing/2014/main" id="{7A6EB49D-7181-0005-C552-4A01F9988D1F}"/>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74;p42">
              <a:extLst>
                <a:ext uri="{FF2B5EF4-FFF2-40B4-BE49-F238E27FC236}">
                  <a16:creationId xmlns:a16="http://schemas.microsoft.com/office/drawing/2014/main" id="{21A28536-9600-9594-62C8-4C179924CE5B}"/>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5;p42">
              <a:extLst>
                <a:ext uri="{FF2B5EF4-FFF2-40B4-BE49-F238E27FC236}">
                  <a16:creationId xmlns:a16="http://schemas.microsoft.com/office/drawing/2014/main" id="{7D91D8F8-F535-796F-7349-FA15E1121A1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6;p42">
              <a:extLst>
                <a:ext uri="{FF2B5EF4-FFF2-40B4-BE49-F238E27FC236}">
                  <a16:creationId xmlns:a16="http://schemas.microsoft.com/office/drawing/2014/main" id="{7B94FCCD-C235-5220-81D9-E47B035E393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7;p42">
              <a:extLst>
                <a:ext uri="{FF2B5EF4-FFF2-40B4-BE49-F238E27FC236}">
                  <a16:creationId xmlns:a16="http://schemas.microsoft.com/office/drawing/2014/main" id="{18C4A662-240A-8963-645A-383415DAFECD}"/>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8;p42">
              <a:extLst>
                <a:ext uri="{FF2B5EF4-FFF2-40B4-BE49-F238E27FC236}">
                  <a16:creationId xmlns:a16="http://schemas.microsoft.com/office/drawing/2014/main" id="{1C8FA24E-C837-0110-022A-67BC2156C75E}"/>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9;p42">
              <a:extLst>
                <a:ext uri="{FF2B5EF4-FFF2-40B4-BE49-F238E27FC236}">
                  <a16:creationId xmlns:a16="http://schemas.microsoft.com/office/drawing/2014/main" id="{0586D59F-2C60-544C-13AA-504459913C80}"/>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80;p42">
              <a:extLst>
                <a:ext uri="{FF2B5EF4-FFF2-40B4-BE49-F238E27FC236}">
                  <a16:creationId xmlns:a16="http://schemas.microsoft.com/office/drawing/2014/main" id="{DE07D7CF-A115-B098-4FE1-10C41BC69FC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81;p42">
              <a:extLst>
                <a:ext uri="{FF2B5EF4-FFF2-40B4-BE49-F238E27FC236}">
                  <a16:creationId xmlns:a16="http://schemas.microsoft.com/office/drawing/2014/main" id="{FAF579BD-659F-E9C6-EBEC-BE83085998BB}"/>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82;p42">
              <a:extLst>
                <a:ext uri="{FF2B5EF4-FFF2-40B4-BE49-F238E27FC236}">
                  <a16:creationId xmlns:a16="http://schemas.microsoft.com/office/drawing/2014/main" id="{879C2F1E-17FE-3D99-68D8-8E9C41C63BAE}"/>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83;p42">
              <a:extLst>
                <a:ext uri="{FF2B5EF4-FFF2-40B4-BE49-F238E27FC236}">
                  <a16:creationId xmlns:a16="http://schemas.microsoft.com/office/drawing/2014/main" id="{E98A62B5-D803-0D3E-5E8E-399782193B3E}"/>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84;p42">
              <a:extLst>
                <a:ext uri="{FF2B5EF4-FFF2-40B4-BE49-F238E27FC236}">
                  <a16:creationId xmlns:a16="http://schemas.microsoft.com/office/drawing/2014/main" id="{D3369196-6142-B89D-FF19-19AB6E27B37B}"/>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5;p42">
              <a:extLst>
                <a:ext uri="{FF2B5EF4-FFF2-40B4-BE49-F238E27FC236}">
                  <a16:creationId xmlns:a16="http://schemas.microsoft.com/office/drawing/2014/main" id="{C8DCED0C-7510-6F7A-B76E-EE33C7A0679E}"/>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6;p42">
              <a:extLst>
                <a:ext uri="{FF2B5EF4-FFF2-40B4-BE49-F238E27FC236}">
                  <a16:creationId xmlns:a16="http://schemas.microsoft.com/office/drawing/2014/main" id="{498B149B-856B-ADA6-AEE1-6C4A2C724B4A}"/>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7;p42">
              <a:extLst>
                <a:ext uri="{FF2B5EF4-FFF2-40B4-BE49-F238E27FC236}">
                  <a16:creationId xmlns:a16="http://schemas.microsoft.com/office/drawing/2014/main" id="{CD36A8CA-E1CA-7965-0C2F-630ED9D70B75}"/>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8;p42">
              <a:extLst>
                <a:ext uri="{FF2B5EF4-FFF2-40B4-BE49-F238E27FC236}">
                  <a16:creationId xmlns:a16="http://schemas.microsoft.com/office/drawing/2014/main" id="{E68B5447-5FAB-99E1-EAB2-488D457519D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9;p42">
              <a:extLst>
                <a:ext uri="{FF2B5EF4-FFF2-40B4-BE49-F238E27FC236}">
                  <a16:creationId xmlns:a16="http://schemas.microsoft.com/office/drawing/2014/main" id="{CBE07C6D-95AB-EB76-4B2E-6809024D2FA6}"/>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90;p42">
              <a:extLst>
                <a:ext uri="{FF2B5EF4-FFF2-40B4-BE49-F238E27FC236}">
                  <a16:creationId xmlns:a16="http://schemas.microsoft.com/office/drawing/2014/main" id="{8221A109-D00D-AA50-DA23-9172D0D09E72}"/>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91;p42">
              <a:extLst>
                <a:ext uri="{FF2B5EF4-FFF2-40B4-BE49-F238E27FC236}">
                  <a16:creationId xmlns:a16="http://schemas.microsoft.com/office/drawing/2014/main" id="{98ABAA38-C75E-E735-B48A-43246D29E670}"/>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92;p42">
              <a:extLst>
                <a:ext uri="{FF2B5EF4-FFF2-40B4-BE49-F238E27FC236}">
                  <a16:creationId xmlns:a16="http://schemas.microsoft.com/office/drawing/2014/main" id="{8B26A2E4-B249-DD5C-3E4A-0B3DE28C3B03}"/>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93;p42">
              <a:extLst>
                <a:ext uri="{FF2B5EF4-FFF2-40B4-BE49-F238E27FC236}">
                  <a16:creationId xmlns:a16="http://schemas.microsoft.com/office/drawing/2014/main" id="{FEFAF48C-4FE3-9075-7895-6F0D848D1175}"/>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94;p42">
              <a:extLst>
                <a:ext uri="{FF2B5EF4-FFF2-40B4-BE49-F238E27FC236}">
                  <a16:creationId xmlns:a16="http://schemas.microsoft.com/office/drawing/2014/main" id="{580CD8DC-B72A-4E01-3AE4-D605701A346C}"/>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5;p42">
              <a:extLst>
                <a:ext uri="{FF2B5EF4-FFF2-40B4-BE49-F238E27FC236}">
                  <a16:creationId xmlns:a16="http://schemas.microsoft.com/office/drawing/2014/main" id="{548354BB-09B3-711F-3B09-0E1D0CBA30D2}"/>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6;p42">
              <a:extLst>
                <a:ext uri="{FF2B5EF4-FFF2-40B4-BE49-F238E27FC236}">
                  <a16:creationId xmlns:a16="http://schemas.microsoft.com/office/drawing/2014/main" id="{CC2D7B25-58D7-DC10-BA0C-52C416AFBAA0}"/>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7;p42">
              <a:extLst>
                <a:ext uri="{FF2B5EF4-FFF2-40B4-BE49-F238E27FC236}">
                  <a16:creationId xmlns:a16="http://schemas.microsoft.com/office/drawing/2014/main" id="{C24B6572-2B36-7C04-9E69-CBF2548C4BEC}"/>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8;p42">
              <a:extLst>
                <a:ext uri="{FF2B5EF4-FFF2-40B4-BE49-F238E27FC236}">
                  <a16:creationId xmlns:a16="http://schemas.microsoft.com/office/drawing/2014/main" id="{16E87C0C-9597-A5BE-5599-CDA66A14316E}"/>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9;p42">
              <a:extLst>
                <a:ext uri="{FF2B5EF4-FFF2-40B4-BE49-F238E27FC236}">
                  <a16:creationId xmlns:a16="http://schemas.microsoft.com/office/drawing/2014/main" id="{44B8F050-F0D6-1710-8CEF-EDC96EDEE6F7}"/>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2000;p42">
              <a:extLst>
                <a:ext uri="{FF2B5EF4-FFF2-40B4-BE49-F238E27FC236}">
                  <a16:creationId xmlns:a16="http://schemas.microsoft.com/office/drawing/2014/main" id="{9AAAB860-5B43-9D8A-5589-42F6C9BBD8F6}"/>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2001;p42">
              <a:extLst>
                <a:ext uri="{FF2B5EF4-FFF2-40B4-BE49-F238E27FC236}">
                  <a16:creationId xmlns:a16="http://schemas.microsoft.com/office/drawing/2014/main" id="{4A9F0C34-4868-9177-4B9B-47759EA85700}"/>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2002;p42">
              <a:extLst>
                <a:ext uri="{FF2B5EF4-FFF2-40B4-BE49-F238E27FC236}">
                  <a16:creationId xmlns:a16="http://schemas.microsoft.com/office/drawing/2014/main" id="{33955BCE-7C19-34E0-85E3-CF79C421320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2003;p42">
              <a:extLst>
                <a:ext uri="{FF2B5EF4-FFF2-40B4-BE49-F238E27FC236}">
                  <a16:creationId xmlns:a16="http://schemas.microsoft.com/office/drawing/2014/main" id="{A40B91B6-36B7-9BA6-6C3F-E22EFA84B282}"/>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2004;p42">
              <a:extLst>
                <a:ext uri="{FF2B5EF4-FFF2-40B4-BE49-F238E27FC236}">
                  <a16:creationId xmlns:a16="http://schemas.microsoft.com/office/drawing/2014/main" id="{11FF1D95-DC03-0527-1056-9DD3901E38F9}"/>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5;p42">
              <a:extLst>
                <a:ext uri="{FF2B5EF4-FFF2-40B4-BE49-F238E27FC236}">
                  <a16:creationId xmlns:a16="http://schemas.microsoft.com/office/drawing/2014/main" id="{BE27CBAB-C0F5-2E31-50CB-B8F518B819D2}"/>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6;p42">
              <a:extLst>
                <a:ext uri="{FF2B5EF4-FFF2-40B4-BE49-F238E27FC236}">
                  <a16:creationId xmlns:a16="http://schemas.microsoft.com/office/drawing/2014/main" id="{99913B9A-FEF1-51B1-95F0-789E33116FE5}"/>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7;p42">
              <a:extLst>
                <a:ext uri="{FF2B5EF4-FFF2-40B4-BE49-F238E27FC236}">
                  <a16:creationId xmlns:a16="http://schemas.microsoft.com/office/drawing/2014/main" id="{B8F009EA-C903-897C-3D07-04BCB2A6038E}"/>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8;p42">
              <a:extLst>
                <a:ext uri="{FF2B5EF4-FFF2-40B4-BE49-F238E27FC236}">
                  <a16:creationId xmlns:a16="http://schemas.microsoft.com/office/drawing/2014/main" id="{6BBEDED7-4EDB-346B-3D8F-0C4E32F33203}"/>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9;p42">
              <a:extLst>
                <a:ext uri="{FF2B5EF4-FFF2-40B4-BE49-F238E27FC236}">
                  <a16:creationId xmlns:a16="http://schemas.microsoft.com/office/drawing/2014/main" id="{2D7E31A3-2210-6DD4-AB6E-F1364B0DE807}"/>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10;p42">
              <a:extLst>
                <a:ext uri="{FF2B5EF4-FFF2-40B4-BE49-F238E27FC236}">
                  <a16:creationId xmlns:a16="http://schemas.microsoft.com/office/drawing/2014/main" id="{8F576B54-9D7A-AD39-31C0-95958143D9AB}"/>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11;p42">
              <a:extLst>
                <a:ext uri="{FF2B5EF4-FFF2-40B4-BE49-F238E27FC236}">
                  <a16:creationId xmlns:a16="http://schemas.microsoft.com/office/drawing/2014/main" id="{9DEA2A10-7710-9ED7-4A14-00FFFA6C7F2A}"/>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12;p42">
              <a:extLst>
                <a:ext uri="{FF2B5EF4-FFF2-40B4-BE49-F238E27FC236}">
                  <a16:creationId xmlns:a16="http://schemas.microsoft.com/office/drawing/2014/main" id="{621277F9-EB03-7659-AA27-9B738C607ED3}"/>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13;p42">
              <a:extLst>
                <a:ext uri="{FF2B5EF4-FFF2-40B4-BE49-F238E27FC236}">
                  <a16:creationId xmlns:a16="http://schemas.microsoft.com/office/drawing/2014/main" id="{5C8C1473-7872-2209-20FB-0F9AEC9B955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14;p42">
              <a:extLst>
                <a:ext uri="{FF2B5EF4-FFF2-40B4-BE49-F238E27FC236}">
                  <a16:creationId xmlns:a16="http://schemas.microsoft.com/office/drawing/2014/main" id="{77492DD2-6761-5515-5E93-30C78A648333}"/>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5;p42">
              <a:extLst>
                <a:ext uri="{FF2B5EF4-FFF2-40B4-BE49-F238E27FC236}">
                  <a16:creationId xmlns:a16="http://schemas.microsoft.com/office/drawing/2014/main" id="{2E1616FE-B4FA-CC8F-9AF2-DFCC93E24139}"/>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6;p42">
              <a:extLst>
                <a:ext uri="{FF2B5EF4-FFF2-40B4-BE49-F238E27FC236}">
                  <a16:creationId xmlns:a16="http://schemas.microsoft.com/office/drawing/2014/main" id="{5888F03B-BF85-7493-DB84-FFBC566C8E54}"/>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7;p42">
              <a:extLst>
                <a:ext uri="{FF2B5EF4-FFF2-40B4-BE49-F238E27FC236}">
                  <a16:creationId xmlns:a16="http://schemas.microsoft.com/office/drawing/2014/main" id="{AB766204-F498-59FB-7273-663B3BB29AA1}"/>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8;p42">
              <a:extLst>
                <a:ext uri="{FF2B5EF4-FFF2-40B4-BE49-F238E27FC236}">
                  <a16:creationId xmlns:a16="http://schemas.microsoft.com/office/drawing/2014/main" id="{168B0DFA-67AF-0479-25A5-1EB60B0FA207}"/>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9;p42">
              <a:extLst>
                <a:ext uri="{FF2B5EF4-FFF2-40B4-BE49-F238E27FC236}">
                  <a16:creationId xmlns:a16="http://schemas.microsoft.com/office/drawing/2014/main" id="{C478C25D-0733-982B-D5B4-6F2992AE8C6E}"/>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20;p42">
              <a:extLst>
                <a:ext uri="{FF2B5EF4-FFF2-40B4-BE49-F238E27FC236}">
                  <a16:creationId xmlns:a16="http://schemas.microsoft.com/office/drawing/2014/main" id="{AD624B7E-328E-A91A-43BB-487852FCF5EE}"/>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21;p42">
              <a:extLst>
                <a:ext uri="{FF2B5EF4-FFF2-40B4-BE49-F238E27FC236}">
                  <a16:creationId xmlns:a16="http://schemas.microsoft.com/office/drawing/2014/main" id="{489BADC1-46FF-4E9D-8558-FE19EE7D45D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22;p42">
              <a:extLst>
                <a:ext uri="{FF2B5EF4-FFF2-40B4-BE49-F238E27FC236}">
                  <a16:creationId xmlns:a16="http://schemas.microsoft.com/office/drawing/2014/main" id="{807D7380-7E20-8BA2-6169-1A982336B1D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23;p42">
              <a:extLst>
                <a:ext uri="{FF2B5EF4-FFF2-40B4-BE49-F238E27FC236}">
                  <a16:creationId xmlns:a16="http://schemas.microsoft.com/office/drawing/2014/main" id="{82EB38F2-C6D5-575D-277D-091D0DF48835}"/>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24;p42">
              <a:extLst>
                <a:ext uri="{FF2B5EF4-FFF2-40B4-BE49-F238E27FC236}">
                  <a16:creationId xmlns:a16="http://schemas.microsoft.com/office/drawing/2014/main" id="{559442FA-77A3-1871-CA1A-528D2DECA102}"/>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5;p42">
              <a:extLst>
                <a:ext uri="{FF2B5EF4-FFF2-40B4-BE49-F238E27FC236}">
                  <a16:creationId xmlns:a16="http://schemas.microsoft.com/office/drawing/2014/main" id="{3348F54A-DBAF-5049-34E9-2A129D73D333}"/>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6;p42">
              <a:extLst>
                <a:ext uri="{FF2B5EF4-FFF2-40B4-BE49-F238E27FC236}">
                  <a16:creationId xmlns:a16="http://schemas.microsoft.com/office/drawing/2014/main" id="{5BFC074B-7E3F-42B3-5B1E-789E7CC9AA3D}"/>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7;p42">
              <a:extLst>
                <a:ext uri="{FF2B5EF4-FFF2-40B4-BE49-F238E27FC236}">
                  <a16:creationId xmlns:a16="http://schemas.microsoft.com/office/drawing/2014/main" id="{1854DC56-CBA6-3ACC-3AD9-CE0E117D1D27}"/>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8;p42">
              <a:extLst>
                <a:ext uri="{FF2B5EF4-FFF2-40B4-BE49-F238E27FC236}">
                  <a16:creationId xmlns:a16="http://schemas.microsoft.com/office/drawing/2014/main" id="{8311BD00-6EAD-F928-EDD0-37257441CE71}"/>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9;p42">
              <a:extLst>
                <a:ext uri="{FF2B5EF4-FFF2-40B4-BE49-F238E27FC236}">
                  <a16:creationId xmlns:a16="http://schemas.microsoft.com/office/drawing/2014/main" id="{28BFDE13-E271-6170-99B3-7BCCA9825D41}"/>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3" name="object 4">
            <a:extLst>
              <a:ext uri="{FF2B5EF4-FFF2-40B4-BE49-F238E27FC236}">
                <a16:creationId xmlns:a16="http://schemas.microsoft.com/office/drawing/2014/main" id="{09ADF171-7480-4B35-0744-81E387257BAF}"/>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423868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B2FF5-C6C8-8D58-6F0E-E6CA4E6076B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8A2862-3F76-A440-FC46-CD0B11249217}"/>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7C15A4A-490E-B1EA-408E-52513EFCABE5}"/>
              </a:ext>
            </a:extLst>
          </p:cNvPr>
          <p:cNvPicPr/>
          <p:nvPr/>
        </p:nvPicPr>
        <p:blipFill>
          <a:blip r:embed="rId2"/>
          <a:stretch>
            <a:fillRect/>
          </a:stretch>
        </p:blipFill>
        <p:spPr>
          <a:xfrm>
            <a:off x="0" y="1809"/>
            <a:ext cx="12192000" cy="6854382"/>
          </a:xfrm>
          <a:prstGeom prst="rect">
            <a:avLst/>
          </a:prstGeom>
        </p:spPr>
      </p:pic>
      <p:graphicFrame>
        <p:nvGraphicFramePr>
          <p:cNvPr id="5" name="object 5">
            <a:extLst>
              <a:ext uri="{FF2B5EF4-FFF2-40B4-BE49-F238E27FC236}">
                <a16:creationId xmlns:a16="http://schemas.microsoft.com/office/drawing/2014/main" id="{DC74C20F-F44A-FECD-5CF7-80958C68EFC4}"/>
              </a:ext>
            </a:extLst>
          </p:cNvPr>
          <p:cNvGraphicFramePr>
            <a:graphicFrameLocks noGrp="1"/>
          </p:cNvGraphicFramePr>
          <p:nvPr>
            <p:extLst>
              <p:ext uri="{D42A27DB-BD31-4B8C-83A1-F6EECF244321}">
                <p14:modId xmlns:p14="http://schemas.microsoft.com/office/powerpoint/2010/main" val="2756261487"/>
              </p:ext>
            </p:extLst>
          </p:nvPr>
        </p:nvGraphicFramePr>
        <p:xfrm>
          <a:off x="267991" y="1965116"/>
          <a:ext cx="7128489" cy="1593850"/>
        </p:xfrm>
        <a:graphic>
          <a:graphicData uri="http://schemas.openxmlformats.org/drawingml/2006/table">
            <a:tbl>
              <a:tblPr firstRow="1" bandRow="1">
                <a:tableStyleId>{69012ECD-51FC-41F1-AA8D-1B2483CD663E}</a:tableStyleId>
              </a:tblPr>
              <a:tblGrid>
                <a:gridCol w="5504755">
                  <a:extLst>
                    <a:ext uri="{9D8B030D-6E8A-4147-A177-3AD203B41FA5}">
                      <a16:colId xmlns:a16="http://schemas.microsoft.com/office/drawing/2014/main" val="20000"/>
                    </a:ext>
                  </a:extLst>
                </a:gridCol>
                <a:gridCol w="1623734">
                  <a:extLst>
                    <a:ext uri="{9D8B030D-6E8A-4147-A177-3AD203B41FA5}">
                      <a16:colId xmlns:a16="http://schemas.microsoft.com/office/drawing/2014/main" val="20001"/>
                    </a:ext>
                  </a:extLst>
                </a:gridCol>
              </a:tblGrid>
              <a:tr h="461603">
                <a:tc>
                  <a:txBody>
                    <a:bodyPr/>
                    <a:lstStyle/>
                    <a:p>
                      <a:pPr marL="635" algn="ctr">
                        <a:lnSpc>
                          <a:spcPct val="100000"/>
                        </a:lnSpc>
                        <a:spcBef>
                          <a:spcPts val="315"/>
                        </a:spcBef>
                      </a:pPr>
                      <a:r>
                        <a:rPr sz="1950" spc="10" dirty="0">
                          <a:solidFill>
                            <a:srgbClr val="FFFFFF"/>
                          </a:solidFill>
                        </a:rPr>
                        <a:t>Descripción</a:t>
                      </a:r>
                      <a:endParaRPr sz="1950">
                        <a:latin typeface="Arial MT"/>
                        <a:cs typeface="Arial MT"/>
                      </a:endParaRPr>
                    </a:p>
                  </a:txBody>
                  <a:tcPr marL="0" marR="0" marT="40005" marB="0"/>
                </a:tc>
                <a:tc>
                  <a:txBody>
                    <a:bodyPr/>
                    <a:lstStyle/>
                    <a:p>
                      <a:pPr marL="133985">
                        <a:lnSpc>
                          <a:spcPct val="100000"/>
                        </a:lnSpc>
                        <a:spcBef>
                          <a:spcPts val="315"/>
                        </a:spcBef>
                      </a:pPr>
                      <a:r>
                        <a:rPr sz="1950" spc="-35" dirty="0">
                          <a:solidFill>
                            <a:srgbClr val="FFFFFF"/>
                          </a:solidFill>
                        </a:rPr>
                        <a:t>Total</a:t>
                      </a:r>
                      <a:r>
                        <a:rPr sz="1950" spc="-10" dirty="0">
                          <a:solidFill>
                            <a:srgbClr val="FFFFFF"/>
                          </a:solidFill>
                        </a:rPr>
                        <a:t> </a:t>
                      </a:r>
                      <a:r>
                        <a:rPr sz="1950" spc="10" dirty="0">
                          <a:solidFill>
                            <a:srgbClr val="FFFFFF"/>
                          </a:solidFill>
                        </a:rPr>
                        <a:t>General</a:t>
                      </a:r>
                      <a:r>
                        <a:rPr sz="1950" dirty="0">
                          <a:solidFill>
                            <a:srgbClr val="FFFFFF"/>
                          </a:solidFill>
                        </a:rPr>
                        <a:t> </a:t>
                      </a:r>
                      <a:r>
                        <a:rPr sz="1950" spc="15" dirty="0">
                          <a:solidFill>
                            <a:srgbClr val="FFFFFF"/>
                          </a:solidFill>
                        </a:rPr>
                        <a:t>(MXN)</a:t>
                      </a:r>
                      <a:endParaRPr sz="1950">
                        <a:latin typeface="Arial MT"/>
                        <a:cs typeface="Arial MT"/>
                      </a:endParaRPr>
                    </a:p>
                  </a:txBody>
                  <a:tcPr marL="0" marR="0" marT="40005" marB="0"/>
                </a:tc>
                <a:extLst>
                  <a:ext uri="{0D108BD9-81ED-4DB2-BD59-A6C34878D82A}">
                    <a16:rowId xmlns:a16="http://schemas.microsoft.com/office/drawing/2014/main" val="10000"/>
                  </a:ext>
                </a:extLst>
              </a:tr>
              <a:tr h="348859">
                <a:tc>
                  <a:txBody>
                    <a:bodyPr/>
                    <a:lstStyle/>
                    <a:p>
                      <a:pPr marL="1781810">
                        <a:lnSpc>
                          <a:spcPct val="100000"/>
                        </a:lnSpc>
                        <a:spcBef>
                          <a:spcPts val="1435"/>
                        </a:spcBef>
                      </a:pPr>
                      <a:r>
                        <a:rPr lang="es-MX" sz="1950" spc="10" dirty="0">
                          <a:solidFill>
                            <a:srgbClr val="000749"/>
                          </a:solidFill>
                        </a:rPr>
                        <a:t>Implementación</a:t>
                      </a:r>
                      <a:r>
                        <a:rPr sz="1950" spc="20" dirty="0">
                          <a:solidFill>
                            <a:srgbClr val="000749"/>
                          </a:solidFill>
                        </a:rPr>
                        <a:t> </a:t>
                      </a:r>
                      <a:r>
                        <a:rPr sz="1950" spc="15" dirty="0">
                          <a:solidFill>
                            <a:srgbClr val="000749"/>
                          </a:solidFill>
                        </a:rPr>
                        <a:t>de</a:t>
                      </a:r>
                      <a:r>
                        <a:rPr sz="1950" spc="10" dirty="0">
                          <a:solidFill>
                            <a:srgbClr val="000749"/>
                          </a:solidFill>
                        </a:rPr>
                        <a:t> Integraciones</a:t>
                      </a:r>
                      <a:endParaRPr sz="1950" dirty="0">
                        <a:latin typeface="Arial MT"/>
                        <a:cs typeface="Arial MT"/>
                      </a:endParaRPr>
                    </a:p>
                  </a:txBody>
                  <a:tcPr marL="0" marR="0" marT="182245" marB="0"/>
                </a:tc>
                <a:tc>
                  <a:txBody>
                    <a:bodyPr/>
                    <a:lstStyle/>
                    <a:p>
                      <a:pPr marR="60325" algn="r">
                        <a:lnSpc>
                          <a:spcPct val="100000"/>
                        </a:lnSpc>
                        <a:spcBef>
                          <a:spcPts val="250"/>
                        </a:spcBef>
                      </a:pPr>
                      <a:r>
                        <a:rPr lang="es-MX" sz="1950" dirty="0"/>
                        <a:t>$0</a:t>
                      </a:r>
                      <a:endParaRPr sz="1950" dirty="0">
                        <a:latin typeface="Arial MT"/>
                        <a:cs typeface="Arial MT"/>
                      </a:endParaRPr>
                    </a:p>
                  </a:txBody>
                  <a:tcPr marL="0" marR="0" marT="31750" marB="0"/>
                </a:tc>
                <a:extLst>
                  <a:ext uri="{0D108BD9-81ED-4DB2-BD59-A6C34878D82A}">
                    <a16:rowId xmlns:a16="http://schemas.microsoft.com/office/drawing/2014/main" val="10001"/>
                  </a:ext>
                </a:extLst>
              </a:tr>
              <a:tr h="0">
                <a:tc>
                  <a:txBody>
                    <a:bodyPr/>
                    <a:lstStyle/>
                    <a:p>
                      <a:pPr marR="59690" algn="r">
                        <a:lnSpc>
                          <a:spcPct val="100000"/>
                        </a:lnSpc>
                        <a:spcBef>
                          <a:spcPts val="1440"/>
                        </a:spcBef>
                      </a:pPr>
                      <a:r>
                        <a:rPr sz="1950" spc="-35" dirty="0">
                          <a:solidFill>
                            <a:srgbClr val="FFFFFF"/>
                          </a:solidFill>
                        </a:rPr>
                        <a:t>Total</a:t>
                      </a:r>
                      <a:endParaRPr sz="1950">
                        <a:latin typeface="Arial MT"/>
                        <a:cs typeface="Arial MT"/>
                      </a:endParaRPr>
                    </a:p>
                  </a:txBody>
                  <a:tcPr marL="0" marR="0" marT="182880" marB="0"/>
                </a:tc>
                <a:tc>
                  <a:txBody>
                    <a:bodyPr/>
                    <a:lstStyle/>
                    <a:p>
                      <a:pPr marR="60325" algn="r">
                        <a:lnSpc>
                          <a:spcPct val="100000"/>
                        </a:lnSpc>
                        <a:spcBef>
                          <a:spcPts val="250"/>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1750" marB="0"/>
                </a:tc>
                <a:extLst>
                  <a:ext uri="{0D108BD9-81ED-4DB2-BD59-A6C34878D82A}">
                    <a16:rowId xmlns:a16="http://schemas.microsoft.com/office/drawing/2014/main" val="10002"/>
                  </a:ext>
                </a:extLst>
              </a:tr>
            </a:tbl>
          </a:graphicData>
        </a:graphic>
      </p:graphicFrame>
      <p:sp>
        <p:nvSpPr>
          <p:cNvPr id="6" name="object 6">
            <a:extLst>
              <a:ext uri="{FF2B5EF4-FFF2-40B4-BE49-F238E27FC236}">
                <a16:creationId xmlns:a16="http://schemas.microsoft.com/office/drawing/2014/main" id="{0FD8953E-D01B-6D28-DD92-2C13924FBAE1}"/>
              </a:ext>
            </a:extLst>
          </p:cNvPr>
          <p:cNvSpPr txBox="1">
            <a:spLocks/>
          </p:cNvSpPr>
          <p:nvPr/>
        </p:nvSpPr>
        <p:spPr>
          <a:xfrm>
            <a:off x="940311" y="17780"/>
            <a:ext cx="11578836" cy="132651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905" algn="ctr">
              <a:lnSpc>
                <a:spcPts val="7700"/>
              </a:lnSpc>
              <a:spcBef>
                <a:spcPts val="100"/>
              </a:spcBef>
            </a:pPr>
            <a:r>
              <a:rPr lang="es-MX" sz="4100" spc="-5" dirty="0"/>
              <a:t>Inversión en</a:t>
            </a:r>
            <a:r>
              <a:rPr lang="es-MX" sz="4100" dirty="0"/>
              <a:t> </a:t>
            </a:r>
            <a:r>
              <a:rPr lang="es-MX" sz="4100" spc="-5" dirty="0"/>
              <a:t>Implementación</a:t>
            </a:r>
          </a:p>
          <a:p>
            <a:pPr marL="1905" algn="ctr">
              <a:lnSpc>
                <a:spcPts val="2540"/>
              </a:lnSpc>
            </a:pPr>
            <a:r>
              <a:rPr lang="es-MX" sz="1700" b="1" dirty="0">
                <a:solidFill>
                  <a:srgbClr val="000437"/>
                </a:solidFill>
                <a:latin typeface="Arial MT"/>
                <a:cs typeface="Arial MT"/>
              </a:rPr>
              <a:t>Servicio</a:t>
            </a:r>
            <a:r>
              <a:rPr lang="es-MX" sz="1700" b="1" spc="15" dirty="0">
                <a:solidFill>
                  <a:srgbClr val="000437"/>
                </a:solidFill>
                <a:latin typeface="Arial MT"/>
                <a:cs typeface="Arial MT"/>
              </a:rPr>
              <a:t> </a:t>
            </a:r>
            <a:r>
              <a:rPr lang="es-MX" sz="1700" b="1" dirty="0">
                <a:solidFill>
                  <a:srgbClr val="000437"/>
                </a:solidFill>
                <a:latin typeface="Arial MT"/>
                <a:cs typeface="Arial MT"/>
              </a:rPr>
              <a:t>de</a:t>
            </a:r>
            <a:r>
              <a:rPr lang="es-MX" sz="1700" b="1" spc="20" dirty="0">
                <a:solidFill>
                  <a:srgbClr val="000437"/>
                </a:solidFill>
                <a:latin typeface="Arial MT"/>
                <a:cs typeface="Arial MT"/>
              </a:rPr>
              <a:t> </a:t>
            </a:r>
            <a:r>
              <a:rPr lang="es-MX" sz="1700" b="1" dirty="0">
                <a:solidFill>
                  <a:srgbClr val="000437"/>
                </a:solidFill>
                <a:latin typeface="Arial MT"/>
                <a:cs typeface="Arial MT"/>
              </a:rPr>
              <a:t>Consultoría</a:t>
            </a:r>
            <a:r>
              <a:rPr lang="es-MX" sz="1700" b="1" spc="10" dirty="0">
                <a:solidFill>
                  <a:srgbClr val="000437"/>
                </a:solidFill>
                <a:latin typeface="Arial MT"/>
                <a:cs typeface="Arial MT"/>
              </a:rPr>
              <a:t> </a:t>
            </a:r>
            <a:r>
              <a:rPr lang="es-MX" sz="1700" b="1" spc="5" dirty="0">
                <a:solidFill>
                  <a:srgbClr val="000437"/>
                </a:solidFill>
                <a:latin typeface="Arial MT"/>
                <a:cs typeface="Arial MT"/>
              </a:rPr>
              <a:t>de</a:t>
            </a:r>
            <a:r>
              <a:rPr lang="es-MX" sz="1700" b="1" spc="15" dirty="0">
                <a:solidFill>
                  <a:srgbClr val="000437"/>
                </a:solidFill>
                <a:latin typeface="Arial MT"/>
                <a:cs typeface="Arial MT"/>
              </a:rPr>
              <a:t> </a:t>
            </a:r>
            <a:r>
              <a:rPr lang="es-MX" sz="1700" b="1" dirty="0">
                <a:solidFill>
                  <a:srgbClr val="000437"/>
                </a:solidFill>
                <a:latin typeface="Arial MT"/>
                <a:cs typeface="Arial MT"/>
              </a:rPr>
              <a:t>Implementación</a:t>
            </a:r>
            <a:r>
              <a:rPr lang="es-MX" sz="1700" b="1" spc="35" dirty="0">
                <a:solidFill>
                  <a:srgbClr val="000437"/>
                </a:solidFill>
                <a:latin typeface="Arial MT"/>
                <a:cs typeface="Arial MT"/>
              </a:rPr>
              <a:t> de </a:t>
            </a:r>
            <a:r>
              <a:rPr lang="es-MX" sz="1700" b="1" spc="35" dirty="0" err="1">
                <a:solidFill>
                  <a:srgbClr val="000437"/>
                </a:solidFill>
                <a:latin typeface="Arial MT"/>
                <a:cs typeface="Arial MT"/>
              </a:rPr>
              <a:t>Migracion</a:t>
            </a:r>
            <a:r>
              <a:rPr lang="es-MX" sz="1700" b="1" spc="35" dirty="0">
                <a:solidFill>
                  <a:srgbClr val="000437"/>
                </a:solidFill>
                <a:latin typeface="Arial MT"/>
                <a:cs typeface="Arial MT"/>
              </a:rPr>
              <a:t> SOA CS a OIC</a:t>
            </a:r>
            <a:endParaRPr lang="es-MX" sz="1700" b="1" dirty="0">
              <a:latin typeface="Arial MT"/>
              <a:cs typeface="Arial MT"/>
            </a:endParaRPr>
          </a:p>
        </p:txBody>
      </p:sp>
      <p:sp>
        <p:nvSpPr>
          <p:cNvPr id="7" name="object 7">
            <a:extLst>
              <a:ext uri="{FF2B5EF4-FFF2-40B4-BE49-F238E27FC236}">
                <a16:creationId xmlns:a16="http://schemas.microsoft.com/office/drawing/2014/main" id="{14B09B22-C5E7-DBC7-BCE4-567F5731224A}"/>
              </a:ext>
            </a:extLst>
          </p:cNvPr>
          <p:cNvSpPr/>
          <p:nvPr/>
        </p:nvSpPr>
        <p:spPr>
          <a:xfrm>
            <a:off x="6169188" y="1495409"/>
            <a:ext cx="1152525" cy="67945"/>
          </a:xfrm>
          <a:custGeom>
            <a:avLst/>
            <a:gdLst/>
            <a:ahLst/>
            <a:cxnLst/>
            <a:rect l="l" t="t" r="r" b="b"/>
            <a:pathLst>
              <a:path w="1152525" h="67944">
                <a:moveTo>
                  <a:pt x="1152504" y="0"/>
                </a:moveTo>
                <a:lnTo>
                  <a:pt x="0" y="0"/>
                </a:lnTo>
                <a:lnTo>
                  <a:pt x="0" y="67868"/>
                </a:lnTo>
                <a:lnTo>
                  <a:pt x="1152504" y="67868"/>
                </a:lnTo>
                <a:lnTo>
                  <a:pt x="1152504" y="0"/>
                </a:lnTo>
                <a:close/>
              </a:path>
            </a:pathLst>
          </a:custGeom>
          <a:solidFill>
            <a:srgbClr val="000749"/>
          </a:solidFill>
        </p:spPr>
        <p:txBody>
          <a:bodyPr wrap="square" lIns="0" tIns="0" rIns="0" bIns="0" rtlCol="0"/>
          <a:lstStyle/>
          <a:p>
            <a:endParaRPr/>
          </a:p>
        </p:txBody>
      </p:sp>
      <p:sp>
        <p:nvSpPr>
          <p:cNvPr id="8" name="object 8">
            <a:extLst>
              <a:ext uri="{FF2B5EF4-FFF2-40B4-BE49-F238E27FC236}">
                <a16:creationId xmlns:a16="http://schemas.microsoft.com/office/drawing/2014/main" id="{D4A20A45-16E0-A2E8-02C6-C0D4A7F4CAFD}"/>
              </a:ext>
            </a:extLst>
          </p:cNvPr>
          <p:cNvSpPr txBox="1"/>
          <p:nvPr/>
        </p:nvSpPr>
        <p:spPr>
          <a:xfrm>
            <a:off x="401976" y="1563354"/>
            <a:ext cx="11111865" cy="247504"/>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000749"/>
                </a:solidFill>
                <a:latin typeface="Arial MT"/>
                <a:cs typeface="Arial MT"/>
              </a:rPr>
              <a:t>El precio</a:t>
            </a:r>
            <a:r>
              <a:rPr sz="1500" spc="25" dirty="0">
                <a:solidFill>
                  <a:srgbClr val="000749"/>
                </a:solidFill>
                <a:latin typeface="Arial MT"/>
                <a:cs typeface="Arial MT"/>
              </a:rPr>
              <a:t> </a:t>
            </a:r>
            <a:r>
              <a:rPr sz="1500" spc="10" dirty="0">
                <a:solidFill>
                  <a:srgbClr val="000749"/>
                </a:solidFill>
                <a:latin typeface="Arial MT"/>
                <a:cs typeface="Arial MT"/>
              </a:rPr>
              <a:t>por</a:t>
            </a:r>
            <a:r>
              <a:rPr sz="1500" spc="25" dirty="0">
                <a:solidFill>
                  <a:srgbClr val="000749"/>
                </a:solidFill>
                <a:latin typeface="Arial MT"/>
                <a:cs typeface="Arial MT"/>
              </a:rPr>
              <a:t> </a:t>
            </a:r>
            <a:r>
              <a:rPr sz="1500" spc="10" dirty="0">
                <a:solidFill>
                  <a:srgbClr val="000749"/>
                </a:solidFill>
                <a:latin typeface="Arial MT"/>
                <a:cs typeface="Arial MT"/>
              </a:rPr>
              <a:t>servicios</a:t>
            </a:r>
            <a:r>
              <a:rPr sz="1500" spc="40" dirty="0">
                <a:solidFill>
                  <a:srgbClr val="000749"/>
                </a:solidFill>
                <a:latin typeface="Arial MT"/>
                <a:cs typeface="Arial MT"/>
              </a:rPr>
              <a:t> </a:t>
            </a:r>
            <a:r>
              <a:rPr sz="1500" spc="10" dirty="0">
                <a:solidFill>
                  <a:srgbClr val="000749"/>
                </a:solidFill>
                <a:latin typeface="Arial MT"/>
                <a:cs typeface="Arial MT"/>
              </a:rPr>
              <a:t>profesionales</a:t>
            </a:r>
            <a:r>
              <a:rPr sz="1500" spc="35" dirty="0">
                <a:solidFill>
                  <a:srgbClr val="000749"/>
                </a:solidFill>
                <a:latin typeface="Arial MT"/>
                <a:cs typeface="Arial MT"/>
              </a:rPr>
              <a:t> </a:t>
            </a:r>
            <a:r>
              <a:rPr sz="1500" spc="10" dirty="0">
                <a:solidFill>
                  <a:srgbClr val="000749"/>
                </a:solidFill>
                <a:latin typeface="Arial MT"/>
                <a:cs typeface="Arial MT"/>
              </a:rPr>
              <a:t>para</a:t>
            </a:r>
            <a:r>
              <a:rPr sz="1500" spc="30" dirty="0">
                <a:solidFill>
                  <a:srgbClr val="000749"/>
                </a:solidFill>
                <a:latin typeface="Arial MT"/>
                <a:cs typeface="Arial MT"/>
              </a:rPr>
              <a:t> </a:t>
            </a:r>
            <a:r>
              <a:rPr sz="1500" spc="10" dirty="0">
                <a:solidFill>
                  <a:srgbClr val="000749"/>
                </a:solidFill>
                <a:latin typeface="Arial MT"/>
                <a:cs typeface="Arial MT"/>
              </a:rPr>
              <a:t>este proyecto,</a:t>
            </a:r>
            <a:r>
              <a:rPr sz="1500" spc="15" dirty="0">
                <a:solidFill>
                  <a:srgbClr val="000749"/>
                </a:solidFill>
                <a:latin typeface="Arial MT"/>
                <a:cs typeface="Arial MT"/>
              </a:rPr>
              <a:t> con</a:t>
            </a:r>
            <a:r>
              <a:rPr sz="1500" spc="10" dirty="0">
                <a:solidFill>
                  <a:srgbClr val="000749"/>
                </a:solidFill>
                <a:latin typeface="Arial MT"/>
                <a:cs typeface="Arial MT"/>
              </a:rPr>
              <a:t> </a:t>
            </a:r>
            <a:r>
              <a:rPr sz="1500" spc="5" dirty="0">
                <a:solidFill>
                  <a:srgbClr val="000749"/>
                </a:solidFill>
                <a:latin typeface="Arial MT"/>
                <a:cs typeface="Arial MT"/>
              </a:rPr>
              <a:t>el</a:t>
            </a:r>
            <a:r>
              <a:rPr sz="1500" spc="25" dirty="0">
                <a:solidFill>
                  <a:srgbClr val="000749"/>
                </a:solidFill>
                <a:latin typeface="Arial MT"/>
                <a:cs typeface="Arial MT"/>
              </a:rPr>
              <a:t> </a:t>
            </a:r>
            <a:r>
              <a:rPr sz="1500" spc="10" dirty="0">
                <a:solidFill>
                  <a:srgbClr val="000749"/>
                </a:solidFill>
                <a:latin typeface="Arial MT"/>
                <a:cs typeface="Arial MT"/>
              </a:rPr>
              <a:t>alcance</a:t>
            </a:r>
            <a:r>
              <a:rPr sz="1500" spc="35" dirty="0">
                <a:solidFill>
                  <a:srgbClr val="000749"/>
                </a:solidFill>
                <a:latin typeface="Arial MT"/>
                <a:cs typeface="Arial MT"/>
              </a:rPr>
              <a:t> </a:t>
            </a:r>
            <a:r>
              <a:rPr sz="1500" spc="10" dirty="0">
                <a:solidFill>
                  <a:srgbClr val="000749"/>
                </a:solidFill>
                <a:latin typeface="Arial MT"/>
                <a:cs typeface="Arial MT"/>
              </a:rPr>
              <a:t>establecido</a:t>
            </a:r>
            <a:r>
              <a:rPr sz="1500" spc="40" dirty="0">
                <a:solidFill>
                  <a:srgbClr val="000749"/>
                </a:solidFill>
                <a:latin typeface="Arial MT"/>
                <a:cs typeface="Arial MT"/>
              </a:rPr>
              <a:t> </a:t>
            </a:r>
            <a:r>
              <a:rPr sz="1500" spc="10" dirty="0">
                <a:solidFill>
                  <a:srgbClr val="000749"/>
                </a:solidFill>
                <a:latin typeface="Arial MT"/>
                <a:cs typeface="Arial MT"/>
              </a:rPr>
              <a:t>es</a:t>
            </a:r>
            <a:r>
              <a:rPr sz="1500" spc="15" dirty="0">
                <a:solidFill>
                  <a:srgbClr val="000749"/>
                </a:solidFill>
                <a:latin typeface="Arial MT"/>
                <a:cs typeface="Arial MT"/>
              </a:rPr>
              <a:t> </a:t>
            </a:r>
            <a:r>
              <a:rPr sz="1500" spc="5" dirty="0">
                <a:solidFill>
                  <a:srgbClr val="000749"/>
                </a:solidFill>
                <a:latin typeface="Arial MT"/>
                <a:cs typeface="Arial MT"/>
              </a:rPr>
              <a:t>el</a:t>
            </a:r>
            <a:r>
              <a:rPr sz="1500" spc="15" dirty="0">
                <a:solidFill>
                  <a:srgbClr val="000749"/>
                </a:solidFill>
                <a:latin typeface="Arial MT"/>
                <a:cs typeface="Arial MT"/>
              </a:rPr>
              <a:t> </a:t>
            </a:r>
            <a:r>
              <a:rPr sz="1500" spc="5" dirty="0">
                <a:solidFill>
                  <a:srgbClr val="000749"/>
                </a:solidFill>
                <a:latin typeface="Arial MT"/>
                <a:cs typeface="Arial MT"/>
              </a:rPr>
              <a:t>siguiente:</a:t>
            </a:r>
            <a:r>
              <a:rPr sz="1500" i="1" spc="5" dirty="0">
                <a:solidFill>
                  <a:srgbClr val="FFCD00"/>
                </a:solidFill>
                <a:latin typeface="Arial"/>
                <a:cs typeface="Arial"/>
              </a:rPr>
              <a:t>:</a:t>
            </a:r>
            <a:endParaRPr sz="1500" dirty="0">
              <a:latin typeface="Arial"/>
              <a:cs typeface="Arial"/>
            </a:endParaRPr>
          </a:p>
        </p:txBody>
      </p:sp>
      <p:graphicFrame>
        <p:nvGraphicFramePr>
          <p:cNvPr id="12" name="object 13">
            <a:extLst>
              <a:ext uri="{FF2B5EF4-FFF2-40B4-BE49-F238E27FC236}">
                <a16:creationId xmlns:a16="http://schemas.microsoft.com/office/drawing/2014/main" id="{E237A158-4317-1005-AD1B-60E8BCA4C109}"/>
              </a:ext>
            </a:extLst>
          </p:cNvPr>
          <p:cNvGraphicFramePr>
            <a:graphicFrameLocks noGrp="1"/>
          </p:cNvGraphicFramePr>
          <p:nvPr>
            <p:extLst>
              <p:ext uri="{D42A27DB-BD31-4B8C-83A1-F6EECF244321}">
                <p14:modId xmlns:p14="http://schemas.microsoft.com/office/powerpoint/2010/main" val="2838432914"/>
              </p:ext>
            </p:extLst>
          </p:nvPr>
        </p:nvGraphicFramePr>
        <p:xfrm>
          <a:off x="267990" y="3826281"/>
          <a:ext cx="7128489" cy="2092960"/>
        </p:xfrm>
        <a:graphic>
          <a:graphicData uri="http://schemas.openxmlformats.org/drawingml/2006/table">
            <a:tbl>
              <a:tblPr firstRow="1" bandRow="1">
                <a:tableStyleId>{69012ECD-51FC-41F1-AA8D-1B2483CD663E}</a:tableStyleId>
              </a:tblPr>
              <a:tblGrid>
                <a:gridCol w="3296854">
                  <a:extLst>
                    <a:ext uri="{9D8B030D-6E8A-4147-A177-3AD203B41FA5}">
                      <a16:colId xmlns:a16="http://schemas.microsoft.com/office/drawing/2014/main" val="20000"/>
                    </a:ext>
                  </a:extLst>
                </a:gridCol>
                <a:gridCol w="2380012">
                  <a:extLst>
                    <a:ext uri="{9D8B030D-6E8A-4147-A177-3AD203B41FA5}">
                      <a16:colId xmlns:a16="http://schemas.microsoft.com/office/drawing/2014/main" val="20001"/>
                    </a:ext>
                  </a:extLst>
                </a:gridCol>
                <a:gridCol w="1451623">
                  <a:extLst>
                    <a:ext uri="{9D8B030D-6E8A-4147-A177-3AD203B41FA5}">
                      <a16:colId xmlns:a16="http://schemas.microsoft.com/office/drawing/2014/main" val="20002"/>
                    </a:ext>
                  </a:extLst>
                </a:gridCol>
              </a:tblGrid>
              <a:tr h="448868">
                <a:tc>
                  <a:txBody>
                    <a:bodyPr/>
                    <a:lstStyle/>
                    <a:p>
                      <a:pPr algn="ctr">
                        <a:lnSpc>
                          <a:spcPct val="100000"/>
                        </a:lnSpc>
                        <a:spcBef>
                          <a:spcPts val="1055"/>
                        </a:spcBef>
                      </a:pPr>
                      <a:r>
                        <a:rPr sz="1950" spc="15" dirty="0">
                          <a:solidFill>
                            <a:srgbClr val="FFFFFF"/>
                          </a:solidFill>
                        </a:rPr>
                        <a:t>Etapa</a:t>
                      </a:r>
                      <a:endParaRPr sz="1950" dirty="0">
                        <a:latin typeface="Arial MT"/>
                        <a:cs typeface="Arial MT"/>
                      </a:endParaRPr>
                    </a:p>
                  </a:txBody>
                  <a:tcPr marL="0" marR="0" marT="133985" marB="0"/>
                </a:tc>
                <a:tc>
                  <a:txBody>
                    <a:bodyPr/>
                    <a:lstStyle/>
                    <a:p>
                      <a:pPr algn="ctr">
                        <a:lnSpc>
                          <a:spcPct val="100000"/>
                        </a:lnSpc>
                        <a:spcBef>
                          <a:spcPts val="1290"/>
                        </a:spcBef>
                      </a:pPr>
                      <a:r>
                        <a:rPr sz="1950" spc="10" dirty="0">
                          <a:solidFill>
                            <a:srgbClr val="FFFFFF"/>
                          </a:solidFill>
                        </a:rPr>
                        <a:t>Porcentaje</a:t>
                      </a:r>
                      <a:r>
                        <a:rPr sz="1950" spc="-30" dirty="0">
                          <a:solidFill>
                            <a:srgbClr val="FFFFFF"/>
                          </a:solidFill>
                        </a:rPr>
                        <a:t> </a:t>
                      </a:r>
                      <a:r>
                        <a:rPr sz="1950" spc="25" dirty="0">
                          <a:solidFill>
                            <a:srgbClr val="FFFFFF"/>
                          </a:solidFill>
                        </a:rPr>
                        <a:t>%</a:t>
                      </a:r>
                      <a:endParaRPr sz="1950">
                        <a:latin typeface="Arial MT"/>
                        <a:cs typeface="Arial MT"/>
                      </a:endParaRPr>
                    </a:p>
                  </a:txBody>
                  <a:tcPr marL="0" marR="0" marT="163830" marB="0"/>
                </a:tc>
                <a:tc>
                  <a:txBody>
                    <a:bodyPr/>
                    <a:lstStyle/>
                    <a:p>
                      <a:pPr algn="ctr">
                        <a:lnSpc>
                          <a:spcPct val="100000"/>
                        </a:lnSpc>
                        <a:spcBef>
                          <a:spcPts val="1290"/>
                        </a:spcBef>
                      </a:pPr>
                      <a:r>
                        <a:rPr sz="1950" spc="-35" dirty="0">
                          <a:solidFill>
                            <a:srgbClr val="FFFFFF"/>
                          </a:solidFill>
                        </a:rPr>
                        <a:t>Total</a:t>
                      </a:r>
                      <a:r>
                        <a:rPr sz="1950" spc="-30" dirty="0">
                          <a:solidFill>
                            <a:srgbClr val="FFFFFF"/>
                          </a:solidFill>
                        </a:rPr>
                        <a:t> </a:t>
                      </a:r>
                      <a:r>
                        <a:rPr sz="1950" spc="15" dirty="0">
                          <a:solidFill>
                            <a:srgbClr val="FFFFFF"/>
                          </a:solidFill>
                        </a:rPr>
                        <a:t>(MXN)</a:t>
                      </a:r>
                      <a:endParaRPr sz="1950">
                        <a:latin typeface="Arial MT"/>
                        <a:cs typeface="Arial MT"/>
                      </a:endParaRPr>
                    </a:p>
                  </a:txBody>
                  <a:tcPr marL="0" marR="0" marT="163830" marB="0"/>
                </a:tc>
                <a:extLst>
                  <a:ext uri="{0D108BD9-81ED-4DB2-BD59-A6C34878D82A}">
                    <a16:rowId xmlns:a16="http://schemas.microsoft.com/office/drawing/2014/main" val="10000"/>
                  </a:ext>
                </a:extLst>
              </a:tr>
              <a:tr h="253572">
                <a:tc>
                  <a:txBody>
                    <a:bodyPr/>
                    <a:lstStyle/>
                    <a:p>
                      <a:pPr marR="111760" algn="r">
                        <a:lnSpc>
                          <a:spcPct val="100000"/>
                        </a:lnSpc>
                        <a:spcBef>
                          <a:spcPts val="165"/>
                        </a:spcBef>
                      </a:pPr>
                      <a:r>
                        <a:rPr sz="1950" spc="10" dirty="0">
                          <a:solidFill>
                            <a:srgbClr val="000749"/>
                          </a:solidFill>
                        </a:rPr>
                        <a:t>Anticipo</a:t>
                      </a:r>
                      <a:r>
                        <a:rPr sz="1950" dirty="0">
                          <a:solidFill>
                            <a:srgbClr val="000749"/>
                          </a:solidFill>
                        </a:rPr>
                        <a:t> </a:t>
                      </a:r>
                      <a:r>
                        <a:rPr sz="1950" spc="10" dirty="0">
                          <a:solidFill>
                            <a:srgbClr val="000749"/>
                          </a:solidFill>
                        </a:rPr>
                        <a:t>para</a:t>
                      </a:r>
                      <a:r>
                        <a:rPr sz="1950" spc="-10" dirty="0">
                          <a:solidFill>
                            <a:srgbClr val="000749"/>
                          </a:solidFill>
                        </a:rPr>
                        <a:t> </a:t>
                      </a:r>
                      <a:r>
                        <a:rPr sz="1950" spc="5" dirty="0">
                          <a:solidFill>
                            <a:srgbClr val="000749"/>
                          </a:solidFill>
                        </a:rPr>
                        <a:t>iniciar</a:t>
                      </a:r>
                      <a:endParaRPr sz="1950">
                        <a:latin typeface="Arial MT"/>
                        <a:cs typeface="Arial MT"/>
                      </a:endParaRPr>
                    </a:p>
                  </a:txBody>
                  <a:tcPr marL="0" marR="0" marT="20955" marB="0"/>
                </a:tc>
                <a:tc>
                  <a:txBody>
                    <a:bodyPr/>
                    <a:lstStyle/>
                    <a:p>
                      <a:pPr algn="ctr">
                        <a:lnSpc>
                          <a:spcPct val="100000"/>
                        </a:lnSpc>
                        <a:spcBef>
                          <a:spcPts val="105"/>
                        </a:spcBef>
                      </a:pPr>
                      <a:r>
                        <a:rPr sz="1950" spc="10" dirty="0">
                          <a:solidFill>
                            <a:srgbClr val="000749"/>
                          </a:solidFill>
                        </a:rPr>
                        <a:t>25%</a:t>
                      </a:r>
                      <a:endParaRPr sz="1950">
                        <a:latin typeface="Arial MT"/>
                        <a:cs typeface="Arial MT"/>
                      </a:endParaRPr>
                    </a:p>
                  </a:txBody>
                  <a:tcPr marL="0" marR="0" marT="13335" marB="0"/>
                </a:tc>
                <a:tc>
                  <a:txBody>
                    <a:bodyPr/>
                    <a:lstStyle/>
                    <a:p>
                      <a:pPr marL="4445" algn="ctr">
                        <a:lnSpc>
                          <a:spcPct val="100000"/>
                        </a:lnSpc>
                        <a:spcBef>
                          <a:spcPts val="16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20955" marB="0"/>
                </a:tc>
                <a:extLst>
                  <a:ext uri="{0D108BD9-81ED-4DB2-BD59-A6C34878D82A}">
                    <a16:rowId xmlns:a16="http://schemas.microsoft.com/office/drawing/2014/main" val="10001"/>
                  </a:ext>
                </a:extLst>
              </a:tr>
              <a:tr h="274197">
                <a:tc>
                  <a:txBody>
                    <a:bodyPr/>
                    <a:lstStyle/>
                    <a:p>
                      <a:pPr marR="109855" algn="r">
                        <a:lnSpc>
                          <a:spcPct val="100000"/>
                        </a:lnSpc>
                        <a:spcBef>
                          <a:spcPts val="270"/>
                        </a:spcBef>
                      </a:pPr>
                      <a:r>
                        <a:rPr sz="1950" spc="10" dirty="0">
                          <a:solidFill>
                            <a:srgbClr val="000749"/>
                          </a:solidFill>
                        </a:rPr>
                        <a:t>Diseño</a:t>
                      </a:r>
                      <a:endParaRPr sz="1950">
                        <a:latin typeface="Arial MT"/>
                        <a:cs typeface="Arial MT"/>
                      </a:endParaRPr>
                    </a:p>
                  </a:txBody>
                  <a:tcPr marL="0" marR="0" marT="34290" marB="0"/>
                </a:tc>
                <a:tc>
                  <a:txBody>
                    <a:bodyPr/>
                    <a:lstStyle/>
                    <a:p>
                      <a:pPr algn="ctr">
                        <a:lnSpc>
                          <a:spcPct val="100000"/>
                        </a:lnSpc>
                        <a:spcBef>
                          <a:spcPts val="215"/>
                        </a:spcBef>
                      </a:pPr>
                      <a:r>
                        <a:rPr sz="1950" spc="10" dirty="0">
                          <a:solidFill>
                            <a:srgbClr val="000749"/>
                          </a:solidFill>
                        </a:rPr>
                        <a:t>25%</a:t>
                      </a:r>
                      <a:endParaRPr sz="1950">
                        <a:latin typeface="Arial MT"/>
                        <a:cs typeface="Arial MT"/>
                      </a:endParaRPr>
                    </a:p>
                  </a:txBody>
                  <a:tcPr marL="0" marR="0" marT="27305" marB="0"/>
                </a:tc>
                <a:tc>
                  <a:txBody>
                    <a:bodyPr/>
                    <a:lstStyle/>
                    <a:p>
                      <a:pPr marL="4445" algn="ctr">
                        <a:lnSpc>
                          <a:spcPct val="100000"/>
                        </a:lnSpc>
                        <a:spcBef>
                          <a:spcPts val="270"/>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290" marB="0"/>
                </a:tc>
                <a:extLst>
                  <a:ext uri="{0D108BD9-81ED-4DB2-BD59-A6C34878D82A}">
                    <a16:rowId xmlns:a16="http://schemas.microsoft.com/office/drawing/2014/main" val="10002"/>
                  </a:ext>
                </a:extLst>
              </a:tr>
              <a:tr h="253572">
                <a:tc>
                  <a:txBody>
                    <a:bodyPr/>
                    <a:lstStyle/>
                    <a:p>
                      <a:pPr marR="110489" algn="r">
                        <a:lnSpc>
                          <a:spcPct val="100000"/>
                        </a:lnSpc>
                        <a:spcBef>
                          <a:spcPts val="165"/>
                        </a:spcBef>
                      </a:pPr>
                      <a:r>
                        <a:rPr sz="1950" spc="10" dirty="0">
                          <a:solidFill>
                            <a:srgbClr val="000749"/>
                          </a:solidFill>
                        </a:rPr>
                        <a:t>Configuración</a:t>
                      </a:r>
                      <a:endParaRPr sz="1950">
                        <a:latin typeface="Arial MT"/>
                        <a:cs typeface="Arial MT"/>
                      </a:endParaRPr>
                    </a:p>
                  </a:txBody>
                  <a:tcPr marL="0" marR="0" marT="20955" marB="0"/>
                </a:tc>
                <a:tc>
                  <a:txBody>
                    <a:bodyPr/>
                    <a:lstStyle/>
                    <a:p>
                      <a:pPr algn="ctr">
                        <a:lnSpc>
                          <a:spcPct val="100000"/>
                        </a:lnSpc>
                        <a:spcBef>
                          <a:spcPts val="110"/>
                        </a:spcBef>
                      </a:pPr>
                      <a:r>
                        <a:rPr sz="1950" spc="15" dirty="0">
                          <a:solidFill>
                            <a:srgbClr val="000749"/>
                          </a:solidFill>
                        </a:rPr>
                        <a:t>25%</a:t>
                      </a:r>
                      <a:endParaRPr sz="1950">
                        <a:latin typeface="Arial MT"/>
                        <a:cs typeface="Arial MT"/>
                      </a:endParaRPr>
                    </a:p>
                  </a:txBody>
                  <a:tcPr marL="0" marR="0" marT="13970" marB="0"/>
                </a:tc>
                <a:tc>
                  <a:txBody>
                    <a:bodyPr/>
                    <a:lstStyle/>
                    <a:p>
                      <a:pPr marL="4445" algn="ctr">
                        <a:lnSpc>
                          <a:spcPct val="100000"/>
                        </a:lnSpc>
                        <a:spcBef>
                          <a:spcPts val="16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20955" marB="0"/>
                </a:tc>
                <a:extLst>
                  <a:ext uri="{0D108BD9-81ED-4DB2-BD59-A6C34878D82A}">
                    <a16:rowId xmlns:a16="http://schemas.microsoft.com/office/drawing/2014/main" val="10003"/>
                  </a:ext>
                </a:extLst>
              </a:tr>
              <a:tr h="274197">
                <a:tc>
                  <a:txBody>
                    <a:bodyPr/>
                    <a:lstStyle/>
                    <a:p>
                      <a:pPr marR="110489" algn="r">
                        <a:lnSpc>
                          <a:spcPct val="100000"/>
                        </a:lnSpc>
                        <a:spcBef>
                          <a:spcPts val="275"/>
                        </a:spcBef>
                      </a:pPr>
                      <a:r>
                        <a:rPr sz="1950" dirty="0">
                          <a:solidFill>
                            <a:srgbClr val="000749"/>
                          </a:solidFill>
                        </a:rPr>
                        <a:t>Transición</a:t>
                      </a:r>
                      <a:endParaRPr sz="1950">
                        <a:latin typeface="Arial MT"/>
                        <a:cs typeface="Arial MT"/>
                      </a:endParaRPr>
                    </a:p>
                  </a:txBody>
                  <a:tcPr marL="0" marR="0" marT="34925" marB="0"/>
                </a:tc>
                <a:tc>
                  <a:txBody>
                    <a:bodyPr/>
                    <a:lstStyle/>
                    <a:p>
                      <a:pPr algn="ctr">
                        <a:lnSpc>
                          <a:spcPct val="100000"/>
                        </a:lnSpc>
                        <a:spcBef>
                          <a:spcPts val="215"/>
                        </a:spcBef>
                      </a:pPr>
                      <a:r>
                        <a:rPr sz="1950" spc="10" dirty="0">
                          <a:solidFill>
                            <a:srgbClr val="000749"/>
                          </a:solidFill>
                        </a:rPr>
                        <a:t>25%</a:t>
                      </a:r>
                      <a:endParaRPr sz="1950">
                        <a:latin typeface="Arial MT"/>
                        <a:cs typeface="Arial MT"/>
                      </a:endParaRPr>
                    </a:p>
                  </a:txBody>
                  <a:tcPr marL="0" marR="0" marT="27305" marB="0"/>
                </a:tc>
                <a:tc>
                  <a:txBody>
                    <a:bodyPr/>
                    <a:lstStyle/>
                    <a:p>
                      <a:pPr marL="4445" algn="ctr">
                        <a:lnSpc>
                          <a:spcPct val="100000"/>
                        </a:lnSpc>
                        <a:spcBef>
                          <a:spcPts val="27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925" marB="0"/>
                </a:tc>
                <a:extLst>
                  <a:ext uri="{0D108BD9-81ED-4DB2-BD59-A6C34878D82A}">
                    <a16:rowId xmlns:a16="http://schemas.microsoft.com/office/drawing/2014/main" val="10004"/>
                  </a:ext>
                </a:extLst>
              </a:tr>
              <a:tr h="274277">
                <a:tc gridSpan="2">
                  <a:txBody>
                    <a:bodyPr/>
                    <a:lstStyle/>
                    <a:p>
                      <a:pPr>
                        <a:lnSpc>
                          <a:spcPct val="100000"/>
                        </a:lnSpc>
                      </a:pPr>
                      <a:endParaRPr sz="1800">
                        <a:latin typeface="Times New Roman"/>
                        <a:cs typeface="Times New Roman"/>
                      </a:endParaRPr>
                    </a:p>
                  </a:txBody>
                  <a:tcPr marL="0" marR="0" marT="0" marB="0"/>
                </a:tc>
                <a:tc hMerge="1">
                  <a:txBody>
                    <a:bodyPr/>
                    <a:lstStyle/>
                    <a:p>
                      <a:endParaRPr/>
                    </a:p>
                  </a:txBody>
                  <a:tcPr marL="0" marR="0" marT="0" marB="0"/>
                </a:tc>
                <a:tc>
                  <a:txBody>
                    <a:bodyPr/>
                    <a:lstStyle/>
                    <a:p>
                      <a:pPr marL="4445" algn="ctr">
                        <a:lnSpc>
                          <a:spcPct val="100000"/>
                        </a:lnSpc>
                        <a:spcBef>
                          <a:spcPts val="275"/>
                        </a:spcBef>
                      </a:pPr>
                      <a:r>
                        <a:rPr sz="1950" spc="10" dirty="0">
                          <a:solidFill>
                            <a:srgbClr val="000749"/>
                          </a:solidFill>
                        </a:rPr>
                        <a:t>$</a:t>
                      </a:r>
                      <a:r>
                        <a:rPr lang="es-MX" sz="1950" spc="10" dirty="0">
                          <a:solidFill>
                            <a:srgbClr val="000749"/>
                          </a:solidFill>
                        </a:rPr>
                        <a:t>0</a:t>
                      </a:r>
                      <a:endParaRPr sz="1950" dirty="0">
                        <a:latin typeface="Arial MT"/>
                        <a:cs typeface="Arial MT"/>
                      </a:endParaRPr>
                    </a:p>
                  </a:txBody>
                  <a:tcPr marL="0" marR="0" marT="34925" marB="0"/>
                </a:tc>
                <a:extLst>
                  <a:ext uri="{0D108BD9-81ED-4DB2-BD59-A6C34878D82A}">
                    <a16:rowId xmlns:a16="http://schemas.microsoft.com/office/drawing/2014/main" val="10005"/>
                  </a:ext>
                </a:extLst>
              </a:tr>
            </a:tbl>
          </a:graphicData>
        </a:graphic>
      </p:graphicFrame>
      <p:grpSp>
        <p:nvGrpSpPr>
          <p:cNvPr id="13" name="Google Shape;1965;p42">
            <a:extLst>
              <a:ext uri="{FF2B5EF4-FFF2-40B4-BE49-F238E27FC236}">
                <a16:creationId xmlns:a16="http://schemas.microsoft.com/office/drawing/2014/main" id="{77938842-401B-12A0-1FA5-9E3CB67BE3CC}"/>
              </a:ext>
            </a:extLst>
          </p:cNvPr>
          <p:cNvGrpSpPr/>
          <p:nvPr/>
        </p:nvGrpSpPr>
        <p:grpSpPr>
          <a:xfrm>
            <a:off x="9850616" y="2677160"/>
            <a:ext cx="2241719" cy="3653812"/>
            <a:chOff x="6542433" y="1193579"/>
            <a:chExt cx="2186002" cy="3482874"/>
          </a:xfrm>
        </p:grpSpPr>
        <p:sp>
          <p:nvSpPr>
            <p:cNvPr id="14" name="Google Shape;1966;p42">
              <a:extLst>
                <a:ext uri="{FF2B5EF4-FFF2-40B4-BE49-F238E27FC236}">
                  <a16:creationId xmlns:a16="http://schemas.microsoft.com/office/drawing/2014/main" id="{F5075FE5-216A-D1B2-EA0D-089DB5F0A067}"/>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Google Shape;1967;p42">
              <a:extLst>
                <a:ext uri="{FF2B5EF4-FFF2-40B4-BE49-F238E27FC236}">
                  <a16:creationId xmlns:a16="http://schemas.microsoft.com/office/drawing/2014/main" id="{7BECFF3B-0F95-209C-3CAA-8508180777C3}"/>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1968;p42">
              <a:extLst>
                <a:ext uri="{FF2B5EF4-FFF2-40B4-BE49-F238E27FC236}">
                  <a16:creationId xmlns:a16="http://schemas.microsoft.com/office/drawing/2014/main" id="{C6D9BF8E-795C-ADC7-B263-7898761E4B21}"/>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969;p42">
              <a:extLst>
                <a:ext uri="{FF2B5EF4-FFF2-40B4-BE49-F238E27FC236}">
                  <a16:creationId xmlns:a16="http://schemas.microsoft.com/office/drawing/2014/main" id="{20251AC6-399C-F156-6F8F-757C2C85A99A}"/>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970;p42">
              <a:extLst>
                <a:ext uri="{FF2B5EF4-FFF2-40B4-BE49-F238E27FC236}">
                  <a16:creationId xmlns:a16="http://schemas.microsoft.com/office/drawing/2014/main" id="{20CCD3F0-A041-F757-CCB4-1507EA52E2F2}"/>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71;p42">
              <a:extLst>
                <a:ext uri="{FF2B5EF4-FFF2-40B4-BE49-F238E27FC236}">
                  <a16:creationId xmlns:a16="http://schemas.microsoft.com/office/drawing/2014/main" id="{92A20676-CB01-C477-A959-674D6767FDD7}"/>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1972;p42">
              <a:extLst>
                <a:ext uri="{FF2B5EF4-FFF2-40B4-BE49-F238E27FC236}">
                  <a16:creationId xmlns:a16="http://schemas.microsoft.com/office/drawing/2014/main" id="{45BEE4C5-901E-6223-4468-F0F0BC74389C}"/>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1973;p42">
              <a:extLst>
                <a:ext uri="{FF2B5EF4-FFF2-40B4-BE49-F238E27FC236}">
                  <a16:creationId xmlns:a16="http://schemas.microsoft.com/office/drawing/2014/main" id="{59D5EC8D-7FC3-0DD9-83F5-AE69BDC81186}"/>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1974;p42">
              <a:extLst>
                <a:ext uri="{FF2B5EF4-FFF2-40B4-BE49-F238E27FC236}">
                  <a16:creationId xmlns:a16="http://schemas.microsoft.com/office/drawing/2014/main" id="{A3AB11A7-2E84-1ED8-69B2-065E9EB6DC55}"/>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1975;p42">
              <a:extLst>
                <a:ext uri="{FF2B5EF4-FFF2-40B4-BE49-F238E27FC236}">
                  <a16:creationId xmlns:a16="http://schemas.microsoft.com/office/drawing/2014/main" id="{EB378EC9-2288-E5F5-907D-3C7826D094E0}"/>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1976;p42">
              <a:extLst>
                <a:ext uri="{FF2B5EF4-FFF2-40B4-BE49-F238E27FC236}">
                  <a16:creationId xmlns:a16="http://schemas.microsoft.com/office/drawing/2014/main" id="{4CEACB90-4BC5-CBFC-69BE-01C7EA26ADF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1977;p42">
              <a:extLst>
                <a:ext uri="{FF2B5EF4-FFF2-40B4-BE49-F238E27FC236}">
                  <a16:creationId xmlns:a16="http://schemas.microsoft.com/office/drawing/2014/main" id="{62C45907-91E2-3B69-7BCF-812B6155A857}"/>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1978;p42">
              <a:extLst>
                <a:ext uri="{FF2B5EF4-FFF2-40B4-BE49-F238E27FC236}">
                  <a16:creationId xmlns:a16="http://schemas.microsoft.com/office/drawing/2014/main" id="{E3597DEA-AB21-AF84-C149-EE4AE0D29451}"/>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1979;p42">
              <a:extLst>
                <a:ext uri="{FF2B5EF4-FFF2-40B4-BE49-F238E27FC236}">
                  <a16:creationId xmlns:a16="http://schemas.microsoft.com/office/drawing/2014/main" id="{9FD0081A-34AA-DAEE-E64F-7ECE5D5A1848}"/>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1980;p42">
              <a:extLst>
                <a:ext uri="{FF2B5EF4-FFF2-40B4-BE49-F238E27FC236}">
                  <a16:creationId xmlns:a16="http://schemas.microsoft.com/office/drawing/2014/main" id="{B09A3CA1-35C7-3151-B539-CF2B3B478613}"/>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1981;p42">
              <a:extLst>
                <a:ext uri="{FF2B5EF4-FFF2-40B4-BE49-F238E27FC236}">
                  <a16:creationId xmlns:a16="http://schemas.microsoft.com/office/drawing/2014/main" id="{0FD1E501-55BE-9475-4C2C-C462690927E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1982;p42">
              <a:extLst>
                <a:ext uri="{FF2B5EF4-FFF2-40B4-BE49-F238E27FC236}">
                  <a16:creationId xmlns:a16="http://schemas.microsoft.com/office/drawing/2014/main" id="{EE3C228A-F08D-FEE8-8693-1AFC4A9A7D5A}"/>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1983;p42">
              <a:extLst>
                <a:ext uri="{FF2B5EF4-FFF2-40B4-BE49-F238E27FC236}">
                  <a16:creationId xmlns:a16="http://schemas.microsoft.com/office/drawing/2014/main" id="{7C8B6B2D-0A19-B402-0926-40A1533A2BD6}"/>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1984;p42">
              <a:extLst>
                <a:ext uri="{FF2B5EF4-FFF2-40B4-BE49-F238E27FC236}">
                  <a16:creationId xmlns:a16="http://schemas.microsoft.com/office/drawing/2014/main" id="{D4361064-A406-B19C-9541-D59627D006A3}"/>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1985;p42">
              <a:extLst>
                <a:ext uri="{FF2B5EF4-FFF2-40B4-BE49-F238E27FC236}">
                  <a16:creationId xmlns:a16="http://schemas.microsoft.com/office/drawing/2014/main" id="{B0DEA6A5-12E0-8A95-EAA6-29C1E2288345}"/>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1986;p42">
              <a:extLst>
                <a:ext uri="{FF2B5EF4-FFF2-40B4-BE49-F238E27FC236}">
                  <a16:creationId xmlns:a16="http://schemas.microsoft.com/office/drawing/2014/main" id="{C2794CB3-9C38-0D9B-C2CF-5AEC9AD1CEF2}"/>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1987;p42">
              <a:extLst>
                <a:ext uri="{FF2B5EF4-FFF2-40B4-BE49-F238E27FC236}">
                  <a16:creationId xmlns:a16="http://schemas.microsoft.com/office/drawing/2014/main" id="{29D9A4C8-6FA1-0801-9E2E-6E32DA139C21}"/>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1988;p42">
              <a:extLst>
                <a:ext uri="{FF2B5EF4-FFF2-40B4-BE49-F238E27FC236}">
                  <a16:creationId xmlns:a16="http://schemas.microsoft.com/office/drawing/2014/main" id="{5C12FFFA-D1B8-0279-35BD-83F24DB1CB59}"/>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1989;p42">
              <a:extLst>
                <a:ext uri="{FF2B5EF4-FFF2-40B4-BE49-F238E27FC236}">
                  <a16:creationId xmlns:a16="http://schemas.microsoft.com/office/drawing/2014/main" id="{14A2F2A7-CA01-3ED7-5DB1-938E63E2872D}"/>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1990;p42">
              <a:extLst>
                <a:ext uri="{FF2B5EF4-FFF2-40B4-BE49-F238E27FC236}">
                  <a16:creationId xmlns:a16="http://schemas.microsoft.com/office/drawing/2014/main" id="{4F5A8651-B7E4-81DE-1CA6-8D3B6570AED1}"/>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1991;p42">
              <a:extLst>
                <a:ext uri="{FF2B5EF4-FFF2-40B4-BE49-F238E27FC236}">
                  <a16:creationId xmlns:a16="http://schemas.microsoft.com/office/drawing/2014/main" id="{EDBC3240-A8F8-41D9-07D4-BA3A2A299B9F}"/>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1992;p42">
              <a:extLst>
                <a:ext uri="{FF2B5EF4-FFF2-40B4-BE49-F238E27FC236}">
                  <a16:creationId xmlns:a16="http://schemas.microsoft.com/office/drawing/2014/main" id="{5CBD8C58-8C93-0C2A-8994-0EA02DA30C74}"/>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1993;p42">
              <a:extLst>
                <a:ext uri="{FF2B5EF4-FFF2-40B4-BE49-F238E27FC236}">
                  <a16:creationId xmlns:a16="http://schemas.microsoft.com/office/drawing/2014/main" id="{251638EF-B1A4-9494-395C-FB9B18B14A37}"/>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1994;p42">
              <a:extLst>
                <a:ext uri="{FF2B5EF4-FFF2-40B4-BE49-F238E27FC236}">
                  <a16:creationId xmlns:a16="http://schemas.microsoft.com/office/drawing/2014/main" id="{9F67EBD6-29B3-E60B-F837-FE4D7DB7A43E}"/>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1995;p42">
              <a:extLst>
                <a:ext uri="{FF2B5EF4-FFF2-40B4-BE49-F238E27FC236}">
                  <a16:creationId xmlns:a16="http://schemas.microsoft.com/office/drawing/2014/main" id="{C6024557-C3DD-0385-050B-0EEDB144C46F}"/>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1996;p42">
              <a:extLst>
                <a:ext uri="{FF2B5EF4-FFF2-40B4-BE49-F238E27FC236}">
                  <a16:creationId xmlns:a16="http://schemas.microsoft.com/office/drawing/2014/main" id="{CE94E5DF-6FCB-1577-2563-E43F61A91F14}"/>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1997;p42">
              <a:extLst>
                <a:ext uri="{FF2B5EF4-FFF2-40B4-BE49-F238E27FC236}">
                  <a16:creationId xmlns:a16="http://schemas.microsoft.com/office/drawing/2014/main" id="{63B0C9E4-2203-AFA5-7CC3-948951EB13A2}"/>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1998;p42">
              <a:extLst>
                <a:ext uri="{FF2B5EF4-FFF2-40B4-BE49-F238E27FC236}">
                  <a16:creationId xmlns:a16="http://schemas.microsoft.com/office/drawing/2014/main" id="{2BD49743-CDEC-AB6A-8491-65A8CB8D98E9}"/>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1999;p42">
              <a:extLst>
                <a:ext uri="{FF2B5EF4-FFF2-40B4-BE49-F238E27FC236}">
                  <a16:creationId xmlns:a16="http://schemas.microsoft.com/office/drawing/2014/main" id="{7303408F-5FFE-BD2A-0755-A320F66E1368}"/>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2000;p42">
              <a:extLst>
                <a:ext uri="{FF2B5EF4-FFF2-40B4-BE49-F238E27FC236}">
                  <a16:creationId xmlns:a16="http://schemas.microsoft.com/office/drawing/2014/main" id="{684BF95A-DF3C-7F82-BF6D-8962323E3B13}"/>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2001;p42">
              <a:extLst>
                <a:ext uri="{FF2B5EF4-FFF2-40B4-BE49-F238E27FC236}">
                  <a16:creationId xmlns:a16="http://schemas.microsoft.com/office/drawing/2014/main" id="{24BD2505-10D0-11B0-8D66-41DCE936FACD}"/>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2002;p42">
              <a:extLst>
                <a:ext uri="{FF2B5EF4-FFF2-40B4-BE49-F238E27FC236}">
                  <a16:creationId xmlns:a16="http://schemas.microsoft.com/office/drawing/2014/main" id="{DBA7A9C7-80E8-B877-5C86-DED2D91C8261}"/>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2003;p42">
              <a:extLst>
                <a:ext uri="{FF2B5EF4-FFF2-40B4-BE49-F238E27FC236}">
                  <a16:creationId xmlns:a16="http://schemas.microsoft.com/office/drawing/2014/main" id="{C67673C2-DD7B-4F73-6A1C-C5F76D4F4EC9}"/>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2004;p42">
              <a:extLst>
                <a:ext uri="{FF2B5EF4-FFF2-40B4-BE49-F238E27FC236}">
                  <a16:creationId xmlns:a16="http://schemas.microsoft.com/office/drawing/2014/main" id="{81F66C48-9665-BFFF-C027-4F5F2E72ADD8}"/>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2005;p42">
              <a:extLst>
                <a:ext uri="{FF2B5EF4-FFF2-40B4-BE49-F238E27FC236}">
                  <a16:creationId xmlns:a16="http://schemas.microsoft.com/office/drawing/2014/main" id="{6CB15352-673F-47F4-2DF4-CA7753742FB0}"/>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2006;p42">
              <a:extLst>
                <a:ext uri="{FF2B5EF4-FFF2-40B4-BE49-F238E27FC236}">
                  <a16:creationId xmlns:a16="http://schemas.microsoft.com/office/drawing/2014/main" id="{8C558FFE-7BF7-8E5F-4D6E-9BC9BDC1ABA3}"/>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2007;p42">
              <a:extLst>
                <a:ext uri="{FF2B5EF4-FFF2-40B4-BE49-F238E27FC236}">
                  <a16:creationId xmlns:a16="http://schemas.microsoft.com/office/drawing/2014/main" id="{D0281452-3E08-6206-E0C9-6559601B1729}"/>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2008;p42">
              <a:extLst>
                <a:ext uri="{FF2B5EF4-FFF2-40B4-BE49-F238E27FC236}">
                  <a16:creationId xmlns:a16="http://schemas.microsoft.com/office/drawing/2014/main" id="{52A599E1-A1A4-25C5-794D-E58A90E349CA}"/>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2009;p42">
              <a:extLst>
                <a:ext uri="{FF2B5EF4-FFF2-40B4-BE49-F238E27FC236}">
                  <a16:creationId xmlns:a16="http://schemas.microsoft.com/office/drawing/2014/main" id="{36898DDB-C211-EB53-00A1-F9B81D864444}"/>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2010;p42">
              <a:extLst>
                <a:ext uri="{FF2B5EF4-FFF2-40B4-BE49-F238E27FC236}">
                  <a16:creationId xmlns:a16="http://schemas.microsoft.com/office/drawing/2014/main" id="{94303EC5-1B39-51E2-9E94-B4843C1E4088}"/>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2011;p42">
              <a:extLst>
                <a:ext uri="{FF2B5EF4-FFF2-40B4-BE49-F238E27FC236}">
                  <a16:creationId xmlns:a16="http://schemas.microsoft.com/office/drawing/2014/main" id="{348BD21B-6A2C-0474-3354-44AB4E95CD15}"/>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2012;p42">
              <a:extLst>
                <a:ext uri="{FF2B5EF4-FFF2-40B4-BE49-F238E27FC236}">
                  <a16:creationId xmlns:a16="http://schemas.microsoft.com/office/drawing/2014/main" id="{DBEBB755-D251-570C-139E-11FACCA709E8}"/>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2013;p42">
              <a:extLst>
                <a:ext uri="{FF2B5EF4-FFF2-40B4-BE49-F238E27FC236}">
                  <a16:creationId xmlns:a16="http://schemas.microsoft.com/office/drawing/2014/main" id="{19CBA2B2-693C-1EA9-324F-0BC4834665B7}"/>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2014;p42">
              <a:extLst>
                <a:ext uri="{FF2B5EF4-FFF2-40B4-BE49-F238E27FC236}">
                  <a16:creationId xmlns:a16="http://schemas.microsoft.com/office/drawing/2014/main" id="{0CAD6A16-7E8C-7DFC-EBF8-3FDD415C1C62}"/>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2015;p42">
              <a:extLst>
                <a:ext uri="{FF2B5EF4-FFF2-40B4-BE49-F238E27FC236}">
                  <a16:creationId xmlns:a16="http://schemas.microsoft.com/office/drawing/2014/main" id="{C3575451-95B2-659F-9C97-63368B1FFE47}"/>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2016;p42">
              <a:extLst>
                <a:ext uri="{FF2B5EF4-FFF2-40B4-BE49-F238E27FC236}">
                  <a16:creationId xmlns:a16="http://schemas.microsoft.com/office/drawing/2014/main" id="{2331906C-D0F0-90EE-FAF9-61DFBE0E57AC}"/>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2017;p42">
              <a:extLst>
                <a:ext uri="{FF2B5EF4-FFF2-40B4-BE49-F238E27FC236}">
                  <a16:creationId xmlns:a16="http://schemas.microsoft.com/office/drawing/2014/main" id="{A86AD523-A046-D1E8-5386-CB61E0429EB5}"/>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2018;p42">
              <a:extLst>
                <a:ext uri="{FF2B5EF4-FFF2-40B4-BE49-F238E27FC236}">
                  <a16:creationId xmlns:a16="http://schemas.microsoft.com/office/drawing/2014/main" id="{379937B6-3C5A-1D06-7A71-AFAE50DB9B36}"/>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2019;p42">
              <a:extLst>
                <a:ext uri="{FF2B5EF4-FFF2-40B4-BE49-F238E27FC236}">
                  <a16:creationId xmlns:a16="http://schemas.microsoft.com/office/drawing/2014/main" id="{219F811C-BBF0-108B-A9EE-CDDDDA096380}"/>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2020;p42">
              <a:extLst>
                <a:ext uri="{FF2B5EF4-FFF2-40B4-BE49-F238E27FC236}">
                  <a16:creationId xmlns:a16="http://schemas.microsoft.com/office/drawing/2014/main" id="{C5B4B10D-0C59-2101-1BD9-3ACF566710A3}"/>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2021;p42">
              <a:extLst>
                <a:ext uri="{FF2B5EF4-FFF2-40B4-BE49-F238E27FC236}">
                  <a16:creationId xmlns:a16="http://schemas.microsoft.com/office/drawing/2014/main" id="{1ABBB270-29EC-9C90-A809-97E7D4DEF105}"/>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2022;p42">
              <a:extLst>
                <a:ext uri="{FF2B5EF4-FFF2-40B4-BE49-F238E27FC236}">
                  <a16:creationId xmlns:a16="http://schemas.microsoft.com/office/drawing/2014/main" id="{574EA0C6-8649-6C7B-75F3-06FCECC4AEED}"/>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2023;p42">
              <a:extLst>
                <a:ext uri="{FF2B5EF4-FFF2-40B4-BE49-F238E27FC236}">
                  <a16:creationId xmlns:a16="http://schemas.microsoft.com/office/drawing/2014/main" id="{01CDAEA4-CAAA-005A-5FBC-0556810AE419}"/>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2024;p42">
              <a:extLst>
                <a:ext uri="{FF2B5EF4-FFF2-40B4-BE49-F238E27FC236}">
                  <a16:creationId xmlns:a16="http://schemas.microsoft.com/office/drawing/2014/main" id="{4D9D1F43-BC81-9900-8F5D-0265756C4846}"/>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2025;p42">
              <a:extLst>
                <a:ext uri="{FF2B5EF4-FFF2-40B4-BE49-F238E27FC236}">
                  <a16:creationId xmlns:a16="http://schemas.microsoft.com/office/drawing/2014/main" id="{5B2955BA-CF5B-0A24-5C17-D83DF2894D39}"/>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2026;p42">
              <a:extLst>
                <a:ext uri="{FF2B5EF4-FFF2-40B4-BE49-F238E27FC236}">
                  <a16:creationId xmlns:a16="http://schemas.microsoft.com/office/drawing/2014/main" id="{4EEAEFA7-24D6-7802-D6E6-D71D54C4173A}"/>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2027;p42">
              <a:extLst>
                <a:ext uri="{FF2B5EF4-FFF2-40B4-BE49-F238E27FC236}">
                  <a16:creationId xmlns:a16="http://schemas.microsoft.com/office/drawing/2014/main" id="{1A4F9461-5B09-7B38-959C-F733C20A8EDC}"/>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2028;p42">
              <a:extLst>
                <a:ext uri="{FF2B5EF4-FFF2-40B4-BE49-F238E27FC236}">
                  <a16:creationId xmlns:a16="http://schemas.microsoft.com/office/drawing/2014/main" id="{EA61E06A-4096-359D-825B-8DE7BC17D4CB}"/>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7" name="Google Shape;2029;p42">
              <a:extLst>
                <a:ext uri="{FF2B5EF4-FFF2-40B4-BE49-F238E27FC236}">
                  <a16:creationId xmlns:a16="http://schemas.microsoft.com/office/drawing/2014/main" id="{F974D88F-62B9-DD6D-7EBB-5F6A3E8DE8D7}"/>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78" name="object 4">
            <a:extLst>
              <a:ext uri="{FF2B5EF4-FFF2-40B4-BE49-F238E27FC236}">
                <a16:creationId xmlns:a16="http://schemas.microsoft.com/office/drawing/2014/main" id="{7AF85BCA-7A7D-9F7C-C74B-AE4967929451}"/>
              </a:ext>
            </a:extLst>
          </p:cNvPr>
          <p:cNvPicPr/>
          <p:nvPr/>
        </p:nvPicPr>
        <p:blipFill>
          <a:blip r:embed="rId3" cstate="print"/>
          <a:stretch>
            <a:fillRect/>
          </a:stretch>
        </p:blipFill>
        <p:spPr>
          <a:xfrm>
            <a:off x="11282856" y="5947332"/>
            <a:ext cx="778417" cy="315797"/>
          </a:xfrm>
          <a:prstGeom prst="rect">
            <a:avLst/>
          </a:prstGeom>
        </p:spPr>
      </p:pic>
    </p:spTree>
    <p:extLst>
      <p:ext uri="{BB962C8B-B14F-4D97-AF65-F5344CB8AC3E}">
        <p14:creationId xmlns:p14="http://schemas.microsoft.com/office/powerpoint/2010/main" val="13285859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856</Words>
  <Application>Microsoft Office PowerPoint</Application>
  <PresentationFormat>Panorámica</PresentationFormat>
  <Paragraphs>110</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MT</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Rosario Cristel Ontiveros Diaz</dc:creator>
  <cp:lastModifiedBy>Pedro Sanchez Martinez</cp:lastModifiedBy>
  <cp:revision>55</cp:revision>
  <dcterms:created xsi:type="dcterms:W3CDTF">2023-08-18T17:42:01Z</dcterms:created>
  <dcterms:modified xsi:type="dcterms:W3CDTF">2024-02-02T00:20:46Z</dcterms:modified>
</cp:coreProperties>
</file>