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86" r:id="rId2"/>
    <p:sldId id="259" r:id="rId3"/>
    <p:sldId id="258" r:id="rId4"/>
    <p:sldId id="289" r:id="rId5"/>
    <p:sldId id="290" r:id="rId6"/>
    <p:sldId id="283" r:id="rId7"/>
    <p:sldId id="291" r:id="rId8"/>
    <p:sldId id="292" r:id="rId9"/>
    <p:sldId id="293" r:id="rId10"/>
    <p:sldId id="294" r:id="rId11"/>
    <p:sldId id="288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98"/>
    <a:srgbClr val="011540"/>
    <a:srgbClr val="EB0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F2FDA7-CFA7-4F67-B5D8-B5E749BFA595}" v="4" dt="2023-03-14T00:16:52.91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64" d="100"/>
          <a:sy n="64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orio Flores" userId="28eb7390-fa66-4fea-839f-f712d3c80472" providerId="ADAL" clId="{26F2FDA7-CFA7-4F67-B5D8-B5E749BFA595}"/>
    <pc:docChg chg="undo custSel addSld delSld modSld sldOrd">
      <pc:chgData name="Gregorio Flores" userId="28eb7390-fa66-4fea-839f-f712d3c80472" providerId="ADAL" clId="{26F2FDA7-CFA7-4F67-B5D8-B5E749BFA595}" dt="2023-03-14T00:38:59.967" v="2738" actId="14100"/>
      <pc:docMkLst>
        <pc:docMk/>
      </pc:docMkLst>
      <pc:sldChg chg="addSp modSp mod">
        <pc:chgData name="Gregorio Flores" userId="28eb7390-fa66-4fea-839f-f712d3c80472" providerId="ADAL" clId="{26F2FDA7-CFA7-4F67-B5D8-B5E749BFA595}" dt="2023-03-13T23:57:02.194" v="943" actId="20577"/>
        <pc:sldMkLst>
          <pc:docMk/>
          <pc:sldMk cId="4149221128" sldId="258"/>
        </pc:sldMkLst>
        <pc:spChg chg="add mod">
          <ac:chgData name="Gregorio Flores" userId="28eb7390-fa66-4fea-839f-f712d3c80472" providerId="ADAL" clId="{26F2FDA7-CFA7-4F67-B5D8-B5E749BFA595}" dt="2023-03-13T23:57:02.194" v="943" actId="20577"/>
          <ac:spMkLst>
            <pc:docMk/>
            <pc:sldMk cId="4149221128" sldId="258"/>
            <ac:spMk id="2" creationId="{DDF33D58-6E27-990B-98DB-63349C4DD822}"/>
          </ac:spMkLst>
        </pc:spChg>
      </pc:sldChg>
      <pc:sldChg chg="delSp modSp mod">
        <pc:chgData name="Gregorio Flores" userId="28eb7390-fa66-4fea-839f-f712d3c80472" providerId="ADAL" clId="{26F2FDA7-CFA7-4F67-B5D8-B5E749BFA595}" dt="2023-03-13T23:46:10.717" v="33"/>
        <pc:sldMkLst>
          <pc:docMk/>
          <pc:sldMk cId="396302142" sldId="259"/>
        </pc:sldMkLst>
        <pc:spChg chg="del mod">
          <ac:chgData name="Gregorio Flores" userId="28eb7390-fa66-4fea-839f-f712d3c80472" providerId="ADAL" clId="{26F2FDA7-CFA7-4F67-B5D8-B5E749BFA595}" dt="2023-03-13T23:46:10.717" v="33"/>
          <ac:spMkLst>
            <pc:docMk/>
            <pc:sldMk cId="396302142" sldId="259"/>
            <ac:spMk id="6" creationId="{6F318066-C5D8-3345-9215-3736EEC5A2CC}"/>
          </ac:spMkLst>
        </pc:spChg>
        <pc:spChg chg="mod">
          <ac:chgData name="Gregorio Flores" userId="28eb7390-fa66-4fea-839f-f712d3c80472" providerId="ADAL" clId="{26F2FDA7-CFA7-4F67-B5D8-B5E749BFA595}" dt="2023-03-13T23:46:07.929" v="31" actId="313"/>
          <ac:spMkLst>
            <pc:docMk/>
            <pc:sldMk cId="396302142" sldId="259"/>
            <ac:spMk id="9" creationId="{0A05C00D-1888-B54E-8F1C-2C2450EFDC1C}"/>
          </ac:spMkLst>
        </pc:spChg>
      </pc:sldChg>
      <pc:sldChg chg="del">
        <pc:chgData name="Gregorio Flores" userId="28eb7390-fa66-4fea-839f-f712d3c80472" providerId="ADAL" clId="{26F2FDA7-CFA7-4F67-B5D8-B5E749BFA595}" dt="2023-03-14T00:15:51.502" v="1454" actId="2696"/>
        <pc:sldMkLst>
          <pc:docMk/>
          <pc:sldMk cId="3819084605" sldId="277"/>
        </pc:sldMkLst>
      </pc:sldChg>
      <pc:sldChg chg="modSp del mod">
        <pc:chgData name="Gregorio Flores" userId="28eb7390-fa66-4fea-839f-f712d3c80472" providerId="ADAL" clId="{26F2FDA7-CFA7-4F67-B5D8-B5E749BFA595}" dt="2023-03-14T00:15:33.098" v="1451" actId="2696"/>
        <pc:sldMkLst>
          <pc:docMk/>
          <pc:sldMk cId="1586571789" sldId="281"/>
        </pc:sldMkLst>
        <pc:spChg chg="mod">
          <ac:chgData name="Gregorio Flores" userId="28eb7390-fa66-4fea-839f-f712d3c80472" providerId="ADAL" clId="{26F2FDA7-CFA7-4F67-B5D8-B5E749BFA595}" dt="2023-03-14T00:14:53.566" v="1450" actId="20577"/>
          <ac:spMkLst>
            <pc:docMk/>
            <pc:sldMk cId="1586571789" sldId="281"/>
            <ac:spMk id="48" creationId="{07DD23B3-0E22-C442-A267-F005E9905ACB}"/>
          </ac:spMkLst>
        </pc:spChg>
      </pc:sldChg>
      <pc:sldChg chg="addSp modSp mod">
        <pc:chgData name="Gregorio Flores" userId="28eb7390-fa66-4fea-839f-f712d3c80472" providerId="ADAL" clId="{26F2FDA7-CFA7-4F67-B5D8-B5E749BFA595}" dt="2023-03-14T00:18:24.870" v="1711" actId="313"/>
        <pc:sldMkLst>
          <pc:docMk/>
          <pc:sldMk cId="3285722479" sldId="283"/>
        </pc:sldMkLst>
        <pc:spChg chg="add mod">
          <ac:chgData name="Gregorio Flores" userId="28eb7390-fa66-4fea-839f-f712d3c80472" providerId="ADAL" clId="{26F2FDA7-CFA7-4F67-B5D8-B5E749BFA595}" dt="2023-03-14T00:16:16.806" v="1474" actId="20577"/>
          <ac:spMkLst>
            <pc:docMk/>
            <pc:sldMk cId="3285722479" sldId="283"/>
            <ac:spMk id="2" creationId="{5CAEF1B2-DF70-E945-5597-355EDCF5673B}"/>
          </ac:spMkLst>
        </pc:spChg>
        <pc:spChg chg="add mod">
          <ac:chgData name="Gregorio Flores" userId="28eb7390-fa66-4fea-839f-f712d3c80472" providerId="ADAL" clId="{26F2FDA7-CFA7-4F67-B5D8-B5E749BFA595}" dt="2023-03-14T00:18:24.870" v="1711" actId="313"/>
          <ac:spMkLst>
            <pc:docMk/>
            <pc:sldMk cId="3285722479" sldId="283"/>
            <ac:spMk id="5" creationId="{6A3BA43C-0449-5665-CEE3-92216F2196DD}"/>
          </ac:spMkLst>
        </pc:spChg>
        <pc:picChg chg="add mod">
          <ac:chgData name="Gregorio Flores" userId="28eb7390-fa66-4fea-839f-f712d3c80472" providerId="ADAL" clId="{26F2FDA7-CFA7-4F67-B5D8-B5E749BFA595}" dt="2023-03-14T00:16:46.105" v="1496" actId="1035"/>
          <ac:picMkLst>
            <pc:docMk/>
            <pc:sldMk cId="3285722479" sldId="283"/>
            <ac:picMk id="4" creationId="{4626D0D9-F85B-D9D1-A743-EDA038A0C32E}"/>
          </ac:picMkLst>
        </pc:picChg>
      </pc:sldChg>
      <pc:sldChg chg="del">
        <pc:chgData name="Gregorio Flores" userId="28eb7390-fa66-4fea-839f-f712d3c80472" providerId="ADAL" clId="{26F2FDA7-CFA7-4F67-B5D8-B5E749BFA595}" dt="2023-03-14T00:15:40.846" v="1452" actId="2696"/>
        <pc:sldMkLst>
          <pc:docMk/>
          <pc:sldMk cId="2444557060" sldId="284"/>
        </pc:sldMkLst>
      </pc:sldChg>
      <pc:sldChg chg="del">
        <pc:chgData name="Gregorio Flores" userId="28eb7390-fa66-4fea-839f-f712d3c80472" providerId="ADAL" clId="{26F2FDA7-CFA7-4F67-B5D8-B5E749BFA595}" dt="2023-03-14T00:15:45.123" v="1453" actId="2696"/>
        <pc:sldMkLst>
          <pc:docMk/>
          <pc:sldMk cId="761932735" sldId="285"/>
        </pc:sldMkLst>
      </pc:sldChg>
      <pc:sldChg chg="del">
        <pc:chgData name="Gregorio Flores" userId="28eb7390-fa66-4fea-839f-f712d3c80472" providerId="ADAL" clId="{26F2FDA7-CFA7-4F67-B5D8-B5E749BFA595}" dt="2023-03-14T00:26:13.479" v="2111" actId="2696"/>
        <pc:sldMkLst>
          <pc:docMk/>
          <pc:sldMk cId="2902371900" sldId="287"/>
        </pc:sldMkLst>
      </pc:sldChg>
      <pc:sldChg chg="addSp modSp add mod">
        <pc:chgData name="Gregorio Flores" userId="28eb7390-fa66-4fea-839f-f712d3c80472" providerId="ADAL" clId="{26F2FDA7-CFA7-4F67-B5D8-B5E749BFA595}" dt="2023-03-14T00:15:58.732" v="1455" actId="1076"/>
        <pc:sldMkLst>
          <pc:docMk/>
          <pc:sldMk cId="3976071177" sldId="289"/>
        </pc:sldMkLst>
        <pc:spChg chg="mod">
          <ac:chgData name="Gregorio Flores" userId="28eb7390-fa66-4fea-839f-f712d3c80472" providerId="ADAL" clId="{26F2FDA7-CFA7-4F67-B5D8-B5E749BFA595}" dt="2023-03-14T00:14:11.017" v="1435" actId="1036"/>
          <ac:spMkLst>
            <pc:docMk/>
            <pc:sldMk cId="3976071177" sldId="289"/>
            <ac:spMk id="2" creationId="{DDF33D58-6E27-990B-98DB-63349C4DD822}"/>
          </ac:spMkLst>
        </pc:spChg>
        <pc:spChg chg="add mod">
          <ac:chgData name="Gregorio Flores" userId="28eb7390-fa66-4fea-839f-f712d3c80472" providerId="ADAL" clId="{26F2FDA7-CFA7-4F67-B5D8-B5E749BFA595}" dt="2023-03-14T00:15:58.732" v="1455" actId="1076"/>
          <ac:spMkLst>
            <pc:docMk/>
            <pc:sldMk cId="3976071177" sldId="289"/>
            <ac:spMk id="3" creationId="{72493634-D3A0-904C-E42E-8621FA43C21B}"/>
          </ac:spMkLst>
        </pc:spChg>
      </pc:sldChg>
      <pc:sldChg chg="modSp add mod ord">
        <pc:chgData name="Gregorio Flores" userId="28eb7390-fa66-4fea-839f-f712d3c80472" providerId="ADAL" clId="{26F2FDA7-CFA7-4F67-B5D8-B5E749BFA595}" dt="2023-03-14T00:19:15.538" v="1744" actId="20577"/>
        <pc:sldMkLst>
          <pc:docMk/>
          <pc:sldMk cId="2468073380" sldId="290"/>
        </pc:sldMkLst>
        <pc:spChg chg="mod">
          <ac:chgData name="Gregorio Flores" userId="28eb7390-fa66-4fea-839f-f712d3c80472" providerId="ADAL" clId="{26F2FDA7-CFA7-4F67-B5D8-B5E749BFA595}" dt="2023-03-14T00:19:15.538" v="1744" actId="20577"/>
          <ac:spMkLst>
            <pc:docMk/>
            <pc:sldMk cId="2468073380" sldId="290"/>
            <ac:spMk id="9" creationId="{0A05C00D-1888-B54E-8F1C-2C2450EFDC1C}"/>
          </ac:spMkLst>
        </pc:spChg>
      </pc:sldChg>
      <pc:sldChg chg="addSp delSp modSp add mod">
        <pc:chgData name="Gregorio Flores" userId="28eb7390-fa66-4fea-839f-f712d3c80472" providerId="ADAL" clId="{26F2FDA7-CFA7-4F67-B5D8-B5E749BFA595}" dt="2023-03-14T00:24:36.866" v="1913" actId="20577"/>
        <pc:sldMkLst>
          <pc:docMk/>
          <pc:sldMk cId="3488628223" sldId="291"/>
        </pc:sldMkLst>
        <pc:spChg chg="mod">
          <ac:chgData name="Gregorio Flores" userId="28eb7390-fa66-4fea-839f-f712d3c80472" providerId="ADAL" clId="{26F2FDA7-CFA7-4F67-B5D8-B5E749BFA595}" dt="2023-03-14T00:24:36.866" v="1913" actId="20577"/>
          <ac:spMkLst>
            <pc:docMk/>
            <pc:sldMk cId="3488628223" sldId="291"/>
            <ac:spMk id="2" creationId="{5CAEF1B2-DF70-E945-5597-355EDCF5673B}"/>
          </ac:spMkLst>
        </pc:spChg>
        <pc:spChg chg="mod">
          <ac:chgData name="Gregorio Flores" userId="28eb7390-fa66-4fea-839f-f712d3c80472" providerId="ADAL" clId="{26F2FDA7-CFA7-4F67-B5D8-B5E749BFA595}" dt="2023-03-14T00:23:23.873" v="1867" actId="1035"/>
          <ac:spMkLst>
            <pc:docMk/>
            <pc:sldMk cId="3488628223" sldId="291"/>
            <ac:spMk id="5" creationId="{6A3BA43C-0449-5665-CEE3-92216F2196DD}"/>
          </ac:spMkLst>
        </pc:spChg>
        <pc:picChg chg="del">
          <ac:chgData name="Gregorio Flores" userId="28eb7390-fa66-4fea-839f-f712d3c80472" providerId="ADAL" clId="{26F2FDA7-CFA7-4F67-B5D8-B5E749BFA595}" dt="2023-03-14T00:19:51.721" v="1762" actId="478"/>
          <ac:picMkLst>
            <pc:docMk/>
            <pc:sldMk cId="3488628223" sldId="291"/>
            <ac:picMk id="4" creationId="{4626D0D9-F85B-D9D1-A743-EDA038A0C32E}"/>
          </ac:picMkLst>
        </pc:picChg>
        <pc:picChg chg="add mod">
          <ac:chgData name="Gregorio Flores" userId="28eb7390-fa66-4fea-839f-f712d3c80472" providerId="ADAL" clId="{26F2FDA7-CFA7-4F67-B5D8-B5E749BFA595}" dt="2023-03-14T00:22:47.780" v="1766" actId="1076"/>
          <ac:picMkLst>
            <pc:docMk/>
            <pc:sldMk cId="3488628223" sldId="291"/>
            <ac:picMk id="6" creationId="{25A58145-4FB5-28BE-63E4-DAC1A9B0DD0B}"/>
          </ac:picMkLst>
        </pc:picChg>
      </pc:sldChg>
      <pc:sldChg chg="addSp delSp modSp add mod">
        <pc:chgData name="Gregorio Flores" userId="28eb7390-fa66-4fea-839f-f712d3c80472" providerId="ADAL" clId="{26F2FDA7-CFA7-4F67-B5D8-B5E749BFA595}" dt="2023-03-14T00:26:00.445" v="2110" actId="20577"/>
        <pc:sldMkLst>
          <pc:docMk/>
          <pc:sldMk cId="261858859" sldId="292"/>
        </pc:sldMkLst>
        <pc:spChg chg="mod">
          <ac:chgData name="Gregorio Flores" userId="28eb7390-fa66-4fea-839f-f712d3c80472" providerId="ADAL" clId="{26F2FDA7-CFA7-4F67-B5D8-B5E749BFA595}" dt="2023-03-14T00:24:47.444" v="1936" actId="20577"/>
          <ac:spMkLst>
            <pc:docMk/>
            <pc:sldMk cId="261858859" sldId="292"/>
            <ac:spMk id="2" creationId="{5CAEF1B2-DF70-E945-5597-355EDCF5673B}"/>
          </ac:spMkLst>
        </pc:spChg>
        <pc:spChg chg="mod">
          <ac:chgData name="Gregorio Flores" userId="28eb7390-fa66-4fea-839f-f712d3c80472" providerId="ADAL" clId="{26F2FDA7-CFA7-4F67-B5D8-B5E749BFA595}" dt="2023-03-14T00:26:00.445" v="2110" actId="20577"/>
          <ac:spMkLst>
            <pc:docMk/>
            <pc:sldMk cId="261858859" sldId="292"/>
            <ac:spMk id="5" creationId="{6A3BA43C-0449-5665-CEE3-92216F2196DD}"/>
          </ac:spMkLst>
        </pc:spChg>
        <pc:picChg chg="add mod">
          <ac:chgData name="Gregorio Flores" userId="28eb7390-fa66-4fea-839f-f712d3c80472" providerId="ADAL" clId="{26F2FDA7-CFA7-4F67-B5D8-B5E749BFA595}" dt="2023-03-14T00:25:07.450" v="1956" actId="1036"/>
          <ac:picMkLst>
            <pc:docMk/>
            <pc:sldMk cId="261858859" sldId="292"/>
            <ac:picMk id="4" creationId="{B2339FE8-37F6-79AE-2720-CE3C0E73B566}"/>
          </ac:picMkLst>
        </pc:picChg>
        <pc:picChg chg="del">
          <ac:chgData name="Gregorio Flores" userId="28eb7390-fa66-4fea-839f-f712d3c80472" providerId="ADAL" clId="{26F2FDA7-CFA7-4F67-B5D8-B5E749BFA595}" dt="2023-03-14T00:25:00.473" v="1938" actId="478"/>
          <ac:picMkLst>
            <pc:docMk/>
            <pc:sldMk cId="261858859" sldId="292"/>
            <ac:picMk id="6" creationId="{25A58145-4FB5-28BE-63E4-DAC1A9B0DD0B}"/>
          </ac:picMkLst>
        </pc:picChg>
      </pc:sldChg>
      <pc:sldChg chg="modSp add mod ord">
        <pc:chgData name="Gregorio Flores" userId="28eb7390-fa66-4fea-839f-f712d3c80472" providerId="ADAL" clId="{26F2FDA7-CFA7-4F67-B5D8-B5E749BFA595}" dt="2023-03-14T00:38:59.967" v="2738" actId="14100"/>
        <pc:sldMkLst>
          <pc:docMk/>
          <pc:sldMk cId="753465874" sldId="293"/>
        </pc:sldMkLst>
        <pc:spChg chg="mod">
          <ac:chgData name="Gregorio Flores" userId="28eb7390-fa66-4fea-839f-f712d3c80472" providerId="ADAL" clId="{26F2FDA7-CFA7-4F67-B5D8-B5E749BFA595}" dt="2023-03-14T00:38:59.967" v="2738" actId="14100"/>
          <ac:spMkLst>
            <pc:docMk/>
            <pc:sldMk cId="753465874" sldId="293"/>
            <ac:spMk id="9" creationId="{0A05C00D-1888-B54E-8F1C-2C2450EFDC1C}"/>
          </ac:spMkLst>
        </pc:spChg>
      </pc:sldChg>
      <pc:sldChg chg="delSp modSp add mod ord">
        <pc:chgData name="Gregorio Flores" userId="28eb7390-fa66-4fea-839f-f712d3c80472" providerId="ADAL" clId="{26F2FDA7-CFA7-4F67-B5D8-B5E749BFA595}" dt="2023-03-14T00:38:20.165" v="2721" actId="20577"/>
        <pc:sldMkLst>
          <pc:docMk/>
          <pc:sldMk cId="2959101260" sldId="294"/>
        </pc:sldMkLst>
        <pc:spChg chg="mod">
          <ac:chgData name="Gregorio Flores" userId="28eb7390-fa66-4fea-839f-f712d3c80472" providerId="ADAL" clId="{26F2FDA7-CFA7-4F67-B5D8-B5E749BFA595}" dt="2023-03-14T00:27:19.228" v="2156" actId="20577"/>
          <ac:spMkLst>
            <pc:docMk/>
            <pc:sldMk cId="2959101260" sldId="294"/>
            <ac:spMk id="2" creationId="{5CAEF1B2-DF70-E945-5597-355EDCF5673B}"/>
          </ac:spMkLst>
        </pc:spChg>
        <pc:spChg chg="mod">
          <ac:chgData name="Gregorio Flores" userId="28eb7390-fa66-4fea-839f-f712d3c80472" providerId="ADAL" clId="{26F2FDA7-CFA7-4F67-B5D8-B5E749BFA595}" dt="2023-03-14T00:38:20.165" v="2721" actId="20577"/>
          <ac:spMkLst>
            <pc:docMk/>
            <pc:sldMk cId="2959101260" sldId="294"/>
            <ac:spMk id="5" creationId="{6A3BA43C-0449-5665-CEE3-92216F2196DD}"/>
          </ac:spMkLst>
        </pc:spChg>
        <pc:picChg chg="del">
          <ac:chgData name="Gregorio Flores" userId="28eb7390-fa66-4fea-839f-f712d3c80472" providerId="ADAL" clId="{26F2FDA7-CFA7-4F67-B5D8-B5E749BFA595}" dt="2023-03-14T00:26:51.692" v="2129" actId="478"/>
          <ac:picMkLst>
            <pc:docMk/>
            <pc:sldMk cId="2959101260" sldId="294"/>
            <ac:picMk id="4" creationId="{B2339FE8-37F6-79AE-2720-CE3C0E73B5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0C911-3501-4E4B-87F0-68B987FA5F84}" type="datetimeFigureOut">
              <a:rPr lang="es-MX" smtClean="0"/>
              <a:t>13/03/2023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BDF7-350C-48C8-A164-159F4D07A5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314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44BAA-BF47-7A4F-A612-17D17E22A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ACC677-8DD8-B64D-AAD4-C06493354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52011C-1A06-6E42-9CA8-42CDD698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E0E0-D475-7E42-AF4B-C4A33533C2C4}" type="datetimeFigureOut">
              <a:rPr lang="es-MX" smtClean="0"/>
              <a:t>13/03/2023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AC67E0-1B65-BD49-B520-788674D6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157C8E-7F55-EC4D-ACEC-2FDA3083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9194-483C-2342-8607-1641BA263D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985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1A4E3-2661-2A48-B73A-526DC758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43484A-BBD6-FE46-8E93-5B169B496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138E9D-F281-124F-9DAB-47016975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E0E0-D475-7E42-AF4B-C4A33533C2C4}" type="datetimeFigureOut">
              <a:rPr lang="es-MX" smtClean="0"/>
              <a:t>13/03/2023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6118CC-672C-4B4C-9BD8-FC13DE8D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599046-5225-9144-B7FA-F749AE1D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9194-483C-2342-8607-1641BA263D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800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DF660B-B72A-3843-B143-5A24FB1D9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842C74-1EE2-8F49-9891-B2FDE9B31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A45667-DCE0-114E-B65C-DC07BE2B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E0E0-D475-7E42-AF4B-C4A33533C2C4}" type="datetimeFigureOut">
              <a:rPr lang="es-MX" smtClean="0"/>
              <a:t>13/03/2023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5C9058-BF27-9541-9BDC-3279CBA6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3410EC-E71E-4A43-A4C7-AD84CAFA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9194-483C-2342-8607-1641BA263D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707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0C366-9083-E847-BAF2-4163B97F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0C6A2F-983E-C94F-A740-236ABD9F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F42B51-00BF-5446-890C-93C00F55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E0E0-D475-7E42-AF4B-C4A33533C2C4}" type="datetimeFigureOut">
              <a:rPr lang="es-MX" smtClean="0"/>
              <a:t>13/03/2023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D9821-D7B3-794B-86E7-1E349594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08A33F-6E8E-064B-A23C-2A23D423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9194-483C-2342-8607-1641BA263D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131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F0E87-7E85-8E41-BE5E-D1160752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328EE4-184A-3140-94D6-E4CA28D75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11DAC6-372D-0D4D-8449-E0A4A3A3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E0E0-D475-7E42-AF4B-C4A33533C2C4}" type="datetimeFigureOut">
              <a:rPr lang="es-MX" smtClean="0"/>
              <a:t>13/03/2023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B82C43-6F76-B04F-9A94-15B073C0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2788C8-15F3-CD40-AA72-6B439015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9194-483C-2342-8607-1641BA263D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9884C-B1EF-5844-B379-33881645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BBFDD1-9709-5048-B1A2-1EA9DC96C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330C79-ED7A-6D4D-A62C-8B491FAE7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0B53A3-386A-D847-B85C-AC81D257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E0E0-D475-7E42-AF4B-C4A33533C2C4}" type="datetimeFigureOut">
              <a:rPr lang="es-MX" smtClean="0"/>
              <a:t>13/03/2023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BB9BA5-587D-9945-A0E7-3EE37970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58A6D7-2DD4-BF4C-B6A8-A503D1C9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9194-483C-2342-8607-1641BA263D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394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E1E4B-A854-BC4B-878F-1AA2A1E8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09CDD7-B14E-BE43-9AAA-AEF10004D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0706F3-4AAD-5349-8F0C-766D3D2EA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95270F-9213-2C41-B81D-D739BDD59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B0E73D-C7C5-004C-99E6-044727D50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7C43AC-A9FC-6040-BF67-C4E7554F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E0E0-D475-7E42-AF4B-C4A33533C2C4}" type="datetimeFigureOut">
              <a:rPr lang="es-MX" smtClean="0"/>
              <a:t>13/03/2023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601983-4B25-D740-BD94-535900A8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EAEEDD-E1BC-2844-9E16-36BEAAD5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9194-483C-2342-8607-1641BA263D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09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5EA99-D222-C842-BC99-C4E76175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59F1CB-753A-C94F-9DAC-67EB4E0A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E0E0-D475-7E42-AF4B-C4A33533C2C4}" type="datetimeFigureOut">
              <a:rPr lang="es-MX" smtClean="0"/>
              <a:t>13/03/2023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266CFF-C7B8-784A-A6DE-53FBBCEA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FA5280-F4A7-0D4F-93B0-47C564CB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9194-483C-2342-8607-1641BA263D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403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126E90-2E4F-2644-BDD1-1A6063F5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E0E0-D475-7E42-AF4B-C4A33533C2C4}" type="datetimeFigureOut">
              <a:rPr lang="es-MX" smtClean="0"/>
              <a:t>13/03/2023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C0CC0E-91B4-8D44-A628-74F1810D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9D94AC-2DEB-EE40-895F-0F575706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9194-483C-2342-8607-1641BA263D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67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0248A-54A5-3A42-AB91-95736A162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ACA2CF-A54E-8146-90E5-BA728181A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26262E-0A45-C842-AB53-57FA8BE89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F4511D-464D-544E-827A-ACB77F5A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E0E0-D475-7E42-AF4B-C4A33533C2C4}" type="datetimeFigureOut">
              <a:rPr lang="es-MX" smtClean="0"/>
              <a:t>13/03/2023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BEF190-8F91-624F-9D58-71EAF28A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6CD4DE-17DE-1A4B-8B9A-3E391FC7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9194-483C-2342-8607-1641BA263D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286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38C74-6C6B-6247-B0E8-C441A14EC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064D92-AE3E-CE4F-8234-58C9E1E5F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6533FE-4089-BA4A-9AB5-F154FC1A6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BB188A-E914-5F4D-978E-92D283BB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E0E0-D475-7E42-AF4B-C4A33533C2C4}" type="datetimeFigureOut">
              <a:rPr lang="es-MX" smtClean="0"/>
              <a:t>13/03/2023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5F511D-4D25-EF4A-AD26-0915C08E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2BA13F-D4CC-2846-9389-D1FB902E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9194-483C-2342-8607-1641BA263D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012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9E31D5-BA1B-BF4B-A55B-6D64D9A34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DAF4EE-517E-8243-88C1-D61EB7AF5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8B427C-213A-3646-9C08-28495745C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7E0E0-D475-7E42-AF4B-C4A33533C2C4}" type="datetimeFigureOut">
              <a:rPr lang="es-MX" smtClean="0"/>
              <a:t>13/03/2023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1EEBEE-2F2A-1947-BD87-B58654419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029266-8F9F-1442-B343-281429FA1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9194-483C-2342-8607-1641BA263D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088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E124A8-CB83-C52B-51B6-CE99C8AEE14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"/>
            <a:ext cx="12192000" cy="685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7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9601B54E-0ECA-CA4B-9C95-3C05D251945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"/>
            <a:ext cx="12192000" cy="685438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CAEF1B2-DF70-E945-5597-355EDCF5673B}"/>
              </a:ext>
            </a:extLst>
          </p:cNvPr>
          <p:cNvSpPr txBox="1"/>
          <p:nvPr/>
        </p:nvSpPr>
        <p:spPr>
          <a:xfrm>
            <a:off x="434716" y="588224"/>
            <a:ext cx="114524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 marR="0" lvl="0" indent="0" algn="ctr" defTabSz="121917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defRPr>
            </a:lvl1pPr>
          </a:lstStyle>
          <a:p>
            <a:pPr marL="0" marR="0" lvl="0" indent="0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Alertas</a:t>
            </a:r>
            <a:endParaRPr kumimoji="0" lang="es-MX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A3BA43C-0449-5665-CEE3-92216F2196DD}"/>
              </a:ext>
            </a:extLst>
          </p:cNvPr>
          <p:cNvSpPr txBox="1"/>
          <p:nvPr/>
        </p:nvSpPr>
        <p:spPr>
          <a:xfrm>
            <a:off x="467194" y="1193617"/>
            <a:ext cx="112576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4A98"/>
                </a:solidFill>
                <a:latin typeface="Century Gothic" panose="020B0502020202020204" pitchFamily="34" charset="0"/>
              </a:rPr>
              <a:t>Productos peligrosos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4A98"/>
                </a:solidFill>
                <a:latin typeface="Century Gothic" panose="020B0502020202020204" pitchFamily="34" charset="0"/>
              </a:rPr>
              <a:t>Mensaje “Producto peligro configurado como 1”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4A98"/>
                </a:solidFill>
                <a:latin typeface="Century Gothic" panose="020B0502020202020204" pitchFamily="34" charset="0"/>
              </a:rPr>
              <a:t>Se da cuando el producto en sistema ZAM esta como 1 en campo “</a:t>
            </a:r>
            <a:r>
              <a:rPr lang="es-MX" dirty="0" err="1">
                <a:solidFill>
                  <a:srgbClr val="004A98"/>
                </a:solidFill>
                <a:latin typeface="Century Gothic" panose="020B0502020202020204" pitchFamily="34" charset="0"/>
              </a:rPr>
              <a:t>clasif_mat_peligroso</a:t>
            </a:r>
            <a:r>
              <a:rPr lang="es-MX" dirty="0">
                <a:solidFill>
                  <a:srgbClr val="004A98"/>
                </a:solidFill>
                <a:latin typeface="Century Gothic" panose="020B0502020202020204" pitchFamily="34" charset="0"/>
              </a:rPr>
              <a:t>” de la tabla “</a:t>
            </a:r>
            <a:r>
              <a:rPr lang="es-MX" dirty="0" err="1">
                <a:solidFill>
                  <a:srgbClr val="004A98"/>
                </a:solidFill>
                <a:latin typeface="Century Gothic" panose="020B0502020202020204" pitchFamily="34" charset="0"/>
              </a:rPr>
              <a:t>trafico_producto</a:t>
            </a:r>
            <a:r>
              <a:rPr lang="es-MX" dirty="0">
                <a:solidFill>
                  <a:srgbClr val="004A98"/>
                </a:solidFill>
                <a:latin typeface="Century Gothic" panose="020B0502020202020204" pitchFamily="34" charset="0"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rgbClr val="004A98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4A98"/>
                </a:solidFill>
                <a:latin typeface="Century Gothic" panose="020B0502020202020204" pitchFamily="34" charset="0"/>
              </a:rPr>
              <a:t>Productos peligrosos 0,1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4A98"/>
                </a:solidFill>
                <a:latin typeface="Century Gothic" panose="020B0502020202020204" pitchFamily="34" charset="0"/>
              </a:rPr>
              <a:t>Mensaje “Producto peligro configurado como 0,1 con error en configuración”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4A98"/>
                </a:solidFill>
                <a:latin typeface="Century Gothic" panose="020B0502020202020204" pitchFamily="34" charset="0"/>
              </a:rPr>
              <a:t>Se da cuando el producto en sistema ZAM esta como 0,1 en campo “</a:t>
            </a:r>
            <a:r>
              <a:rPr lang="es-MX" dirty="0" err="1">
                <a:solidFill>
                  <a:srgbClr val="004A98"/>
                </a:solidFill>
                <a:latin typeface="Century Gothic" panose="020B0502020202020204" pitchFamily="34" charset="0"/>
              </a:rPr>
              <a:t>clasif_mat_peligroso</a:t>
            </a:r>
            <a:r>
              <a:rPr lang="es-MX" dirty="0">
                <a:solidFill>
                  <a:srgbClr val="004A98"/>
                </a:solidFill>
                <a:latin typeface="Century Gothic" panose="020B0502020202020204" pitchFamily="34" charset="0"/>
              </a:rPr>
              <a:t>” de la tabla “</a:t>
            </a:r>
            <a:r>
              <a:rPr lang="es-MX" dirty="0" err="1">
                <a:solidFill>
                  <a:srgbClr val="004A98"/>
                </a:solidFill>
                <a:latin typeface="Century Gothic" panose="020B0502020202020204" pitchFamily="34" charset="0"/>
              </a:rPr>
              <a:t>trafico_producto</a:t>
            </a:r>
            <a:r>
              <a:rPr lang="es-MX" dirty="0">
                <a:solidFill>
                  <a:srgbClr val="004A98"/>
                </a:solidFill>
                <a:latin typeface="Century Gothic" panose="020B0502020202020204" pitchFamily="34" charset="0"/>
              </a:rPr>
              <a:t>” y el campo “</a:t>
            </a:r>
            <a:r>
              <a:rPr lang="es-MX" dirty="0" err="1">
                <a:solidFill>
                  <a:srgbClr val="004A98"/>
                </a:solidFill>
                <a:latin typeface="Century Gothic" panose="020B0502020202020204" pitchFamily="34" charset="0"/>
              </a:rPr>
              <a:t>material_peligroso</a:t>
            </a:r>
            <a:r>
              <a:rPr lang="es-MX" dirty="0">
                <a:solidFill>
                  <a:srgbClr val="004A98"/>
                </a:solidFill>
                <a:latin typeface="Century Gothic" panose="020B0502020202020204" pitchFamily="34" charset="0"/>
              </a:rPr>
              <a:t>” esta como “0” en la tabla “</a:t>
            </a:r>
            <a:r>
              <a:rPr lang="es-MX" dirty="0" err="1">
                <a:solidFill>
                  <a:srgbClr val="004A98"/>
                </a:solidFill>
                <a:latin typeface="Century Gothic" panose="020B0502020202020204" pitchFamily="34" charset="0"/>
              </a:rPr>
              <a:t>trafico_producto</a:t>
            </a:r>
            <a:r>
              <a:rPr lang="es-MX" dirty="0">
                <a:solidFill>
                  <a:srgbClr val="004A98"/>
                </a:solidFill>
                <a:latin typeface="Century Gothic" panose="020B0502020202020204" pitchFamily="34" charset="0"/>
              </a:rPr>
              <a:t>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MX" dirty="0">
              <a:solidFill>
                <a:srgbClr val="004A98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4A98"/>
                </a:solidFill>
                <a:latin typeface="Century Gothic" panose="020B0502020202020204" pitchFamily="34" charset="0"/>
              </a:rPr>
              <a:t>Códigos postal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4A98"/>
                </a:solidFill>
                <a:latin typeface="Century Gothic" panose="020B0502020202020204" pitchFamily="34" charset="0"/>
              </a:rPr>
              <a:t>Mensaje “Código postal no valido ante el SAT”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4A98"/>
                </a:solidFill>
                <a:latin typeface="Century Gothic" panose="020B0502020202020204" pitchFamily="34" charset="0"/>
              </a:rPr>
              <a:t>Se da cuando el código postal no es valido ante el SAT, como referencia se puede tomar la alerta que actualmente existe en el menú Procesos/Importar embarques</a:t>
            </a:r>
          </a:p>
        </p:txBody>
      </p:sp>
    </p:spTree>
    <p:extLst>
      <p:ext uri="{BB962C8B-B14F-4D97-AF65-F5344CB8AC3E}">
        <p14:creationId xmlns:p14="http://schemas.microsoft.com/office/powerpoint/2010/main" val="295910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E124A8-CB83-C52B-51B6-CE99C8AEE14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"/>
            <a:ext cx="12192000" cy="685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017A96CE-535C-507D-7D61-4B08D29BD1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8"/>
            <a:ext cx="12192000" cy="685438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A05C00D-1888-B54E-8F1C-2C2450EFDC1C}"/>
              </a:ext>
            </a:extLst>
          </p:cNvPr>
          <p:cNvSpPr txBox="1"/>
          <p:nvPr/>
        </p:nvSpPr>
        <p:spPr>
          <a:xfrm>
            <a:off x="3941584" y="2259449"/>
            <a:ext cx="67390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000" b="1" spc="300" dirty="0">
                <a:solidFill>
                  <a:schemeClr val="bg1"/>
                </a:solidFill>
                <a:latin typeface="Nexa Bold" panose="02000000000000000000" pitchFamily="2" charset="0"/>
              </a:rPr>
              <a:t>Validador XML Productos</a:t>
            </a:r>
          </a:p>
        </p:txBody>
      </p:sp>
    </p:spTree>
    <p:extLst>
      <p:ext uri="{BB962C8B-B14F-4D97-AF65-F5344CB8AC3E}">
        <p14:creationId xmlns:p14="http://schemas.microsoft.com/office/powerpoint/2010/main" val="39630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8FEA97E-313B-434A-BCEB-12475F279EE1}"/>
              </a:ext>
            </a:extLst>
          </p:cNvPr>
          <p:cNvSpPr txBox="1"/>
          <p:nvPr/>
        </p:nvSpPr>
        <p:spPr>
          <a:xfrm>
            <a:off x="2726498" y="2697860"/>
            <a:ext cx="67390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000" b="1" spc="300" dirty="0">
                <a:solidFill>
                  <a:srgbClr val="EB0B2A"/>
                </a:solidFill>
                <a:latin typeface="Nexa Bold" panose="02000000000000000000" pitchFamily="2" charset="0"/>
              </a:rPr>
              <a:t>Títulos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F318066-C5D8-3345-9215-3736EEC5A2CC}"/>
              </a:ext>
            </a:extLst>
          </p:cNvPr>
          <p:cNvSpPr txBox="1"/>
          <p:nvPr/>
        </p:nvSpPr>
        <p:spPr>
          <a:xfrm>
            <a:off x="2726497" y="3667356"/>
            <a:ext cx="67390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5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Nexa Light" panose="02000000000000000000" pitchFamily="2" charset="0"/>
              </a:rPr>
              <a:t>texto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06EBE0-6010-F2FF-C467-25C53B1C8D2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"/>
            <a:ext cx="12192000" cy="685438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DF33D58-6E27-990B-98DB-63349C4DD822}"/>
              </a:ext>
            </a:extLst>
          </p:cNvPr>
          <p:cNvSpPr txBox="1"/>
          <p:nvPr/>
        </p:nvSpPr>
        <p:spPr>
          <a:xfrm>
            <a:off x="434716" y="1382115"/>
            <a:ext cx="93688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4A98"/>
                </a:solidFill>
                <a:latin typeface="Century Gothic" panose="020B0502020202020204" pitchFamily="34" charset="0"/>
              </a:rPr>
              <a:t>Descripción de propuesta de solución y antecedentes</a:t>
            </a:r>
          </a:p>
          <a:p>
            <a:endParaRPr lang="es-MX" dirty="0">
              <a:solidFill>
                <a:srgbClr val="004A98"/>
              </a:solidFill>
              <a:latin typeface="Century Gothic" panose="020B0502020202020204" pitchFamily="34" charset="0"/>
            </a:endParaRPr>
          </a:p>
          <a:p>
            <a:endParaRPr lang="es-MX" dirty="0">
              <a:solidFill>
                <a:srgbClr val="004A98"/>
              </a:solidFill>
              <a:latin typeface="Century Gothic" panose="020B0502020202020204" pitchFamily="34" charset="0"/>
            </a:endParaRPr>
          </a:p>
          <a:p>
            <a:r>
              <a:rPr lang="es-MX" dirty="0">
                <a:solidFill>
                  <a:srgbClr val="004A98"/>
                </a:solidFill>
                <a:latin typeface="Century Gothic" panose="020B0502020202020204" pitchFamily="34" charset="0"/>
              </a:rPr>
              <a:t>Se requiere validar la información del XML de los embarque, en relación a productos peligrosos y códigos postales que se procesan en el modulo Operaciones de ZAM, esto es previo a la carga de el importador de embarques en el menú Procesos/Importar embarques.</a:t>
            </a:r>
          </a:p>
          <a:p>
            <a:endParaRPr lang="es-MX" dirty="0">
              <a:solidFill>
                <a:srgbClr val="004A98"/>
              </a:solidFill>
              <a:latin typeface="Century Gothic" panose="020B0502020202020204" pitchFamily="34" charset="0"/>
            </a:endParaRPr>
          </a:p>
          <a:p>
            <a:endParaRPr lang="es-MX" dirty="0">
              <a:solidFill>
                <a:srgbClr val="004A98"/>
              </a:solidFill>
              <a:latin typeface="Century Gothic" panose="020B0502020202020204" pitchFamily="34" charset="0"/>
            </a:endParaRPr>
          </a:p>
          <a:p>
            <a:r>
              <a:rPr lang="es-MX" dirty="0">
                <a:solidFill>
                  <a:srgbClr val="004A98"/>
                </a:solidFill>
                <a:latin typeface="Century Gothic" panose="020B0502020202020204" pitchFamily="34" charset="0"/>
              </a:rPr>
              <a:t>Se detecta que existe información que es requerida por el SAT o que no es correcta, solo se está identificado hasta que se envía a timbrar y el servicio del SAT nos da la respuesta indicando el error, esto ocasiona retrabajos y demoras al momento de la generación de la CP.</a:t>
            </a:r>
          </a:p>
        </p:txBody>
      </p:sp>
    </p:spTree>
    <p:extLst>
      <p:ext uri="{BB962C8B-B14F-4D97-AF65-F5344CB8AC3E}">
        <p14:creationId xmlns:p14="http://schemas.microsoft.com/office/powerpoint/2010/main" val="414922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8FEA97E-313B-434A-BCEB-12475F279EE1}"/>
              </a:ext>
            </a:extLst>
          </p:cNvPr>
          <p:cNvSpPr txBox="1"/>
          <p:nvPr/>
        </p:nvSpPr>
        <p:spPr>
          <a:xfrm>
            <a:off x="2726498" y="2697860"/>
            <a:ext cx="67390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000" b="1" spc="300" dirty="0">
                <a:solidFill>
                  <a:srgbClr val="EB0B2A"/>
                </a:solidFill>
                <a:latin typeface="Nexa Bold" panose="02000000000000000000" pitchFamily="2" charset="0"/>
              </a:rPr>
              <a:t>Títulos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F318066-C5D8-3345-9215-3736EEC5A2CC}"/>
              </a:ext>
            </a:extLst>
          </p:cNvPr>
          <p:cNvSpPr txBox="1"/>
          <p:nvPr/>
        </p:nvSpPr>
        <p:spPr>
          <a:xfrm>
            <a:off x="2726497" y="3667356"/>
            <a:ext cx="67390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5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Nexa Light" panose="02000000000000000000" pitchFamily="2" charset="0"/>
              </a:rPr>
              <a:t>texto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06EBE0-6010-F2FF-C467-25C53B1C8D2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"/>
            <a:ext cx="12192000" cy="685438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DF33D58-6E27-990B-98DB-63349C4DD822}"/>
              </a:ext>
            </a:extLst>
          </p:cNvPr>
          <p:cNvSpPr txBox="1"/>
          <p:nvPr/>
        </p:nvSpPr>
        <p:spPr>
          <a:xfrm>
            <a:off x="434716" y="1846806"/>
            <a:ext cx="93688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4A98"/>
                </a:solidFill>
                <a:latin typeface="Century Gothic" panose="020B0502020202020204" pitchFamily="34" charset="0"/>
              </a:rPr>
              <a:t>Crear un archivo Excel para convertir el XML en una archivo de texto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rgbClr val="004A98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4A98"/>
                </a:solidFill>
                <a:latin typeface="Century Gothic" panose="020B0502020202020204" pitchFamily="34" charset="0"/>
              </a:rPr>
              <a:t>Crear pantalla en APEX para la carga del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rgbClr val="004A98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4A98"/>
                </a:solidFill>
                <a:latin typeface="Century Gothic" panose="020B0502020202020204" pitchFamily="34" charset="0"/>
              </a:rPr>
              <a:t>Crear procesos para validar la información de producto peligrosos contra información de ZAM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rgbClr val="004A98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4A98"/>
                </a:solidFill>
                <a:latin typeface="Century Gothic" panose="020B0502020202020204" pitchFamily="34" charset="0"/>
              </a:rPr>
              <a:t>Crear procesos para validar la información de códigos postales contra información de ZAM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rgbClr val="004A98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4A98"/>
                </a:solidFill>
                <a:latin typeface="Century Gothic" panose="020B0502020202020204" pitchFamily="34" charset="0"/>
              </a:rPr>
              <a:t>Crear manual de resolución de incidencias relacionadas a productos peligros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2493634-D3A0-904C-E42E-8621FA43C21B}"/>
              </a:ext>
            </a:extLst>
          </p:cNvPr>
          <p:cNvSpPr txBox="1"/>
          <p:nvPr/>
        </p:nvSpPr>
        <p:spPr>
          <a:xfrm>
            <a:off x="434716" y="588224"/>
            <a:ext cx="114524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 marR="0" lvl="0" indent="0" algn="ctr" defTabSz="121917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defRPr>
            </a:lvl1pPr>
          </a:lstStyle>
          <a:p>
            <a:pPr marL="0" marR="0" lvl="0" indent="0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PROPUESTA</a:t>
            </a:r>
            <a:endParaRPr kumimoji="0" lang="es-MX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7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017A96CE-535C-507D-7D61-4B08D29BD1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8"/>
            <a:ext cx="12192000" cy="685438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A05C00D-1888-B54E-8F1C-2C2450EFDC1C}"/>
              </a:ext>
            </a:extLst>
          </p:cNvPr>
          <p:cNvSpPr txBox="1"/>
          <p:nvPr/>
        </p:nvSpPr>
        <p:spPr>
          <a:xfrm>
            <a:off x="3057994" y="2259449"/>
            <a:ext cx="76225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000" b="1" spc="300" dirty="0">
                <a:solidFill>
                  <a:schemeClr val="bg1"/>
                </a:solidFill>
                <a:latin typeface="Nexa Bold" panose="02000000000000000000" pitchFamily="2" charset="0"/>
              </a:rPr>
              <a:t>Proceso</a:t>
            </a:r>
          </a:p>
        </p:txBody>
      </p:sp>
    </p:spTree>
    <p:extLst>
      <p:ext uri="{BB962C8B-B14F-4D97-AF65-F5344CB8AC3E}">
        <p14:creationId xmlns:p14="http://schemas.microsoft.com/office/powerpoint/2010/main" val="246807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9601B54E-0ECA-CA4B-9C95-3C05D251945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"/>
            <a:ext cx="12192000" cy="685438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CAEF1B2-DF70-E945-5597-355EDCF5673B}"/>
              </a:ext>
            </a:extLst>
          </p:cNvPr>
          <p:cNvSpPr txBox="1"/>
          <p:nvPr/>
        </p:nvSpPr>
        <p:spPr>
          <a:xfrm>
            <a:off x="434716" y="588224"/>
            <a:ext cx="114524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 marR="0" lvl="0" indent="0" algn="ctr" defTabSz="121917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defRPr>
            </a:lvl1pPr>
          </a:lstStyle>
          <a:p>
            <a:pPr marL="0" marR="0" lvl="0" indent="0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</a:rPr>
              <a:t>Excel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26D0D9-F85B-D9D1-A743-EDA038A0C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3865"/>
            <a:ext cx="12192000" cy="313098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A3BA43C-0449-5665-CEE3-92216F2196DD}"/>
              </a:ext>
            </a:extLst>
          </p:cNvPr>
          <p:cNvSpPr txBox="1"/>
          <p:nvPr/>
        </p:nvSpPr>
        <p:spPr>
          <a:xfrm>
            <a:off x="434716" y="4667271"/>
            <a:ext cx="1125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4A98"/>
                </a:solidFill>
                <a:latin typeface="Century Gothic" panose="020B0502020202020204" pitchFamily="34" charset="0"/>
              </a:rPr>
              <a:t>Se crea macro para leer archivo XML y convertir en archivo CSV, se define ruta de ubicación de archivos a convertir y nombre del archivo</a:t>
            </a:r>
          </a:p>
        </p:txBody>
      </p:sp>
    </p:spTree>
    <p:extLst>
      <p:ext uri="{BB962C8B-B14F-4D97-AF65-F5344CB8AC3E}">
        <p14:creationId xmlns:p14="http://schemas.microsoft.com/office/powerpoint/2010/main" val="328572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9601B54E-0ECA-CA4B-9C95-3C05D251945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"/>
            <a:ext cx="12192000" cy="685438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CAEF1B2-DF70-E945-5597-355EDCF5673B}"/>
              </a:ext>
            </a:extLst>
          </p:cNvPr>
          <p:cNvSpPr txBox="1"/>
          <p:nvPr/>
        </p:nvSpPr>
        <p:spPr>
          <a:xfrm>
            <a:off x="434716" y="588224"/>
            <a:ext cx="114524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 marR="0" lvl="0" indent="0" algn="ctr" defTabSz="121917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defRPr>
            </a:lvl1pPr>
          </a:lstStyle>
          <a:p>
            <a:pPr marL="0" marR="0" lvl="0" indent="0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Pantalla APEX carga de CSV	</a:t>
            </a:r>
            <a:endParaRPr kumimoji="0" lang="es-MX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A3BA43C-0449-5665-CEE3-92216F2196DD}"/>
              </a:ext>
            </a:extLst>
          </p:cNvPr>
          <p:cNvSpPr txBox="1"/>
          <p:nvPr/>
        </p:nvSpPr>
        <p:spPr>
          <a:xfrm>
            <a:off x="434716" y="5281866"/>
            <a:ext cx="1125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4A98"/>
                </a:solidFill>
                <a:latin typeface="Century Gothic" panose="020B0502020202020204" pitchFamily="34" charset="0"/>
              </a:rPr>
              <a:t>Pantalla donde se cargará el archivo CSV creado por la macro en Excel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A58145-4FB5-28BE-63E4-DAC1A9B0D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961" y="1224774"/>
            <a:ext cx="7629993" cy="335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28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9601B54E-0ECA-CA4B-9C95-3C05D251945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"/>
            <a:ext cx="12192000" cy="685438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CAEF1B2-DF70-E945-5597-355EDCF5673B}"/>
              </a:ext>
            </a:extLst>
          </p:cNvPr>
          <p:cNvSpPr txBox="1"/>
          <p:nvPr/>
        </p:nvSpPr>
        <p:spPr>
          <a:xfrm>
            <a:off x="434716" y="588224"/>
            <a:ext cx="114524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 marR="0" lvl="0" indent="0" algn="ctr" defTabSz="121917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defRPr>
            </a:lvl1pPr>
          </a:lstStyle>
          <a:p>
            <a:pPr marL="0" marR="0" lvl="0" indent="0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Pantalla APEX	resultado de procesos</a:t>
            </a:r>
            <a:endParaRPr kumimoji="0" lang="es-MX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A3BA43C-0449-5665-CEE3-92216F2196DD}"/>
              </a:ext>
            </a:extLst>
          </p:cNvPr>
          <p:cNvSpPr txBox="1"/>
          <p:nvPr/>
        </p:nvSpPr>
        <p:spPr>
          <a:xfrm>
            <a:off x="434716" y="5146956"/>
            <a:ext cx="1125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4A98"/>
                </a:solidFill>
                <a:latin typeface="Century Gothic" panose="020B0502020202020204" pitchFamily="34" charset="0"/>
              </a:rPr>
              <a:t>En esta pantalla se mostrara el resultado de los procesos que validaran la información de productos peligrosos y códigos postales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339FE8-37F6-79AE-2720-CE3C0E73B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131" y="1401098"/>
            <a:ext cx="9543738" cy="321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017A96CE-535C-507D-7D61-4B08D29BD1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8"/>
            <a:ext cx="12192000" cy="685438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A05C00D-1888-B54E-8F1C-2C2450EFDC1C}"/>
              </a:ext>
            </a:extLst>
          </p:cNvPr>
          <p:cNvSpPr txBox="1"/>
          <p:nvPr/>
        </p:nvSpPr>
        <p:spPr>
          <a:xfrm>
            <a:off x="2248525" y="2259449"/>
            <a:ext cx="84320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000" b="1" spc="300" dirty="0">
                <a:solidFill>
                  <a:schemeClr val="bg1"/>
                </a:solidFill>
                <a:latin typeface="Nexa Bold" panose="02000000000000000000" pitchFamily="2" charset="0"/>
              </a:rPr>
              <a:t>Condiciones y alertas</a:t>
            </a:r>
          </a:p>
        </p:txBody>
      </p:sp>
    </p:spTree>
    <p:extLst>
      <p:ext uri="{BB962C8B-B14F-4D97-AF65-F5344CB8AC3E}">
        <p14:creationId xmlns:p14="http://schemas.microsoft.com/office/powerpoint/2010/main" val="753465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398</Words>
  <Application>Microsoft Office PowerPoint</Application>
  <PresentationFormat>Panorámica</PresentationFormat>
  <Paragraphs>42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Nexa Bold</vt:lpstr>
      <vt:lpstr>Nexa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Arturo Fabre Herrerías</dc:creator>
  <cp:lastModifiedBy>Gregorio Flores</cp:lastModifiedBy>
  <cp:revision>3</cp:revision>
  <dcterms:created xsi:type="dcterms:W3CDTF">2022-03-01T16:00:42Z</dcterms:created>
  <dcterms:modified xsi:type="dcterms:W3CDTF">2023-03-14T00:39:01Z</dcterms:modified>
</cp:coreProperties>
</file>