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03C655-7627-986F-99BE-0F965635D8C6}" name="Rosario Cristel Ontiveros Diaz" initials="RO" userId="S::cristel.ontiveros@estrellaroja.com.mx::188fc2a8-9ee0-4568-9ced-9ff135d67395" providerId="AD"/>
  <p188:author id="{CF41F2B5-EC1C-B1B1-2C4E-2C0A8BC52EFC}" name="Sandra Karina Colin Hernandez" initials="SH" userId="S::sandra.colin@estrellaroja.com.mx::94276c04-9852-44e0-b243-8f650dfe07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0DA2-085A-4C92-87F3-FF88FBADEDF2}" v="20" dt="2023-08-28T23:12:25.71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63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83A6A-C2B9-6E8A-FA16-FD3EF78F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CC053-EEA8-60D5-59BF-6A21BCD06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449D6-03E6-B6A5-1205-624AC4D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FBF2F-7018-9049-494C-2F89CC14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B9699-2F44-04F5-64BC-3F5A4DFA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42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CC50-1E6B-80DF-67A8-6CFF1FB0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C2D091-E0A9-9A98-0EFE-1C454F1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5BE90-E08F-F04F-7DDB-419303AC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A8F7A-E6E2-AB6C-89F3-D833340D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3E8EE-906A-D91C-A5A2-C96DB9F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6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2ACBAC-93BE-6F6C-CFE9-190229EF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E9D1F-9BF0-448C-6871-C9F7696A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50EB1-565D-31D7-9F3D-091689C5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3D97-0A8A-1108-F94E-F5733501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D0F80-0F83-DCAC-7827-13BD4F2B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DB439-EFF9-261E-134D-8E42218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EF08B-B792-6647-62C2-26A0DADF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AEA9D-3D5F-9A5D-3D37-AECB9CA5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0A4B9-90A7-DDEC-BFE0-929FA61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32B97-ECBB-5DD0-8AEC-548ED35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1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1D469-159A-FB6D-9B89-AFEAA422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F36321-1D80-76BB-362E-AD7BA649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5B2F1-9ECF-FD9C-E4D6-5C73A3E5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C2DB1-5C62-B13F-9B69-46EE6851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A104D-0E9B-F793-BD5A-D0E47A0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4C42-6FA0-D2D3-6A50-0D84E83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AD3F7-AB99-F10E-78AA-37EB6AFF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F41C3F-9EEF-94B9-26F0-D587298D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15FD0E-32C1-84F8-62A5-CB0621AB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1B5C85-7183-D48D-0DE7-873ED2FE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77B25-9626-3765-36FC-0AFDDA76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4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A47A-2EF4-73B0-0D36-2EEBC4A5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E3E26-D892-4F2E-AACE-E4930E57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B291B-7C1B-739C-FE14-15D1893C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14D39F-E8E8-EA8B-1490-2B64EB10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D11727-92C6-A89B-0ADC-382D7339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1811F6-3933-C3BE-A0CA-DF1E35E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8E0FF-FDEB-E962-6659-4FE876F4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A007BF-DA8A-440E-7350-24370D18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0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86CF-8C81-1753-DF79-F2678D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441F80-B689-B98D-4311-3FB0850D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3BE398-0DC4-C4D8-B2C5-E94D8D3D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E856EB-0D26-53A8-60EC-FF835B6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FDC2F0-5A70-AC11-5B66-26C3F42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817E-1D87-2BB2-F8D7-DC483EC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E408E-56E7-257D-C77A-E00AC5FF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1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1F9D9-7392-897F-EC8B-4476B81E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0BA0F-ECD8-4CA3-543B-79C7B5A1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FB3E8-02B5-EC84-3C67-F2BA4809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E8A17-4195-905F-077D-0B6670F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45BB5-994E-E901-8AD8-C4F9CFE7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CDD36-775A-0735-B8F0-953F9FF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5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4D73A-D539-3083-8373-62439E59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375A1C-9CB4-84C3-13E5-1DD1B3D7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C9786-C25C-425D-AC65-0EEE76D6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74145-BB1E-0DED-085E-40D979DB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3247D-210B-87A7-8943-310EF170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35EAC-038D-F543-A557-E7A39C07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2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078C99-D9C7-5155-303C-50334F1D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DFFB0-E3E1-DE37-AFD7-214F1B29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6530D-1E0A-6A97-9118-AA552777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67C-8F13-46E3-8CBE-2E7E1B2407B8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C76B4-8A45-6762-63C5-66F581357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75683-7FFC-9931-50F0-C7FF02C7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5C2C-D059-46AC-8698-417120E552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7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jp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jp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2839FF-4D75-AB66-049E-1A6E98A744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38796936-A7A3-5276-7F36-755116DF85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731" y="4276950"/>
            <a:ext cx="3964011" cy="2320090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B221FB3D-FD60-5DFB-0834-B5424BB4FA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1982" y="4276950"/>
            <a:ext cx="3867236" cy="2330145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74F04A25-0EDB-7D18-AA1E-7D6AD5E07E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7063" y="130106"/>
            <a:ext cx="4948937" cy="2009274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908B78B-2A14-3134-DEDB-54A090558133}"/>
              </a:ext>
            </a:extLst>
          </p:cNvPr>
          <p:cNvSpPr txBox="1"/>
          <p:nvPr/>
        </p:nvSpPr>
        <p:spPr>
          <a:xfrm>
            <a:off x="437137" y="2534438"/>
            <a:ext cx="9003665" cy="62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s-MX" sz="4100" spc="-50" dirty="0">
                <a:solidFill>
                  <a:srgbClr val="000749"/>
                </a:solidFill>
                <a:latin typeface="Calibri Light"/>
                <a:cs typeface="Calibri Light"/>
              </a:rPr>
              <a:t>Arquitectura de Lectura de Kilómetros</a:t>
            </a:r>
            <a:endParaRPr lang="es-MX" sz="4100" dirty="0">
              <a:latin typeface="Calibri Light"/>
              <a:cs typeface="Calibri Ligh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9C4804E-65AE-EBFD-0A3E-F05DD9C21058}"/>
              </a:ext>
            </a:extLst>
          </p:cNvPr>
          <p:cNvSpPr txBox="1"/>
          <p:nvPr/>
        </p:nvSpPr>
        <p:spPr>
          <a:xfrm>
            <a:off x="218566" y="5696021"/>
            <a:ext cx="3402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MX" sz="2950" spc="-70" dirty="0">
                <a:solidFill>
                  <a:srgbClr val="161F4E"/>
                </a:solidFill>
                <a:latin typeface="Calibri Light"/>
                <a:cs typeface="Calibri Light"/>
              </a:rPr>
              <a:t>22 </a:t>
            </a:r>
            <a:r>
              <a:rPr lang="es-MX" sz="2950" spc="-5" dirty="0">
                <a:solidFill>
                  <a:srgbClr val="161F4E"/>
                </a:solidFill>
                <a:latin typeface="Calibri Light"/>
                <a:cs typeface="Calibri Light"/>
              </a:rPr>
              <a:t>de</a:t>
            </a:r>
            <a:r>
              <a:rPr lang="es-MX" sz="2950" spc="-60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20" dirty="0">
                <a:solidFill>
                  <a:srgbClr val="161F4E"/>
                </a:solidFill>
                <a:latin typeface="Calibri Light"/>
                <a:cs typeface="Calibri Light"/>
              </a:rPr>
              <a:t>Enero</a:t>
            </a:r>
            <a:r>
              <a:rPr lang="es-MX" sz="2950" spc="-75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5" dirty="0">
                <a:solidFill>
                  <a:srgbClr val="161F4E"/>
                </a:solidFill>
                <a:latin typeface="Calibri Light"/>
                <a:cs typeface="Calibri Light"/>
              </a:rPr>
              <a:t>de</a:t>
            </a:r>
            <a:r>
              <a:rPr lang="es-MX" sz="2950" spc="-60" dirty="0">
                <a:solidFill>
                  <a:srgbClr val="161F4E"/>
                </a:solidFill>
                <a:latin typeface="Calibri Light"/>
                <a:cs typeface="Calibri Light"/>
              </a:rPr>
              <a:t> </a:t>
            </a:r>
            <a:r>
              <a:rPr lang="es-MX" sz="2950" spc="-10" dirty="0">
                <a:solidFill>
                  <a:srgbClr val="161F4E"/>
                </a:solidFill>
                <a:latin typeface="Calibri Light"/>
                <a:cs typeface="Calibri Light"/>
              </a:rPr>
              <a:t>2024</a:t>
            </a:r>
            <a:endParaRPr lang="es-MX" sz="295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95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2839FF-4D75-AB66-049E-1A6E98A744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07DD8730-93E6-F54C-C122-731F4B8FF610}"/>
              </a:ext>
            </a:extLst>
          </p:cNvPr>
          <p:cNvGrpSpPr/>
          <p:nvPr/>
        </p:nvGrpSpPr>
        <p:grpSpPr>
          <a:xfrm>
            <a:off x="4001075" y="740219"/>
            <a:ext cx="7806055" cy="5308600"/>
            <a:chOff x="3900487" y="1431924"/>
            <a:chExt cx="7806055" cy="5308600"/>
          </a:xfrm>
          <a:solidFill>
            <a:schemeClr val="accent1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CDD1CB26-CFA0-A0A4-2FCA-1C1C76BDEC77}"/>
                </a:ext>
              </a:extLst>
            </p:cNvPr>
            <p:cNvSpPr/>
            <p:nvPr/>
          </p:nvSpPr>
          <p:spPr>
            <a:xfrm>
              <a:off x="3900487" y="1431924"/>
              <a:ext cx="7806055" cy="5308600"/>
            </a:xfrm>
            <a:custGeom>
              <a:avLst/>
              <a:gdLst/>
              <a:ahLst/>
              <a:cxnLst/>
              <a:rect l="l" t="t" r="r" b="b"/>
              <a:pathLst>
                <a:path w="7806055" h="5308600">
                  <a:moveTo>
                    <a:pt x="7805737" y="0"/>
                  </a:moveTo>
                  <a:lnTo>
                    <a:pt x="0" y="0"/>
                  </a:lnTo>
                  <a:lnTo>
                    <a:pt x="0" y="5254637"/>
                  </a:lnTo>
                  <a:lnTo>
                    <a:pt x="0" y="5308600"/>
                  </a:lnTo>
                  <a:lnTo>
                    <a:pt x="7805737" y="5308600"/>
                  </a:lnTo>
                  <a:lnTo>
                    <a:pt x="7805737" y="5254637"/>
                  </a:lnTo>
                  <a:lnTo>
                    <a:pt x="7805737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E55996D-7F60-E5E8-E646-86D07B78DFD1}"/>
                </a:ext>
              </a:extLst>
            </p:cNvPr>
            <p:cNvSpPr/>
            <p:nvPr/>
          </p:nvSpPr>
          <p:spPr>
            <a:xfrm>
              <a:off x="4133850" y="2163762"/>
              <a:ext cx="2463800" cy="4170679"/>
            </a:xfrm>
            <a:custGeom>
              <a:avLst/>
              <a:gdLst/>
              <a:ahLst/>
              <a:cxnLst/>
              <a:rect l="l" t="t" r="r" b="b"/>
              <a:pathLst>
                <a:path w="2463800" h="4170679">
                  <a:moveTo>
                    <a:pt x="0" y="0"/>
                  </a:moveTo>
                  <a:lnTo>
                    <a:pt x="2463800" y="0"/>
                  </a:lnTo>
                  <a:lnTo>
                    <a:pt x="2463800" y="4170362"/>
                  </a:lnTo>
                  <a:lnTo>
                    <a:pt x="0" y="4170362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D22ECB05-85F2-4BD3-C59D-3A2629273C64}"/>
              </a:ext>
            </a:extLst>
          </p:cNvPr>
          <p:cNvSpPr txBox="1"/>
          <p:nvPr/>
        </p:nvSpPr>
        <p:spPr>
          <a:xfrm>
            <a:off x="5414962" y="3436860"/>
            <a:ext cx="1054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F7149A0-B8E3-90E7-4C48-38291BACC272}"/>
              </a:ext>
            </a:extLst>
          </p:cNvPr>
          <p:cNvSpPr txBox="1"/>
          <p:nvPr/>
        </p:nvSpPr>
        <p:spPr>
          <a:xfrm>
            <a:off x="6814915" y="399701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Cloud</a:t>
            </a:r>
            <a:r>
              <a:rPr sz="2000" b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F8072ED-66B8-053C-489F-A8DD657DB8BF}"/>
              </a:ext>
            </a:extLst>
          </p:cNvPr>
          <p:cNvSpPr txBox="1"/>
          <p:nvPr/>
        </p:nvSpPr>
        <p:spPr>
          <a:xfrm>
            <a:off x="1122171" y="377476"/>
            <a:ext cx="1239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000" b="1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Premise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BDECC523-448A-05BF-28F2-480F21F5EB58}"/>
              </a:ext>
            </a:extLst>
          </p:cNvPr>
          <p:cNvSpPr/>
          <p:nvPr/>
        </p:nvSpPr>
        <p:spPr>
          <a:xfrm>
            <a:off x="6648450" y="3817938"/>
            <a:ext cx="2506345" cy="981075"/>
          </a:xfrm>
          <a:custGeom>
            <a:avLst/>
            <a:gdLst/>
            <a:ahLst/>
            <a:cxnLst/>
            <a:rect l="l" t="t" r="r" b="b"/>
            <a:pathLst>
              <a:path w="2506345" h="981075">
                <a:moveTo>
                  <a:pt x="2481262" y="0"/>
                </a:moveTo>
                <a:lnTo>
                  <a:pt x="2430854" y="68681"/>
                </a:lnTo>
                <a:lnTo>
                  <a:pt x="2457824" y="73296"/>
                </a:lnTo>
                <a:lnTo>
                  <a:pt x="2455739" y="930275"/>
                </a:lnTo>
                <a:lnTo>
                  <a:pt x="76200" y="930275"/>
                </a:lnTo>
                <a:lnTo>
                  <a:pt x="76200" y="904875"/>
                </a:lnTo>
                <a:lnTo>
                  <a:pt x="0" y="942975"/>
                </a:lnTo>
                <a:lnTo>
                  <a:pt x="76200" y="981075"/>
                </a:lnTo>
                <a:lnTo>
                  <a:pt x="76200" y="955675"/>
                </a:lnTo>
                <a:lnTo>
                  <a:pt x="2481077" y="955675"/>
                </a:lnTo>
                <a:lnTo>
                  <a:pt x="2483214" y="77642"/>
                </a:lnTo>
                <a:lnTo>
                  <a:pt x="2505962" y="81535"/>
                </a:lnTo>
                <a:lnTo>
                  <a:pt x="24812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8E001936-1F5D-8C97-0FFF-37AB48A840EA}"/>
              </a:ext>
            </a:extLst>
          </p:cNvPr>
          <p:cNvSpPr txBox="1"/>
          <p:nvPr/>
        </p:nvSpPr>
        <p:spPr>
          <a:xfrm>
            <a:off x="6719093" y="3013054"/>
            <a:ext cx="1464945" cy="31572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8595" marR="5080" indent="-176530">
              <a:lnSpc>
                <a:spcPts val="1130"/>
              </a:lnSpc>
              <a:spcBef>
                <a:spcPts val="260"/>
              </a:spcBef>
            </a:pPr>
            <a:r>
              <a:rPr sz="1050" b="1" dirty="0">
                <a:latin typeface="Calibri"/>
                <a:cs typeface="Calibri"/>
              </a:rPr>
              <a:t>Export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–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Import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Services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spc="5" dirty="0">
                <a:latin typeface="Calibri"/>
                <a:cs typeface="Calibri"/>
              </a:rPr>
              <a:t>/ </a:t>
            </a:r>
            <a:r>
              <a:rPr sz="1050" b="1" spc="-22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File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Loader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Services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F0EC8FC4-D81B-9B99-A588-275358145D4E}"/>
              </a:ext>
            </a:extLst>
          </p:cNvPr>
          <p:cNvGrpSpPr/>
          <p:nvPr/>
        </p:nvGrpSpPr>
        <p:grpSpPr>
          <a:xfrm>
            <a:off x="7121525" y="1971676"/>
            <a:ext cx="4953000" cy="2081530"/>
            <a:chOff x="7019925" y="2628900"/>
            <a:chExt cx="4953000" cy="2081530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09F9CA05-86EE-7E66-620F-9666EC9F68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82" y="2628900"/>
              <a:ext cx="2544942" cy="1225138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7B576ADD-5372-177A-7F0F-5798AF46B2D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925" y="3846428"/>
              <a:ext cx="1793142" cy="863683"/>
            </a:xfrm>
            <a:prstGeom prst="rect">
              <a:avLst/>
            </a:prstGeom>
          </p:spPr>
        </p:pic>
      </p:grpSp>
      <p:sp>
        <p:nvSpPr>
          <p:cNvPr id="19" name="object 14">
            <a:extLst>
              <a:ext uri="{FF2B5EF4-FFF2-40B4-BE49-F238E27FC236}">
                <a16:creationId xmlns:a16="http://schemas.microsoft.com/office/drawing/2014/main" id="{86E30FE1-C578-D4A1-E881-9376F6788655}"/>
              </a:ext>
            </a:extLst>
          </p:cNvPr>
          <p:cNvSpPr txBox="1"/>
          <p:nvPr/>
        </p:nvSpPr>
        <p:spPr>
          <a:xfrm>
            <a:off x="6907212" y="2470129"/>
            <a:ext cx="744220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ts val="1195"/>
              </a:lnSpc>
              <a:spcBef>
                <a:spcPts val="114"/>
              </a:spcBef>
            </a:pPr>
            <a:r>
              <a:rPr sz="1050" b="1" spc="-5" dirty="0">
                <a:latin typeface="Calibri"/>
                <a:cs typeface="Calibri"/>
              </a:rPr>
              <a:t>WebServices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&lt;SOAP/Rest&gt;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C883A2B3-D085-1A6F-8A80-97C51F620DB2}"/>
              </a:ext>
            </a:extLst>
          </p:cNvPr>
          <p:cNvSpPr txBox="1"/>
          <p:nvPr/>
        </p:nvSpPr>
        <p:spPr>
          <a:xfrm>
            <a:off x="10389775" y="868363"/>
            <a:ext cx="1036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Secure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Zone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17">
            <a:extLst>
              <a:ext uri="{FF2B5EF4-FFF2-40B4-BE49-F238E27FC236}">
                <a16:creationId xmlns:a16="http://schemas.microsoft.com/office/drawing/2014/main" id="{946B49B5-59BB-7F49-90A8-F9D773897F81}"/>
              </a:ext>
            </a:extLst>
          </p:cNvPr>
          <p:cNvGrpSpPr/>
          <p:nvPr/>
        </p:nvGrpSpPr>
        <p:grpSpPr>
          <a:xfrm>
            <a:off x="4274749" y="2146280"/>
            <a:ext cx="7347584" cy="2820670"/>
            <a:chOff x="4173149" y="2803504"/>
            <a:chExt cx="7347584" cy="2820670"/>
          </a:xfrm>
        </p:grpSpPr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BFE544E1-3A7F-F289-4F48-7258D9256130}"/>
                </a:ext>
              </a:extLst>
            </p:cNvPr>
            <p:cNvSpPr/>
            <p:nvPr/>
          </p:nvSpPr>
          <p:spPr>
            <a:xfrm>
              <a:off x="6248399" y="3510979"/>
              <a:ext cx="1790700" cy="98425"/>
            </a:xfrm>
            <a:custGeom>
              <a:avLst/>
              <a:gdLst/>
              <a:ahLst/>
              <a:cxnLst/>
              <a:rect l="l" t="t" r="r" b="b"/>
              <a:pathLst>
                <a:path w="1790700" h="98425">
                  <a:moveTo>
                    <a:pt x="76700" y="0"/>
                  </a:moveTo>
                  <a:lnTo>
                    <a:pt x="0" y="37082"/>
                  </a:lnTo>
                  <a:lnTo>
                    <a:pt x="75686" y="76193"/>
                  </a:lnTo>
                  <a:lnTo>
                    <a:pt x="76045" y="49207"/>
                  </a:lnTo>
                  <a:lnTo>
                    <a:pt x="1714359" y="70992"/>
                  </a:lnTo>
                  <a:lnTo>
                    <a:pt x="1713999" y="97979"/>
                  </a:lnTo>
                  <a:lnTo>
                    <a:pt x="1790700" y="60895"/>
                  </a:lnTo>
                  <a:lnTo>
                    <a:pt x="1715013" y="21785"/>
                  </a:lnTo>
                  <a:lnTo>
                    <a:pt x="1714654" y="48770"/>
                  </a:lnTo>
                  <a:lnTo>
                    <a:pt x="76340" y="26984"/>
                  </a:lnTo>
                  <a:lnTo>
                    <a:pt x="7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9">
              <a:extLst>
                <a:ext uri="{FF2B5EF4-FFF2-40B4-BE49-F238E27FC236}">
                  <a16:creationId xmlns:a16="http://schemas.microsoft.com/office/drawing/2014/main" id="{92CC2179-60F6-6CCB-C3F8-D3D2EEF553B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3644" y="2803504"/>
              <a:ext cx="3917052" cy="1907293"/>
            </a:xfrm>
            <a:prstGeom prst="rect">
              <a:avLst/>
            </a:prstGeom>
          </p:spPr>
        </p:pic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0C3DA991-D8DF-0E0F-2365-1E48FEBFE8B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6324" y="5364914"/>
              <a:ext cx="2357376" cy="255602"/>
            </a:xfrm>
            <a:prstGeom prst="rect">
              <a:avLst/>
            </a:prstGeom>
          </p:spPr>
        </p:pic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B5777CE1-2B8B-30BD-39FA-65236F5EB86A}"/>
                </a:ext>
              </a:extLst>
            </p:cNvPr>
            <p:cNvSpPr/>
            <p:nvPr/>
          </p:nvSpPr>
          <p:spPr>
            <a:xfrm>
              <a:off x="4176324" y="5364914"/>
              <a:ext cx="2357755" cy="255904"/>
            </a:xfrm>
            <a:custGeom>
              <a:avLst/>
              <a:gdLst/>
              <a:ahLst/>
              <a:cxnLst/>
              <a:rect l="l" t="t" r="r" b="b"/>
              <a:pathLst>
                <a:path w="2357754" h="255904">
                  <a:moveTo>
                    <a:pt x="2325427" y="255599"/>
                  </a:moveTo>
                  <a:lnTo>
                    <a:pt x="2312990" y="245556"/>
                  </a:lnTo>
                  <a:lnTo>
                    <a:pt x="2302835" y="218167"/>
                  </a:lnTo>
                  <a:lnTo>
                    <a:pt x="2295988" y="177545"/>
                  </a:lnTo>
                  <a:lnTo>
                    <a:pt x="2293477" y="127799"/>
                  </a:lnTo>
                  <a:lnTo>
                    <a:pt x="2295988" y="78054"/>
                  </a:lnTo>
                  <a:lnTo>
                    <a:pt x="2302835" y="37431"/>
                  </a:lnTo>
                  <a:lnTo>
                    <a:pt x="2312990" y="10043"/>
                  </a:lnTo>
                  <a:lnTo>
                    <a:pt x="2325427" y="0"/>
                  </a:lnTo>
                  <a:lnTo>
                    <a:pt x="2337863" y="10043"/>
                  </a:lnTo>
                  <a:lnTo>
                    <a:pt x="2348019" y="37431"/>
                  </a:lnTo>
                  <a:lnTo>
                    <a:pt x="2354866" y="78054"/>
                  </a:lnTo>
                  <a:lnTo>
                    <a:pt x="2357377" y="127799"/>
                  </a:lnTo>
                  <a:lnTo>
                    <a:pt x="2354866" y="177545"/>
                  </a:lnTo>
                  <a:lnTo>
                    <a:pt x="2348019" y="218167"/>
                  </a:lnTo>
                  <a:lnTo>
                    <a:pt x="2337863" y="245556"/>
                  </a:lnTo>
                  <a:lnTo>
                    <a:pt x="2325427" y="255599"/>
                  </a:lnTo>
                  <a:close/>
                </a:path>
                <a:path w="2357754" h="255904">
                  <a:moveTo>
                    <a:pt x="2325427" y="255599"/>
                  </a:moveTo>
                  <a:lnTo>
                    <a:pt x="31950" y="255599"/>
                  </a:lnTo>
                  <a:lnTo>
                    <a:pt x="19513" y="245556"/>
                  </a:lnTo>
                  <a:lnTo>
                    <a:pt x="9358" y="218167"/>
                  </a:lnTo>
                  <a:lnTo>
                    <a:pt x="2510" y="177545"/>
                  </a:lnTo>
                  <a:lnTo>
                    <a:pt x="0" y="127799"/>
                  </a:lnTo>
                  <a:lnTo>
                    <a:pt x="2510" y="78054"/>
                  </a:lnTo>
                  <a:lnTo>
                    <a:pt x="9358" y="37431"/>
                  </a:lnTo>
                  <a:lnTo>
                    <a:pt x="19513" y="10043"/>
                  </a:lnTo>
                  <a:lnTo>
                    <a:pt x="31950" y="0"/>
                  </a:lnTo>
                  <a:lnTo>
                    <a:pt x="2325427" y="2"/>
                  </a:lnTo>
                </a:path>
              </a:pathLst>
            </a:custGeom>
            <a:ln w="635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2">
            <a:extLst>
              <a:ext uri="{FF2B5EF4-FFF2-40B4-BE49-F238E27FC236}">
                <a16:creationId xmlns:a16="http://schemas.microsoft.com/office/drawing/2014/main" id="{F11B9549-4D09-385D-EE21-4E1D04C0BEDD}"/>
              </a:ext>
            </a:extLst>
          </p:cNvPr>
          <p:cNvSpPr txBox="1"/>
          <p:nvPr/>
        </p:nvSpPr>
        <p:spPr>
          <a:xfrm>
            <a:off x="4665526" y="4674963"/>
            <a:ext cx="1550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F5F5F"/>
                </a:solidFill>
                <a:latin typeface="Calibri"/>
                <a:cs typeface="Calibri"/>
              </a:rPr>
              <a:t>ESB</a:t>
            </a:r>
            <a:r>
              <a:rPr sz="16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F5F5F"/>
                </a:solidFill>
                <a:latin typeface="Calibri"/>
                <a:cs typeface="Calibri"/>
              </a:rPr>
              <a:t>Proxy</a:t>
            </a:r>
            <a:r>
              <a:rPr sz="16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3">
            <a:extLst>
              <a:ext uri="{FF2B5EF4-FFF2-40B4-BE49-F238E27FC236}">
                <a16:creationId xmlns:a16="http://schemas.microsoft.com/office/drawing/2014/main" id="{B6AEFA58-F558-9CFD-1B28-48E28E938820}"/>
              </a:ext>
            </a:extLst>
          </p:cNvPr>
          <p:cNvGrpSpPr/>
          <p:nvPr/>
        </p:nvGrpSpPr>
        <p:grpSpPr>
          <a:xfrm>
            <a:off x="4627562" y="1630363"/>
            <a:ext cx="1725930" cy="2752725"/>
            <a:chOff x="4525962" y="2287587"/>
            <a:chExt cx="1725930" cy="2752725"/>
          </a:xfrm>
        </p:grpSpPr>
        <p:pic>
          <p:nvPicPr>
            <p:cNvPr id="29" name="object 24">
              <a:extLst>
                <a:ext uri="{FF2B5EF4-FFF2-40B4-BE49-F238E27FC236}">
                  <a16:creationId xmlns:a16="http://schemas.microsoft.com/office/drawing/2014/main" id="{2EDD219C-DD4E-A061-9A4C-B07F9B9A8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9137" y="2290762"/>
              <a:ext cx="1719262" cy="2746375"/>
            </a:xfrm>
            <a:prstGeom prst="rect">
              <a:avLst/>
            </a:prstGeom>
          </p:spPr>
        </p:pic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D42EC942-1712-0D04-AE7F-BDD559C573AA}"/>
                </a:ext>
              </a:extLst>
            </p:cNvPr>
            <p:cNvSpPr/>
            <p:nvPr/>
          </p:nvSpPr>
          <p:spPr>
            <a:xfrm>
              <a:off x="4529137" y="2290762"/>
              <a:ext cx="1719580" cy="2746375"/>
            </a:xfrm>
            <a:custGeom>
              <a:avLst/>
              <a:gdLst/>
              <a:ahLst/>
              <a:cxnLst/>
              <a:rect l="l" t="t" r="r" b="b"/>
              <a:pathLst>
                <a:path w="1719579" h="2746375">
                  <a:moveTo>
                    <a:pt x="0" y="0"/>
                  </a:moveTo>
                  <a:lnTo>
                    <a:pt x="1719262" y="0"/>
                  </a:lnTo>
                  <a:lnTo>
                    <a:pt x="1719262" y="2746375"/>
                  </a:lnTo>
                  <a:lnTo>
                    <a:pt x="0" y="27463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6">
              <a:extLst>
                <a:ext uri="{FF2B5EF4-FFF2-40B4-BE49-F238E27FC236}">
                  <a16:creationId xmlns:a16="http://schemas.microsoft.com/office/drawing/2014/main" id="{A517234F-604F-64CF-7779-83B7421D413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4477" y="2415645"/>
              <a:ext cx="518027" cy="2499339"/>
            </a:xfrm>
            <a:prstGeom prst="rect">
              <a:avLst/>
            </a:prstGeom>
          </p:spPr>
        </p:pic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F25FA4CF-21C6-EDEF-3320-BD6EDA72170E}"/>
                </a:ext>
              </a:extLst>
            </p:cNvPr>
            <p:cNvSpPr/>
            <p:nvPr/>
          </p:nvSpPr>
          <p:spPr>
            <a:xfrm>
              <a:off x="5354477" y="2415646"/>
              <a:ext cx="518159" cy="2499360"/>
            </a:xfrm>
            <a:custGeom>
              <a:avLst/>
              <a:gdLst/>
              <a:ahLst/>
              <a:cxnLst/>
              <a:rect l="l" t="t" r="r" b="b"/>
              <a:pathLst>
                <a:path w="518160" h="2499360">
                  <a:moveTo>
                    <a:pt x="0" y="0"/>
                  </a:moveTo>
                  <a:lnTo>
                    <a:pt x="518027" y="0"/>
                  </a:lnTo>
                  <a:lnTo>
                    <a:pt x="518027" y="2499339"/>
                  </a:lnTo>
                  <a:lnTo>
                    <a:pt x="0" y="249933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28">
              <a:extLst>
                <a:ext uri="{FF2B5EF4-FFF2-40B4-BE49-F238E27FC236}">
                  <a16:creationId xmlns:a16="http://schemas.microsoft.com/office/drawing/2014/main" id="{90D8E2FF-5D47-FBE7-5F84-3C073631E2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22800" y="2908300"/>
              <a:ext cx="474133" cy="1820332"/>
            </a:xfrm>
            <a:prstGeom prst="rect">
              <a:avLst/>
            </a:prstGeom>
          </p:spPr>
        </p:pic>
        <p:pic>
          <p:nvPicPr>
            <p:cNvPr id="34" name="object 29">
              <a:extLst>
                <a:ext uri="{FF2B5EF4-FFF2-40B4-BE49-F238E27FC236}">
                  <a16:creationId xmlns:a16="http://schemas.microsoft.com/office/drawing/2014/main" id="{4129F688-30A8-9185-3EB8-9156956D8AC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2932" y="3373966"/>
              <a:ext cx="474133" cy="935566"/>
            </a:xfrm>
            <a:prstGeom prst="rect">
              <a:avLst/>
            </a:prstGeom>
          </p:spPr>
        </p:pic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67FC09D0-392C-F46A-21F6-EA8191B28D53}"/>
              </a:ext>
            </a:extLst>
          </p:cNvPr>
          <p:cNvSpPr txBox="1"/>
          <p:nvPr/>
        </p:nvSpPr>
        <p:spPr>
          <a:xfrm>
            <a:off x="4782954" y="2090064"/>
            <a:ext cx="1165225" cy="1859280"/>
          </a:xfrm>
          <a:prstGeom prst="rect">
            <a:avLst/>
          </a:prstGeom>
        </p:spPr>
        <p:txBody>
          <a:bodyPr vert="vert270" wrap="square" lIns="0" tIns="30480" rIns="0" bIns="0" rtlCol="0">
            <a:spAutoFit/>
          </a:bodyPr>
          <a:lstStyle/>
          <a:p>
            <a:pPr marL="431800" marR="353060" indent="-419734">
              <a:lnSpc>
                <a:spcPts val="1730"/>
              </a:lnSpc>
              <a:spcBef>
                <a:spcPts val="24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Infraestructura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683260" marR="5080" indent="-649605">
              <a:lnSpc>
                <a:spcPts val="1730"/>
              </a:lnSpc>
            </a:pPr>
            <a:r>
              <a:rPr sz="1600" spc="-5" dirty="0">
                <a:solidFill>
                  <a:srgbClr val="5F5F5F"/>
                </a:solidFill>
                <a:latin typeface="Calibri"/>
                <a:cs typeface="Calibri"/>
              </a:rPr>
              <a:t>Capa</a:t>
            </a:r>
            <a:r>
              <a:rPr sz="16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Calibri"/>
                <a:cs typeface="Calibri"/>
              </a:rPr>
              <a:t>Orquestación </a:t>
            </a:r>
            <a:r>
              <a:rPr sz="1600" spc="-3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F5F5F"/>
                </a:solidFill>
                <a:latin typeface="Calibri"/>
                <a:cs typeface="Calibri"/>
              </a:rPr>
              <a:t>(SOA</a:t>
            </a:r>
            <a:r>
              <a:rPr sz="16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1">
            <a:extLst>
              <a:ext uri="{FF2B5EF4-FFF2-40B4-BE49-F238E27FC236}">
                <a16:creationId xmlns:a16="http://schemas.microsoft.com/office/drawing/2014/main" id="{CD029D5C-F42E-02EE-212C-46F3717312BB}"/>
              </a:ext>
            </a:extLst>
          </p:cNvPr>
          <p:cNvGrpSpPr/>
          <p:nvPr/>
        </p:nvGrpSpPr>
        <p:grpSpPr>
          <a:xfrm>
            <a:off x="4795837" y="4379913"/>
            <a:ext cx="7041515" cy="1433830"/>
            <a:chOff x="4694237" y="5037137"/>
            <a:chExt cx="7041515" cy="1433830"/>
          </a:xfrm>
        </p:grpSpPr>
        <p:pic>
          <p:nvPicPr>
            <p:cNvPr id="37" name="object 32">
              <a:extLst>
                <a:ext uri="{FF2B5EF4-FFF2-40B4-BE49-F238E27FC236}">
                  <a16:creationId xmlns:a16="http://schemas.microsoft.com/office/drawing/2014/main" id="{96EE5FF2-AAA6-0C04-97B5-6D7E5D8908B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4237" y="5681662"/>
              <a:ext cx="1322387" cy="615950"/>
            </a:xfrm>
            <a:prstGeom prst="rect">
              <a:avLst/>
            </a:prstGeom>
          </p:spPr>
        </p:pic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DF284075-576D-85B4-97F7-761D70F8A6AA}"/>
                </a:ext>
              </a:extLst>
            </p:cNvPr>
            <p:cNvSpPr/>
            <p:nvPr/>
          </p:nvSpPr>
          <p:spPr>
            <a:xfrm>
              <a:off x="5200256" y="5037137"/>
              <a:ext cx="427990" cy="341630"/>
            </a:xfrm>
            <a:custGeom>
              <a:avLst/>
              <a:gdLst/>
              <a:ahLst/>
              <a:cxnLst/>
              <a:rect l="l" t="t" r="r" b="b"/>
              <a:pathLst>
                <a:path w="427989" h="341629">
                  <a:moveTo>
                    <a:pt x="76200" y="76390"/>
                  </a:moveTo>
                  <a:lnTo>
                    <a:pt x="38493" y="0"/>
                  </a:lnTo>
                  <a:lnTo>
                    <a:pt x="0" y="76009"/>
                  </a:lnTo>
                  <a:lnTo>
                    <a:pt x="25400" y="76136"/>
                  </a:lnTo>
                  <a:lnTo>
                    <a:pt x="24206" y="315849"/>
                  </a:lnTo>
                  <a:lnTo>
                    <a:pt x="49606" y="315976"/>
                  </a:lnTo>
                  <a:lnTo>
                    <a:pt x="50800" y="76263"/>
                  </a:lnTo>
                  <a:lnTo>
                    <a:pt x="76200" y="76390"/>
                  </a:lnTo>
                  <a:close/>
                </a:path>
                <a:path w="427989" h="341629">
                  <a:moveTo>
                    <a:pt x="427812" y="265315"/>
                  </a:moveTo>
                  <a:lnTo>
                    <a:pt x="402412" y="265188"/>
                  </a:lnTo>
                  <a:lnTo>
                    <a:pt x="403618" y="23876"/>
                  </a:lnTo>
                  <a:lnTo>
                    <a:pt x="378218" y="23749"/>
                  </a:lnTo>
                  <a:lnTo>
                    <a:pt x="377012" y="265061"/>
                  </a:lnTo>
                  <a:lnTo>
                    <a:pt x="351612" y="264934"/>
                  </a:lnTo>
                  <a:lnTo>
                    <a:pt x="389331" y="341312"/>
                  </a:lnTo>
                  <a:lnTo>
                    <a:pt x="427812" y="26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4">
              <a:extLst>
                <a:ext uri="{FF2B5EF4-FFF2-40B4-BE49-F238E27FC236}">
                  <a16:creationId xmlns:a16="http://schemas.microsoft.com/office/drawing/2014/main" id="{20D86E02-57E4-4AD8-C710-A9282CEDFEE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27831" y="5152091"/>
              <a:ext cx="2707698" cy="1318433"/>
            </a:xfrm>
            <a:prstGeom prst="rect">
              <a:avLst/>
            </a:prstGeom>
          </p:spPr>
        </p:pic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3CB27A56-5C12-0906-56CE-087D72B2248E}"/>
                </a:ext>
              </a:extLst>
            </p:cNvPr>
            <p:cNvSpPr/>
            <p:nvPr/>
          </p:nvSpPr>
          <p:spPr>
            <a:xfrm>
              <a:off x="6542087" y="5584825"/>
              <a:ext cx="2783205" cy="469900"/>
            </a:xfrm>
            <a:custGeom>
              <a:avLst/>
              <a:gdLst/>
              <a:ahLst/>
              <a:cxnLst/>
              <a:rect l="l" t="t" r="r" b="b"/>
              <a:pathLst>
                <a:path w="2783204" h="4699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378743" y="50800"/>
                  </a:lnTo>
                  <a:lnTo>
                    <a:pt x="1378743" y="444500"/>
                  </a:lnTo>
                  <a:lnTo>
                    <a:pt x="2706687" y="444500"/>
                  </a:lnTo>
                  <a:lnTo>
                    <a:pt x="2706687" y="469900"/>
                  </a:lnTo>
                  <a:lnTo>
                    <a:pt x="2782887" y="431800"/>
                  </a:lnTo>
                  <a:lnTo>
                    <a:pt x="2706687" y="393700"/>
                  </a:lnTo>
                  <a:lnTo>
                    <a:pt x="2706687" y="419100"/>
                  </a:lnTo>
                  <a:lnTo>
                    <a:pt x="1404143" y="419100"/>
                  </a:lnTo>
                  <a:lnTo>
                    <a:pt x="1404143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6">
            <a:extLst>
              <a:ext uri="{FF2B5EF4-FFF2-40B4-BE49-F238E27FC236}">
                <a16:creationId xmlns:a16="http://schemas.microsoft.com/office/drawing/2014/main" id="{DE6575E1-F3AD-FF1E-461F-6B8B5CAFF24E}"/>
              </a:ext>
            </a:extLst>
          </p:cNvPr>
          <p:cNvSpPr txBox="1"/>
          <p:nvPr/>
        </p:nvSpPr>
        <p:spPr>
          <a:xfrm>
            <a:off x="7509668" y="4373542"/>
            <a:ext cx="744220" cy="33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ts val="1195"/>
              </a:lnSpc>
              <a:spcBef>
                <a:spcPts val="114"/>
              </a:spcBef>
            </a:pPr>
            <a:r>
              <a:rPr sz="1050" b="1" spc="-5" dirty="0">
                <a:latin typeface="Calibri"/>
                <a:cs typeface="Calibri"/>
              </a:rPr>
              <a:t>WebServices</a:t>
            </a:r>
            <a:endParaRPr sz="1050" dirty="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50" spc="-5" dirty="0">
                <a:solidFill>
                  <a:srgbClr val="FF0000"/>
                </a:solidFill>
                <a:latin typeface="Calibri"/>
                <a:cs typeface="Calibri"/>
              </a:rPr>
              <a:t>&lt;SOAP/Rest&gt;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5AF36EF2-7384-F2BB-8094-8B6BE690133F}"/>
              </a:ext>
            </a:extLst>
          </p:cNvPr>
          <p:cNvSpPr txBox="1"/>
          <p:nvPr/>
        </p:nvSpPr>
        <p:spPr>
          <a:xfrm>
            <a:off x="10236518" y="4897121"/>
            <a:ext cx="491490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3975" marR="5080" indent="-4191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le  </a:t>
            </a:r>
            <a:r>
              <a:rPr sz="1400" spc="-5" dirty="0">
                <a:latin typeface="Calibri"/>
                <a:cs typeface="Calibri"/>
              </a:rPr>
              <a:t>DBCS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D2A6C032-2060-CC93-AA5E-25E91179B77F}"/>
              </a:ext>
            </a:extLst>
          </p:cNvPr>
          <p:cNvSpPr txBox="1"/>
          <p:nvPr/>
        </p:nvSpPr>
        <p:spPr>
          <a:xfrm>
            <a:off x="9116377" y="2809559"/>
            <a:ext cx="95567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36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Calibri"/>
                <a:cs typeface="Calibri"/>
              </a:rPr>
              <a:t>Oracle </a:t>
            </a:r>
            <a:r>
              <a:rPr sz="1400" dirty="0">
                <a:latin typeface="Calibri"/>
                <a:cs typeface="Calibri"/>
              </a:rPr>
              <a:t>ERP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Fusion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39">
            <a:extLst>
              <a:ext uri="{FF2B5EF4-FFF2-40B4-BE49-F238E27FC236}">
                <a16:creationId xmlns:a16="http://schemas.microsoft.com/office/drawing/2014/main" id="{6E8DB8A1-DAA9-E904-D151-A624FD2F5FB5}"/>
              </a:ext>
            </a:extLst>
          </p:cNvPr>
          <p:cNvGrpSpPr/>
          <p:nvPr/>
        </p:nvGrpSpPr>
        <p:grpSpPr>
          <a:xfrm>
            <a:off x="1837356" y="745030"/>
            <a:ext cx="2140787" cy="5316537"/>
            <a:chOff x="1736270" y="1423988"/>
            <a:chExt cx="2175648" cy="5316537"/>
          </a:xfrm>
        </p:grpSpPr>
        <p:sp>
          <p:nvSpPr>
            <p:cNvPr id="45" name="object 40">
              <a:extLst>
                <a:ext uri="{FF2B5EF4-FFF2-40B4-BE49-F238E27FC236}">
                  <a16:creationId xmlns:a16="http://schemas.microsoft.com/office/drawing/2014/main" id="{5D0B1058-4509-5927-E7D6-662FD27CA1B4}"/>
                </a:ext>
              </a:extLst>
            </p:cNvPr>
            <p:cNvSpPr/>
            <p:nvPr/>
          </p:nvSpPr>
          <p:spPr>
            <a:xfrm>
              <a:off x="3900488" y="1431925"/>
              <a:ext cx="11430" cy="5224780"/>
            </a:xfrm>
            <a:custGeom>
              <a:avLst/>
              <a:gdLst/>
              <a:ahLst/>
              <a:cxnLst/>
              <a:rect l="l" t="t" r="r" b="b"/>
              <a:pathLst>
                <a:path w="11429" h="5224780">
                  <a:moveTo>
                    <a:pt x="11112" y="0"/>
                  </a:moveTo>
                  <a:lnTo>
                    <a:pt x="0" y="5224463"/>
                  </a:lnTo>
                </a:path>
              </a:pathLst>
            </a:custGeom>
            <a:ln w="603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>
              <a:extLst>
                <a:ext uri="{FF2B5EF4-FFF2-40B4-BE49-F238E27FC236}">
                  <a16:creationId xmlns:a16="http://schemas.microsoft.com/office/drawing/2014/main" id="{372961BC-7839-D759-360F-7E00C482FFC6}"/>
                </a:ext>
              </a:extLst>
            </p:cNvPr>
            <p:cNvSpPr/>
            <p:nvPr/>
          </p:nvSpPr>
          <p:spPr>
            <a:xfrm>
              <a:off x="3465513" y="1431925"/>
              <a:ext cx="11430" cy="5224780"/>
            </a:xfrm>
            <a:custGeom>
              <a:avLst/>
              <a:gdLst/>
              <a:ahLst/>
              <a:cxnLst/>
              <a:rect l="l" t="t" r="r" b="b"/>
              <a:pathLst>
                <a:path w="11429" h="5224780">
                  <a:moveTo>
                    <a:pt x="11112" y="0"/>
                  </a:moveTo>
                  <a:lnTo>
                    <a:pt x="0" y="5224463"/>
                  </a:lnTo>
                </a:path>
              </a:pathLst>
            </a:custGeom>
            <a:ln w="603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2">
              <a:extLst>
                <a:ext uri="{FF2B5EF4-FFF2-40B4-BE49-F238E27FC236}">
                  <a16:creationId xmlns:a16="http://schemas.microsoft.com/office/drawing/2014/main" id="{ED456AB6-7B03-7112-3498-FA52CF38E61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2187" y="1423988"/>
              <a:ext cx="368300" cy="484186"/>
            </a:xfrm>
            <a:prstGeom prst="rect">
              <a:avLst/>
            </a:prstGeom>
          </p:spPr>
        </p:pic>
        <p:pic>
          <p:nvPicPr>
            <p:cNvPr id="48" name="object 43">
              <a:extLst>
                <a:ext uri="{FF2B5EF4-FFF2-40B4-BE49-F238E27FC236}">
                  <a16:creationId xmlns:a16="http://schemas.microsoft.com/office/drawing/2014/main" id="{2B97F135-2034-4570-CABD-0ACA57C09860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7425" y="1912937"/>
              <a:ext cx="369887" cy="957262"/>
            </a:xfrm>
            <a:prstGeom prst="rect">
              <a:avLst/>
            </a:prstGeom>
          </p:spPr>
        </p:pic>
        <p:pic>
          <p:nvPicPr>
            <p:cNvPr id="49" name="object 44">
              <a:extLst>
                <a:ext uri="{FF2B5EF4-FFF2-40B4-BE49-F238E27FC236}">
                  <a16:creationId xmlns:a16="http://schemas.microsoft.com/office/drawing/2014/main" id="{68A307DB-F4C0-0A34-A552-F76350BCEFC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4250" y="2874962"/>
              <a:ext cx="366713" cy="482600"/>
            </a:xfrm>
            <a:prstGeom prst="rect">
              <a:avLst/>
            </a:prstGeom>
          </p:spPr>
        </p:pic>
        <p:pic>
          <p:nvPicPr>
            <p:cNvPr id="50" name="object 45">
              <a:extLst>
                <a:ext uri="{FF2B5EF4-FFF2-40B4-BE49-F238E27FC236}">
                  <a16:creationId xmlns:a16="http://schemas.microsoft.com/office/drawing/2014/main" id="{733A53EA-503A-B91B-34FB-750560046D91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4725" y="3354387"/>
              <a:ext cx="368300" cy="482600"/>
            </a:xfrm>
            <a:prstGeom prst="rect">
              <a:avLst/>
            </a:prstGeom>
          </p:spPr>
        </p:pic>
        <p:pic>
          <p:nvPicPr>
            <p:cNvPr id="51" name="object 46">
              <a:extLst>
                <a:ext uri="{FF2B5EF4-FFF2-40B4-BE49-F238E27FC236}">
                  <a16:creationId xmlns:a16="http://schemas.microsoft.com/office/drawing/2014/main" id="{61C57FFE-866F-BCD2-C8AB-5B370E04ED9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09962" y="3841750"/>
              <a:ext cx="369887" cy="957262"/>
            </a:xfrm>
            <a:prstGeom prst="rect">
              <a:avLst/>
            </a:prstGeom>
          </p:spPr>
        </p:pic>
        <p:pic>
          <p:nvPicPr>
            <p:cNvPr id="52" name="object 47">
              <a:extLst>
                <a:ext uri="{FF2B5EF4-FFF2-40B4-BE49-F238E27FC236}">
                  <a16:creationId xmlns:a16="http://schemas.microsoft.com/office/drawing/2014/main" id="{00EBE909-056F-E5BD-6A26-493A6BB336C1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6787" y="4803775"/>
              <a:ext cx="366711" cy="482600"/>
            </a:xfrm>
            <a:prstGeom prst="rect">
              <a:avLst/>
            </a:prstGeom>
          </p:spPr>
        </p:pic>
        <p:pic>
          <p:nvPicPr>
            <p:cNvPr id="53" name="object 48">
              <a:extLst>
                <a:ext uri="{FF2B5EF4-FFF2-40B4-BE49-F238E27FC236}">
                  <a16:creationId xmlns:a16="http://schemas.microsoft.com/office/drawing/2014/main" id="{DE4F08FE-7B3C-BAB9-6572-2251CC25FB3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9487" y="5303837"/>
              <a:ext cx="368300" cy="484186"/>
            </a:xfrm>
            <a:prstGeom prst="rect">
              <a:avLst/>
            </a:prstGeom>
          </p:spPr>
        </p:pic>
        <p:pic>
          <p:nvPicPr>
            <p:cNvPr id="54" name="object 49">
              <a:extLst>
                <a:ext uri="{FF2B5EF4-FFF2-40B4-BE49-F238E27FC236}">
                  <a16:creationId xmlns:a16="http://schemas.microsoft.com/office/drawing/2014/main" id="{6DE4A960-FDD4-359D-EFC5-F32088C4975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4725" y="5792787"/>
              <a:ext cx="368300" cy="482600"/>
            </a:xfrm>
            <a:prstGeom prst="rect">
              <a:avLst/>
            </a:prstGeom>
          </p:spPr>
        </p:pic>
        <p:pic>
          <p:nvPicPr>
            <p:cNvPr id="55" name="object 50">
              <a:extLst>
                <a:ext uri="{FF2B5EF4-FFF2-40B4-BE49-F238E27FC236}">
                  <a16:creationId xmlns:a16="http://schemas.microsoft.com/office/drawing/2014/main" id="{EA2B3E86-5708-8B26-3961-E3156C28F77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09962" y="6257925"/>
              <a:ext cx="368300" cy="482600"/>
            </a:xfrm>
            <a:prstGeom prst="rect">
              <a:avLst/>
            </a:prstGeom>
          </p:spPr>
        </p:pic>
        <p:pic>
          <p:nvPicPr>
            <p:cNvPr id="56" name="object 51">
              <a:extLst>
                <a:ext uri="{FF2B5EF4-FFF2-40B4-BE49-F238E27FC236}">
                  <a16:creationId xmlns:a16="http://schemas.microsoft.com/office/drawing/2014/main" id="{85AC9016-6163-2AC6-B7F2-E9E854FF58E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5426" y="3076010"/>
              <a:ext cx="1867234" cy="1091043"/>
            </a:xfrm>
            <a:prstGeom prst="rect">
              <a:avLst/>
            </a:prstGeom>
          </p:spPr>
        </p:pic>
        <p:pic>
          <p:nvPicPr>
            <p:cNvPr id="57" name="object 52">
              <a:extLst>
                <a:ext uri="{FF2B5EF4-FFF2-40B4-BE49-F238E27FC236}">
                  <a16:creationId xmlns:a16="http://schemas.microsoft.com/office/drawing/2014/main" id="{86F36D01-2419-371E-F961-CB5B15C2BECC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76281" y="3076012"/>
              <a:ext cx="272757" cy="1091040"/>
            </a:xfrm>
            <a:prstGeom prst="rect">
              <a:avLst/>
            </a:prstGeom>
          </p:spPr>
        </p:pic>
        <p:sp>
          <p:nvSpPr>
            <p:cNvPr id="58" name="object 53">
              <a:extLst>
                <a:ext uri="{FF2B5EF4-FFF2-40B4-BE49-F238E27FC236}">
                  <a16:creationId xmlns:a16="http://schemas.microsoft.com/office/drawing/2014/main" id="{37D02483-06D7-CD3A-0B62-41126FFFFB9C}"/>
                </a:ext>
              </a:extLst>
            </p:cNvPr>
            <p:cNvSpPr/>
            <p:nvPr/>
          </p:nvSpPr>
          <p:spPr>
            <a:xfrm>
              <a:off x="1736270" y="3075748"/>
              <a:ext cx="2004060" cy="1091565"/>
            </a:xfrm>
            <a:custGeom>
              <a:avLst/>
              <a:gdLst/>
              <a:ahLst/>
              <a:cxnLst/>
              <a:rect l="l" t="t" r="r" b="b"/>
              <a:pathLst>
                <a:path w="2004060" h="1091564">
                  <a:moveTo>
                    <a:pt x="1867234" y="1091041"/>
                  </a:moveTo>
                  <a:lnTo>
                    <a:pt x="1830979" y="1071554"/>
                  </a:lnTo>
                  <a:lnTo>
                    <a:pt x="1798401" y="1016561"/>
                  </a:lnTo>
                  <a:lnTo>
                    <a:pt x="1783897" y="977375"/>
                  </a:lnTo>
                  <a:lnTo>
                    <a:pt x="1770799" y="931261"/>
                  </a:lnTo>
                  <a:lnTo>
                    <a:pt x="1759271" y="878871"/>
                  </a:lnTo>
                  <a:lnTo>
                    <a:pt x="1749474" y="820855"/>
                  </a:lnTo>
                  <a:lnTo>
                    <a:pt x="1741572" y="757861"/>
                  </a:lnTo>
                  <a:lnTo>
                    <a:pt x="1735726" y="690541"/>
                  </a:lnTo>
                  <a:lnTo>
                    <a:pt x="1732100" y="619544"/>
                  </a:lnTo>
                  <a:lnTo>
                    <a:pt x="1730855" y="545520"/>
                  </a:lnTo>
                  <a:lnTo>
                    <a:pt x="1732100" y="471496"/>
                  </a:lnTo>
                  <a:lnTo>
                    <a:pt x="1735726" y="400499"/>
                  </a:lnTo>
                  <a:lnTo>
                    <a:pt x="1741572" y="333179"/>
                  </a:lnTo>
                  <a:lnTo>
                    <a:pt x="1749474" y="270185"/>
                  </a:lnTo>
                  <a:lnTo>
                    <a:pt x="1759271" y="212169"/>
                  </a:lnTo>
                  <a:lnTo>
                    <a:pt x="1770799" y="159779"/>
                  </a:lnTo>
                  <a:lnTo>
                    <a:pt x="1783897" y="113666"/>
                  </a:lnTo>
                  <a:lnTo>
                    <a:pt x="1798401" y="74479"/>
                  </a:lnTo>
                  <a:lnTo>
                    <a:pt x="1830979" y="19486"/>
                  </a:lnTo>
                  <a:lnTo>
                    <a:pt x="1867234" y="0"/>
                  </a:lnTo>
                  <a:lnTo>
                    <a:pt x="1885739" y="4979"/>
                  </a:lnTo>
                  <a:lnTo>
                    <a:pt x="1920318" y="42869"/>
                  </a:lnTo>
                  <a:lnTo>
                    <a:pt x="1950571" y="113666"/>
                  </a:lnTo>
                  <a:lnTo>
                    <a:pt x="1963668" y="159779"/>
                  </a:lnTo>
                  <a:lnTo>
                    <a:pt x="1975196" y="212169"/>
                  </a:lnTo>
                  <a:lnTo>
                    <a:pt x="1984993" y="270185"/>
                  </a:lnTo>
                  <a:lnTo>
                    <a:pt x="1992895" y="333179"/>
                  </a:lnTo>
                  <a:lnTo>
                    <a:pt x="1998741" y="400499"/>
                  </a:lnTo>
                  <a:lnTo>
                    <a:pt x="2002368" y="471496"/>
                  </a:lnTo>
                  <a:lnTo>
                    <a:pt x="2003613" y="545520"/>
                  </a:lnTo>
                  <a:lnTo>
                    <a:pt x="2002368" y="619544"/>
                  </a:lnTo>
                  <a:lnTo>
                    <a:pt x="1998741" y="690541"/>
                  </a:lnTo>
                  <a:lnTo>
                    <a:pt x="1992895" y="757861"/>
                  </a:lnTo>
                  <a:lnTo>
                    <a:pt x="1984993" y="820855"/>
                  </a:lnTo>
                  <a:lnTo>
                    <a:pt x="1975196" y="878871"/>
                  </a:lnTo>
                  <a:lnTo>
                    <a:pt x="1963668" y="931261"/>
                  </a:lnTo>
                  <a:lnTo>
                    <a:pt x="1950571" y="977375"/>
                  </a:lnTo>
                  <a:lnTo>
                    <a:pt x="1936067" y="1016561"/>
                  </a:lnTo>
                  <a:lnTo>
                    <a:pt x="1903489" y="1071554"/>
                  </a:lnTo>
                  <a:lnTo>
                    <a:pt x="1867234" y="1091041"/>
                  </a:lnTo>
                  <a:close/>
                </a:path>
                <a:path w="2004060" h="1091564">
                  <a:moveTo>
                    <a:pt x="1867234" y="1091041"/>
                  </a:moveTo>
                  <a:lnTo>
                    <a:pt x="136379" y="1091041"/>
                  </a:lnTo>
                  <a:lnTo>
                    <a:pt x="117873" y="1086061"/>
                  </a:lnTo>
                  <a:lnTo>
                    <a:pt x="83294" y="1048171"/>
                  </a:lnTo>
                  <a:lnTo>
                    <a:pt x="53041" y="977375"/>
                  </a:lnTo>
                  <a:lnTo>
                    <a:pt x="39944" y="931261"/>
                  </a:lnTo>
                  <a:lnTo>
                    <a:pt x="28416" y="878871"/>
                  </a:lnTo>
                  <a:lnTo>
                    <a:pt x="18619" y="820855"/>
                  </a:lnTo>
                  <a:lnTo>
                    <a:pt x="10717" y="757861"/>
                  </a:lnTo>
                  <a:lnTo>
                    <a:pt x="4871" y="690541"/>
                  </a:lnTo>
                  <a:lnTo>
                    <a:pt x="1244" y="619544"/>
                  </a:lnTo>
                  <a:lnTo>
                    <a:pt x="0" y="545520"/>
                  </a:lnTo>
                  <a:lnTo>
                    <a:pt x="1244" y="471496"/>
                  </a:lnTo>
                  <a:lnTo>
                    <a:pt x="4871" y="400499"/>
                  </a:lnTo>
                  <a:lnTo>
                    <a:pt x="10717" y="333179"/>
                  </a:lnTo>
                  <a:lnTo>
                    <a:pt x="18619" y="270185"/>
                  </a:lnTo>
                  <a:lnTo>
                    <a:pt x="28416" y="212169"/>
                  </a:lnTo>
                  <a:lnTo>
                    <a:pt x="39944" y="159779"/>
                  </a:lnTo>
                  <a:lnTo>
                    <a:pt x="53041" y="113666"/>
                  </a:lnTo>
                  <a:lnTo>
                    <a:pt x="67545" y="74479"/>
                  </a:lnTo>
                  <a:lnTo>
                    <a:pt x="100124" y="19486"/>
                  </a:lnTo>
                  <a:lnTo>
                    <a:pt x="136379" y="0"/>
                  </a:lnTo>
                  <a:lnTo>
                    <a:pt x="1867234" y="2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0" name="object 55">
            <a:extLst>
              <a:ext uri="{FF2B5EF4-FFF2-40B4-BE49-F238E27FC236}">
                <a16:creationId xmlns:a16="http://schemas.microsoft.com/office/drawing/2014/main" id="{CF5A5C7C-67A8-5019-FDDD-0796CDAF5F60}"/>
              </a:ext>
            </a:extLst>
          </p:cNvPr>
          <p:cNvGrpSpPr/>
          <p:nvPr/>
        </p:nvGrpSpPr>
        <p:grpSpPr>
          <a:xfrm>
            <a:off x="180975" y="1937809"/>
            <a:ext cx="4249102" cy="2734522"/>
            <a:chOff x="79375" y="2595033"/>
            <a:chExt cx="4249102" cy="2734522"/>
          </a:xfrm>
        </p:grpSpPr>
        <p:sp>
          <p:nvSpPr>
            <p:cNvPr id="61" name="object 56">
              <a:extLst>
                <a:ext uri="{FF2B5EF4-FFF2-40B4-BE49-F238E27FC236}">
                  <a16:creationId xmlns:a16="http://schemas.microsoft.com/office/drawing/2014/main" id="{0A9BF8EA-AFB7-69F1-30FF-69DB80F04E39}"/>
                </a:ext>
              </a:extLst>
            </p:cNvPr>
            <p:cNvSpPr/>
            <p:nvPr/>
          </p:nvSpPr>
          <p:spPr>
            <a:xfrm>
              <a:off x="1752097" y="2984748"/>
              <a:ext cx="2458132" cy="53472"/>
            </a:xfrm>
            <a:custGeom>
              <a:avLst/>
              <a:gdLst/>
              <a:ahLst/>
              <a:cxnLst/>
              <a:rect l="l" t="t" r="r" b="b"/>
              <a:pathLst>
                <a:path w="2367279" h="17780">
                  <a:moveTo>
                    <a:pt x="0" y="0"/>
                  </a:moveTo>
                  <a:lnTo>
                    <a:pt x="2366962" y="1746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7">
              <a:extLst>
                <a:ext uri="{FF2B5EF4-FFF2-40B4-BE49-F238E27FC236}">
                  <a16:creationId xmlns:a16="http://schemas.microsoft.com/office/drawing/2014/main" id="{72239DB0-7BB6-F58D-BAF9-3F960E2B2ADB}"/>
                </a:ext>
              </a:extLst>
            </p:cNvPr>
            <p:cNvSpPr/>
            <p:nvPr/>
          </p:nvSpPr>
          <p:spPr>
            <a:xfrm>
              <a:off x="1755277" y="4142207"/>
              <a:ext cx="2393950" cy="27305"/>
            </a:xfrm>
            <a:custGeom>
              <a:avLst/>
              <a:gdLst/>
              <a:ahLst/>
              <a:cxnLst/>
              <a:rect l="l" t="t" r="r" b="b"/>
              <a:pathLst>
                <a:path w="2393950" h="27304">
                  <a:moveTo>
                    <a:pt x="0" y="26988"/>
                  </a:moveTo>
                  <a:lnTo>
                    <a:pt x="239395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58">
              <a:extLst>
                <a:ext uri="{FF2B5EF4-FFF2-40B4-BE49-F238E27FC236}">
                  <a16:creationId xmlns:a16="http://schemas.microsoft.com/office/drawing/2014/main" id="{2FD5F68B-57E4-29BB-6A33-6D9925CD8F53}"/>
                </a:ext>
              </a:extLst>
            </p:cNvPr>
            <p:cNvSpPr/>
            <p:nvPr/>
          </p:nvSpPr>
          <p:spPr>
            <a:xfrm>
              <a:off x="1595437" y="3533775"/>
              <a:ext cx="2733040" cy="1795780"/>
            </a:xfrm>
            <a:custGeom>
              <a:avLst/>
              <a:gdLst/>
              <a:ahLst/>
              <a:cxnLst/>
              <a:rect l="l" t="t" r="r" b="b"/>
              <a:pathLst>
                <a:path w="2733040" h="1795779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682035" y="50800"/>
                  </a:lnTo>
                  <a:lnTo>
                    <a:pt x="2682695" y="1720005"/>
                  </a:lnTo>
                  <a:lnTo>
                    <a:pt x="2656683" y="1721379"/>
                  </a:lnTo>
                  <a:lnTo>
                    <a:pt x="2698750" y="1795462"/>
                  </a:lnTo>
                  <a:lnTo>
                    <a:pt x="2732777" y="1717358"/>
                  </a:lnTo>
                  <a:lnTo>
                    <a:pt x="2708095" y="1718663"/>
                  </a:lnTo>
                  <a:lnTo>
                    <a:pt x="2707425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4" name="object 59">
              <a:extLst>
                <a:ext uri="{FF2B5EF4-FFF2-40B4-BE49-F238E27FC236}">
                  <a16:creationId xmlns:a16="http://schemas.microsoft.com/office/drawing/2014/main" id="{169429E8-23A0-1C07-E8AA-5C5F9C61F426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533" y="2595033"/>
              <a:ext cx="1629832" cy="613833"/>
            </a:xfrm>
            <a:prstGeom prst="rect">
              <a:avLst/>
            </a:prstGeom>
          </p:spPr>
        </p:pic>
        <p:pic>
          <p:nvPicPr>
            <p:cNvPr id="65" name="object 60">
              <a:extLst>
                <a:ext uri="{FF2B5EF4-FFF2-40B4-BE49-F238E27FC236}">
                  <a16:creationId xmlns:a16="http://schemas.microsoft.com/office/drawing/2014/main" id="{46C945F1-798B-3BAD-F8DD-7B758EFF1CC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427" y="2620963"/>
              <a:ext cx="1501496" cy="487015"/>
            </a:xfrm>
            <a:prstGeom prst="rect">
              <a:avLst/>
            </a:prstGeom>
          </p:spPr>
        </p:pic>
        <p:sp>
          <p:nvSpPr>
            <p:cNvPr id="66" name="object 61">
              <a:extLst>
                <a:ext uri="{FF2B5EF4-FFF2-40B4-BE49-F238E27FC236}">
                  <a16:creationId xmlns:a16="http://schemas.microsoft.com/office/drawing/2014/main" id="{052859F1-0CA9-7D4A-7D45-6D46DD1CA6B1}"/>
                </a:ext>
              </a:extLst>
            </p:cNvPr>
            <p:cNvSpPr/>
            <p:nvPr/>
          </p:nvSpPr>
          <p:spPr>
            <a:xfrm>
              <a:off x="179665" y="2616200"/>
              <a:ext cx="1511300" cy="496570"/>
            </a:xfrm>
            <a:custGeom>
              <a:avLst/>
              <a:gdLst/>
              <a:ahLst/>
              <a:cxnLst/>
              <a:rect l="l" t="t" r="r" b="b"/>
              <a:pathLst>
                <a:path w="1511300" h="496569">
                  <a:moveTo>
                    <a:pt x="0" y="0"/>
                  </a:moveTo>
                  <a:lnTo>
                    <a:pt x="1511022" y="0"/>
                  </a:lnTo>
                  <a:lnTo>
                    <a:pt x="1511022" y="496540"/>
                  </a:lnTo>
                  <a:lnTo>
                    <a:pt x="0" y="4965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AC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2">
              <a:extLst>
                <a:ext uri="{FF2B5EF4-FFF2-40B4-BE49-F238E27FC236}">
                  <a16:creationId xmlns:a16="http://schemas.microsoft.com/office/drawing/2014/main" id="{F4D3EAB2-81CE-6D9D-B6DF-41FF9BDC0EF3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8738" y="3260958"/>
              <a:ext cx="711553" cy="927230"/>
            </a:xfrm>
            <a:prstGeom prst="rect">
              <a:avLst/>
            </a:prstGeom>
          </p:spPr>
        </p:pic>
        <p:sp>
          <p:nvSpPr>
            <p:cNvPr id="68" name="object 63">
              <a:extLst>
                <a:ext uri="{FF2B5EF4-FFF2-40B4-BE49-F238E27FC236}">
                  <a16:creationId xmlns:a16="http://schemas.microsoft.com/office/drawing/2014/main" id="{3176FAC8-EFAE-AE04-35E1-9E6157B76443}"/>
                </a:ext>
              </a:extLst>
            </p:cNvPr>
            <p:cNvSpPr/>
            <p:nvPr/>
          </p:nvSpPr>
          <p:spPr>
            <a:xfrm>
              <a:off x="79375" y="4227512"/>
              <a:ext cx="1562100" cy="559435"/>
            </a:xfrm>
            <a:custGeom>
              <a:avLst/>
              <a:gdLst/>
              <a:ahLst/>
              <a:cxnLst/>
              <a:rect l="l" t="t" r="r" b="b"/>
              <a:pathLst>
                <a:path w="1562100" h="559435">
                  <a:moveTo>
                    <a:pt x="1344780" y="95343"/>
                  </a:moveTo>
                  <a:lnTo>
                    <a:pt x="0" y="95343"/>
                  </a:lnTo>
                  <a:lnTo>
                    <a:pt x="0" y="539165"/>
                  </a:lnTo>
                  <a:lnTo>
                    <a:pt x="67217" y="545821"/>
                  </a:lnTo>
                  <a:lnTo>
                    <a:pt x="129969" y="551032"/>
                  </a:lnTo>
                  <a:lnTo>
                    <a:pt x="188584" y="554887"/>
                  </a:lnTo>
                  <a:lnTo>
                    <a:pt x="243395" y="557474"/>
                  </a:lnTo>
                  <a:lnTo>
                    <a:pt x="294732" y="558880"/>
                  </a:lnTo>
                  <a:lnTo>
                    <a:pt x="342926" y="559194"/>
                  </a:lnTo>
                  <a:lnTo>
                    <a:pt x="388307" y="558504"/>
                  </a:lnTo>
                  <a:lnTo>
                    <a:pt x="431207" y="556899"/>
                  </a:lnTo>
                  <a:lnTo>
                    <a:pt x="471956" y="554465"/>
                  </a:lnTo>
                  <a:lnTo>
                    <a:pt x="510885" y="551291"/>
                  </a:lnTo>
                  <a:lnTo>
                    <a:pt x="584607" y="543076"/>
                  </a:lnTo>
                  <a:lnTo>
                    <a:pt x="833943" y="503966"/>
                  </a:lnTo>
                  <a:lnTo>
                    <a:pt x="872870" y="498238"/>
                  </a:lnTo>
                  <a:lnTo>
                    <a:pt x="913616" y="492739"/>
                  </a:lnTo>
                  <a:lnTo>
                    <a:pt x="956512" y="487557"/>
                  </a:lnTo>
                  <a:lnTo>
                    <a:pt x="1001889" y="482780"/>
                  </a:lnTo>
                  <a:lnTo>
                    <a:pt x="1050078" y="478497"/>
                  </a:lnTo>
                  <a:lnTo>
                    <a:pt x="1101410" y="474794"/>
                  </a:lnTo>
                  <a:lnTo>
                    <a:pt x="1156215" y="471762"/>
                  </a:lnTo>
                  <a:lnTo>
                    <a:pt x="1214824" y="469486"/>
                  </a:lnTo>
                  <a:lnTo>
                    <a:pt x="1277569" y="468056"/>
                  </a:lnTo>
                  <a:lnTo>
                    <a:pt x="1344780" y="467560"/>
                  </a:lnTo>
                  <a:lnTo>
                    <a:pt x="1344780" y="95343"/>
                  </a:lnTo>
                  <a:close/>
                </a:path>
                <a:path w="1562100" h="559435">
                  <a:moveTo>
                    <a:pt x="1446389" y="47089"/>
                  </a:moveTo>
                  <a:lnTo>
                    <a:pt x="110793" y="47089"/>
                  </a:lnTo>
                  <a:lnTo>
                    <a:pt x="110793" y="95343"/>
                  </a:lnTo>
                  <a:lnTo>
                    <a:pt x="1344780" y="95343"/>
                  </a:lnTo>
                  <a:lnTo>
                    <a:pt x="1344780" y="424234"/>
                  </a:lnTo>
                  <a:lnTo>
                    <a:pt x="1376546" y="422937"/>
                  </a:lnTo>
                  <a:lnTo>
                    <a:pt x="1409094" y="422045"/>
                  </a:lnTo>
                  <a:lnTo>
                    <a:pt x="1446389" y="421639"/>
                  </a:lnTo>
                  <a:lnTo>
                    <a:pt x="1446389" y="47089"/>
                  </a:lnTo>
                  <a:close/>
                </a:path>
                <a:path w="1562100" h="559435">
                  <a:moveTo>
                    <a:pt x="1562100" y="0"/>
                  </a:moveTo>
                  <a:lnTo>
                    <a:pt x="214933" y="0"/>
                  </a:lnTo>
                  <a:lnTo>
                    <a:pt x="214933" y="47089"/>
                  </a:lnTo>
                  <a:lnTo>
                    <a:pt x="1446389" y="47089"/>
                  </a:lnTo>
                  <a:lnTo>
                    <a:pt x="1446389" y="375329"/>
                  </a:lnTo>
                  <a:lnTo>
                    <a:pt x="1519612" y="373687"/>
                  </a:lnTo>
                  <a:lnTo>
                    <a:pt x="1562100" y="373383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4">
              <a:extLst>
                <a:ext uri="{FF2B5EF4-FFF2-40B4-BE49-F238E27FC236}">
                  <a16:creationId xmlns:a16="http://schemas.microsoft.com/office/drawing/2014/main" id="{4B6438FC-33EF-510E-F0B7-871EB4C96D3A}"/>
                </a:ext>
              </a:extLst>
            </p:cNvPr>
            <p:cNvSpPr/>
            <p:nvPr/>
          </p:nvSpPr>
          <p:spPr>
            <a:xfrm>
              <a:off x="79375" y="4227512"/>
              <a:ext cx="1562100" cy="559435"/>
            </a:xfrm>
            <a:custGeom>
              <a:avLst/>
              <a:gdLst/>
              <a:ahLst/>
              <a:cxnLst/>
              <a:rect l="l" t="t" r="r" b="b"/>
              <a:pathLst>
                <a:path w="1562100" h="559435">
                  <a:moveTo>
                    <a:pt x="0" y="95343"/>
                  </a:moveTo>
                  <a:lnTo>
                    <a:pt x="1344780" y="95343"/>
                  </a:lnTo>
                  <a:lnTo>
                    <a:pt x="1344780" y="467559"/>
                  </a:lnTo>
                  <a:lnTo>
                    <a:pt x="1277569" y="468056"/>
                  </a:lnTo>
                  <a:lnTo>
                    <a:pt x="1214824" y="469485"/>
                  </a:lnTo>
                  <a:lnTo>
                    <a:pt x="1156215" y="471761"/>
                  </a:lnTo>
                  <a:lnTo>
                    <a:pt x="1101410" y="474794"/>
                  </a:lnTo>
                  <a:lnTo>
                    <a:pt x="1050078" y="478496"/>
                  </a:lnTo>
                  <a:lnTo>
                    <a:pt x="1001889" y="482779"/>
                  </a:lnTo>
                  <a:lnTo>
                    <a:pt x="956512" y="487556"/>
                  </a:lnTo>
                  <a:lnTo>
                    <a:pt x="913616" y="492738"/>
                  </a:lnTo>
                  <a:lnTo>
                    <a:pt x="872870" y="498237"/>
                  </a:lnTo>
                  <a:lnTo>
                    <a:pt x="833943" y="503965"/>
                  </a:lnTo>
                  <a:lnTo>
                    <a:pt x="760224" y="515756"/>
                  </a:lnTo>
                  <a:lnTo>
                    <a:pt x="724771" y="521643"/>
                  </a:lnTo>
                  <a:lnTo>
                    <a:pt x="689813" y="527406"/>
                  </a:lnTo>
                  <a:lnTo>
                    <a:pt x="620062" y="538210"/>
                  </a:lnTo>
                  <a:lnTo>
                    <a:pt x="548325" y="547464"/>
                  </a:lnTo>
                  <a:lnTo>
                    <a:pt x="471956" y="554464"/>
                  </a:lnTo>
                  <a:lnTo>
                    <a:pt x="431207" y="556898"/>
                  </a:lnTo>
                  <a:lnTo>
                    <a:pt x="388307" y="558504"/>
                  </a:lnTo>
                  <a:lnTo>
                    <a:pt x="342925" y="559193"/>
                  </a:lnTo>
                  <a:lnTo>
                    <a:pt x="294732" y="558879"/>
                  </a:lnTo>
                  <a:lnTo>
                    <a:pt x="243395" y="557473"/>
                  </a:lnTo>
                  <a:lnTo>
                    <a:pt x="188584" y="554886"/>
                  </a:lnTo>
                  <a:lnTo>
                    <a:pt x="129969" y="551032"/>
                  </a:lnTo>
                  <a:lnTo>
                    <a:pt x="67217" y="545820"/>
                  </a:lnTo>
                  <a:lnTo>
                    <a:pt x="0" y="539164"/>
                  </a:lnTo>
                  <a:lnTo>
                    <a:pt x="0" y="95343"/>
                  </a:lnTo>
                  <a:close/>
                </a:path>
                <a:path w="1562100" h="559435">
                  <a:moveTo>
                    <a:pt x="110793" y="95343"/>
                  </a:moveTo>
                  <a:lnTo>
                    <a:pt x="110793" y="47088"/>
                  </a:lnTo>
                  <a:lnTo>
                    <a:pt x="1446389" y="47088"/>
                  </a:lnTo>
                  <a:lnTo>
                    <a:pt x="1446389" y="421639"/>
                  </a:lnTo>
                  <a:lnTo>
                    <a:pt x="1409094" y="422044"/>
                  </a:lnTo>
                  <a:lnTo>
                    <a:pt x="1376546" y="422936"/>
                  </a:lnTo>
                  <a:lnTo>
                    <a:pt x="1353517" y="423828"/>
                  </a:lnTo>
                  <a:lnTo>
                    <a:pt x="1344780" y="424233"/>
                  </a:lnTo>
                </a:path>
                <a:path w="1562100" h="559435">
                  <a:moveTo>
                    <a:pt x="214933" y="47088"/>
                  </a:moveTo>
                  <a:lnTo>
                    <a:pt x="214933" y="0"/>
                  </a:lnTo>
                  <a:lnTo>
                    <a:pt x="1562100" y="0"/>
                  </a:lnTo>
                  <a:lnTo>
                    <a:pt x="1562100" y="373383"/>
                  </a:lnTo>
                  <a:lnTo>
                    <a:pt x="1519612" y="373687"/>
                  </a:lnTo>
                  <a:lnTo>
                    <a:pt x="1482548" y="374356"/>
                  </a:lnTo>
                  <a:lnTo>
                    <a:pt x="1456332" y="375025"/>
                  </a:lnTo>
                  <a:lnTo>
                    <a:pt x="1446389" y="375329"/>
                  </a:lnTo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65">
            <a:extLst>
              <a:ext uri="{FF2B5EF4-FFF2-40B4-BE49-F238E27FC236}">
                <a16:creationId xmlns:a16="http://schemas.microsoft.com/office/drawing/2014/main" id="{96B79573-656D-F98F-96C8-165214D53ECB}"/>
              </a:ext>
            </a:extLst>
          </p:cNvPr>
          <p:cNvSpPr txBox="1"/>
          <p:nvPr/>
        </p:nvSpPr>
        <p:spPr>
          <a:xfrm>
            <a:off x="7187406" y="5357792"/>
            <a:ext cx="1374140" cy="31572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2420" marR="5080" indent="-300355">
              <a:lnSpc>
                <a:spcPts val="1130"/>
              </a:lnSpc>
              <a:spcBef>
                <a:spcPts val="260"/>
              </a:spcBef>
            </a:pPr>
            <a:r>
              <a:rPr sz="1050" b="1" spc="-5" dirty="0">
                <a:latin typeface="Calibri"/>
                <a:cs typeface="Calibri"/>
              </a:rPr>
              <a:t>Registro logs/Control </a:t>
            </a:r>
            <a:r>
              <a:rPr sz="1050" b="1" dirty="0">
                <a:latin typeface="Calibri"/>
                <a:cs typeface="Calibri"/>
              </a:rPr>
              <a:t>de </a:t>
            </a:r>
            <a:r>
              <a:rPr sz="1050" b="1" spc="-225" dirty="0">
                <a:latin typeface="Calibri"/>
                <a:cs typeface="Calibri"/>
              </a:rPr>
              <a:t> </a:t>
            </a:r>
            <a:r>
              <a:rPr sz="1050" b="1" spc="-5" dirty="0">
                <a:latin typeface="Calibri"/>
                <a:cs typeface="Calibri"/>
              </a:rPr>
              <a:t>integraciones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6D285AC9-B2CC-CCB0-A67A-D2827ED3B3D3}"/>
              </a:ext>
            </a:extLst>
          </p:cNvPr>
          <p:cNvSpPr txBox="1"/>
          <p:nvPr/>
        </p:nvSpPr>
        <p:spPr>
          <a:xfrm>
            <a:off x="3403600" y="372714"/>
            <a:ext cx="854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5F5F5F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67">
            <a:extLst>
              <a:ext uri="{FF2B5EF4-FFF2-40B4-BE49-F238E27FC236}">
                <a16:creationId xmlns:a16="http://schemas.microsoft.com/office/drawing/2014/main" id="{3E1716CA-7996-F854-2090-BACB1A2B68FB}"/>
              </a:ext>
            </a:extLst>
          </p:cNvPr>
          <p:cNvSpPr txBox="1"/>
          <p:nvPr/>
        </p:nvSpPr>
        <p:spPr>
          <a:xfrm>
            <a:off x="10854" y="3751260"/>
            <a:ext cx="14855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 algn="ctr">
              <a:lnSpc>
                <a:spcPct val="100000"/>
              </a:lnSpc>
              <a:spcBef>
                <a:spcPts val="100"/>
              </a:spcBef>
            </a:pPr>
            <a:r>
              <a:rPr sz="1200" b="1" spc="-15" dirty="0" err="1">
                <a:solidFill>
                  <a:srgbClr val="FFFFFF"/>
                </a:solidFill>
                <a:latin typeface="Calibri"/>
                <a:cs typeface="Calibri"/>
              </a:rPr>
              <a:t>Tabla</a:t>
            </a:r>
            <a:r>
              <a:rPr lang="es-MX" sz="1200" b="1" spc="-15" dirty="0">
                <a:solidFill>
                  <a:srgbClr val="FFFFFF"/>
                </a:solidFill>
                <a:latin typeface="Calibri"/>
                <a:cs typeface="Calibri"/>
              </a:rPr>
              <a:t>s Kilometraje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73" name="object 68">
            <a:extLst>
              <a:ext uri="{FF2B5EF4-FFF2-40B4-BE49-F238E27FC236}">
                <a16:creationId xmlns:a16="http://schemas.microsoft.com/office/drawing/2014/main" id="{65A77851-6702-D9B9-7CEC-5EDD195346DB}"/>
              </a:ext>
            </a:extLst>
          </p:cNvPr>
          <p:cNvGrpSpPr/>
          <p:nvPr/>
        </p:nvGrpSpPr>
        <p:grpSpPr>
          <a:xfrm>
            <a:off x="4195233" y="1383242"/>
            <a:ext cx="1891664" cy="4265295"/>
            <a:chOff x="4093633" y="2040466"/>
            <a:chExt cx="1891664" cy="4265295"/>
          </a:xfrm>
        </p:grpSpPr>
        <p:pic>
          <p:nvPicPr>
            <p:cNvPr id="74" name="object 69">
              <a:extLst>
                <a:ext uri="{FF2B5EF4-FFF2-40B4-BE49-F238E27FC236}">
                  <a16:creationId xmlns:a16="http://schemas.microsoft.com/office/drawing/2014/main" id="{A2F12067-3BFE-DB7D-C369-07C30334F85B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94237" y="6110288"/>
              <a:ext cx="1290637" cy="195261"/>
            </a:xfrm>
            <a:prstGeom prst="rect">
              <a:avLst/>
            </a:prstGeom>
          </p:spPr>
        </p:pic>
        <p:pic>
          <p:nvPicPr>
            <p:cNvPr id="75" name="object 70">
              <a:extLst>
                <a:ext uri="{FF2B5EF4-FFF2-40B4-BE49-F238E27FC236}">
                  <a16:creationId xmlns:a16="http://schemas.microsoft.com/office/drawing/2014/main" id="{1A275FA4-4461-3234-07A1-AAEF4FDFADB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50833" y="2302932"/>
              <a:ext cx="575733" cy="469900"/>
            </a:xfrm>
            <a:prstGeom prst="rect">
              <a:avLst/>
            </a:prstGeom>
          </p:spPr>
        </p:pic>
        <p:pic>
          <p:nvPicPr>
            <p:cNvPr id="76" name="object 71">
              <a:extLst>
                <a:ext uri="{FF2B5EF4-FFF2-40B4-BE49-F238E27FC236}">
                  <a16:creationId xmlns:a16="http://schemas.microsoft.com/office/drawing/2014/main" id="{A4FB1F99-EFD2-7A51-D932-89716EF6547D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93633" y="2040466"/>
              <a:ext cx="469900" cy="867833"/>
            </a:xfrm>
            <a:prstGeom prst="rect">
              <a:avLst/>
            </a:prstGeom>
          </p:spPr>
        </p:pic>
      </p:grpSp>
      <p:sp>
        <p:nvSpPr>
          <p:cNvPr id="77" name="object 72">
            <a:extLst>
              <a:ext uri="{FF2B5EF4-FFF2-40B4-BE49-F238E27FC236}">
                <a16:creationId xmlns:a16="http://schemas.microsoft.com/office/drawing/2014/main" id="{EF4167BE-C7EE-3DD7-E644-3AA4EBD8F9AB}"/>
              </a:ext>
            </a:extLst>
          </p:cNvPr>
          <p:cNvSpPr txBox="1"/>
          <p:nvPr/>
        </p:nvSpPr>
        <p:spPr>
          <a:xfrm>
            <a:off x="4252128" y="1523091"/>
            <a:ext cx="273685" cy="60642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SM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8" name="object 73">
            <a:extLst>
              <a:ext uri="{FF2B5EF4-FFF2-40B4-BE49-F238E27FC236}">
                <a16:creationId xmlns:a16="http://schemas.microsoft.com/office/drawing/2014/main" id="{B4495D40-11D7-1DC1-6CB0-97F31270EFCE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88933" y="1946276"/>
            <a:ext cx="685800" cy="469900"/>
          </a:xfrm>
          <a:prstGeom prst="rect">
            <a:avLst/>
          </a:prstGeom>
        </p:spPr>
      </p:pic>
      <p:sp>
        <p:nvSpPr>
          <p:cNvPr id="79" name="object 74">
            <a:extLst>
              <a:ext uri="{FF2B5EF4-FFF2-40B4-BE49-F238E27FC236}">
                <a16:creationId xmlns:a16="http://schemas.microsoft.com/office/drawing/2014/main" id="{F616D777-2218-D438-4B89-C8DA673BAFD5}"/>
              </a:ext>
            </a:extLst>
          </p:cNvPr>
          <p:cNvSpPr txBox="1"/>
          <p:nvPr/>
        </p:nvSpPr>
        <p:spPr>
          <a:xfrm>
            <a:off x="4711700" y="1637475"/>
            <a:ext cx="422275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22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ESS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0" name="object 75">
            <a:extLst>
              <a:ext uri="{FF2B5EF4-FFF2-40B4-BE49-F238E27FC236}">
                <a16:creationId xmlns:a16="http://schemas.microsoft.com/office/drawing/2014/main" id="{276143C7-6888-7B57-B481-8824DFC7C73A}"/>
              </a:ext>
            </a:extLst>
          </p:cNvPr>
          <p:cNvGrpSpPr/>
          <p:nvPr/>
        </p:nvGrpSpPr>
        <p:grpSpPr>
          <a:xfrm>
            <a:off x="1941512" y="977901"/>
            <a:ext cx="7339330" cy="4358005"/>
            <a:chOff x="1839912" y="1635125"/>
            <a:chExt cx="7339330" cy="4358005"/>
          </a:xfrm>
        </p:grpSpPr>
        <p:pic>
          <p:nvPicPr>
            <p:cNvPr id="81" name="object 76">
              <a:extLst>
                <a:ext uri="{FF2B5EF4-FFF2-40B4-BE49-F238E27FC236}">
                  <a16:creationId xmlns:a16="http://schemas.microsoft.com/office/drawing/2014/main" id="{00163670-D072-9765-CA9C-A1E1254817BD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15037" y="2395537"/>
              <a:ext cx="312736" cy="374650"/>
            </a:xfrm>
            <a:prstGeom prst="rect">
              <a:avLst/>
            </a:prstGeom>
          </p:spPr>
        </p:pic>
        <p:pic>
          <p:nvPicPr>
            <p:cNvPr id="82" name="object 77">
              <a:extLst>
                <a:ext uri="{FF2B5EF4-FFF2-40B4-BE49-F238E27FC236}">
                  <a16:creationId xmlns:a16="http://schemas.microsoft.com/office/drawing/2014/main" id="{28429950-AF1F-1304-6540-85524FC8EF43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43087" y="2290762"/>
              <a:ext cx="620712" cy="584200"/>
            </a:xfrm>
            <a:prstGeom prst="rect">
              <a:avLst/>
            </a:prstGeom>
          </p:spPr>
        </p:pic>
        <p:sp>
          <p:nvSpPr>
            <p:cNvPr id="83" name="object 78">
              <a:extLst>
                <a:ext uri="{FF2B5EF4-FFF2-40B4-BE49-F238E27FC236}">
                  <a16:creationId xmlns:a16="http://schemas.microsoft.com/office/drawing/2014/main" id="{DBEAEEB3-09DC-668D-A885-12A41F7AD611}"/>
                </a:ext>
              </a:extLst>
            </p:cNvPr>
            <p:cNvSpPr/>
            <p:nvPr/>
          </p:nvSpPr>
          <p:spPr>
            <a:xfrm>
              <a:off x="1843087" y="2290762"/>
              <a:ext cx="621030" cy="584200"/>
            </a:xfrm>
            <a:custGeom>
              <a:avLst/>
              <a:gdLst/>
              <a:ahLst/>
              <a:cxnLst/>
              <a:rect l="l" t="t" r="r" b="b"/>
              <a:pathLst>
                <a:path w="621030" h="584200">
                  <a:moveTo>
                    <a:pt x="0" y="292100"/>
                  </a:moveTo>
                  <a:lnTo>
                    <a:pt x="4062" y="244719"/>
                  </a:lnTo>
                  <a:lnTo>
                    <a:pt x="15822" y="199773"/>
                  </a:lnTo>
                  <a:lnTo>
                    <a:pt x="34641" y="157863"/>
                  </a:lnTo>
                  <a:lnTo>
                    <a:pt x="59880" y="119589"/>
                  </a:lnTo>
                  <a:lnTo>
                    <a:pt x="90901" y="85554"/>
                  </a:lnTo>
                  <a:lnTo>
                    <a:pt x="127063" y="56358"/>
                  </a:lnTo>
                  <a:lnTo>
                    <a:pt x="167729" y="32603"/>
                  </a:lnTo>
                  <a:lnTo>
                    <a:pt x="212259" y="14891"/>
                  </a:lnTo>
                  <a:lnTo>
                    <a:pt x="260014" y="3823"/>
                  </a:lnTo>
                  <a:lnTo>
                    <a:pt x="310356" y="0"/>
                  </a:lnTo>
                  <a:lnTo>
                    <a:pt x="360697" y="3823"/>
                  </a:lnTo>
                  <a:lnTo>
                    <a:pt x="408452" y="14891"/>
                  </a:lnTo>
                  <a:lnTo>
                    <a:pt x="452982" y="32603"/>
                  </a:lnTo>
                  <a:lnTo>
                    <a:pt x="493648" y="56358"/>
                  </a:lnTo>
                  <a:lnTo>
                    <a:pt x="529810" y="85554"/>
                  </a:lnTo>
                  <a:lnTo>
                    <a:pt x="560831" y="119589"/>
                  </a:lnTo>
                  <a:lnTo>
                    <a:pt x="586070" y="157863"/>
                  </a:lnTo>
                  <a:lnTo>
                    <a:pt x="604889" y="199773"/>
                  </a:lnTo>
                  <a:lnTo>
                    <a:pt x="616649" y="244719"/>
                  </a:lnTo>
                  <a:lnTo>
                    <a:pt x="620712" y="292100"/>
                  </a:lnTo>
                  <a:lnTo>
                    <a:pt x="616649" y="339480"/>
                  </a:lnTo>
                  <a:lnTo>
                    <a:pt x="604889" y="384426"/>
                  </a:lnTo>
                  <a:lnTo>
                    <a:pt x="586070" y="426336"/>
                  </a:lnTo>
                  <a:lnTo>
                    <a:pt x="560831" y="464610"/>
                  </a:lnTo>
                  <a:lnTo>
                    <a:pt x="529810" y="498645"/>
                  </a:lnTo>
                  <a:lnTo>
                    <a:pt x="493648" y="527841"/>
                  </a:lnTo>
                  <a:lnTo>
                    <a:pt x="452982" y="551596"/>
                  </a:lnTo>
                  <a:lnTo>
                    <a:pt x="408452" y="569308"/>
                  </a:lnTo>
                  <a:lnTo>
                    <a:pt x="360697" y="580376"/>
                  </a:lnTo>
                  <a:lnTo>
                    <a:pt x="310356" y="584200"/>
                  </a:lnTo>
                  <a:lnTo>
                    <a:pt x="260014" y="580376"/>
                  </a:lnTo>
                  <a:lnTo>
                    <a:pt x="212259" y="569308"/>
                  </a:lnTo>
                  <a:lnTo>
                    <a:pt x="167729" y="551596"/>
                  </a:lnTo>
                  <a:lnTo>
                    <a:pt x="127063" y="527841"/>
                  </a:lnTo>
                  <a:lnTo>
                    <a:pt x="90901" y="498645"/>
                  </a:lnTo>
                  <a:lnTo>
                    <a:pt x="59880" y="464610"/>
                  </a:lnTo>
                  <a:lnTo>
                    <a:pt x="34641" y="426336"/>
                  </a:lnTo>
                  <a:lnTo>
                    <a:pt x="15822" y="384426"/>
                  </a:lnTo>
                  <a:lnTo>
                    <a:pt x="4062" y="339480"/>
                  </a:lnTo>
                  <a:lnTo>
                    <a:pt x="0" y="292100"/>
                  </a:lnTo>
                  <a:close/>
                </a:path>
              </a:pathLst>
            </a:custGeom>
            <a:ln w="635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79">
              <a:extLst>
                <a:ext uri="{FF2B5EF4-FFF2-40B4-BE49-F238E27FC236}">
                  <a16:creationId xmlns:a16="http://schemas.microsoft.com/office/drawing/2014/main" id="{B3BA0646-AF01-3B14-AD88-E54FBA267B04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75299" y="1638299"/>
              <a:ext cx="620712" cy="584200"/>
            </a:xfrm>
            <a:prstGeom prst="rect">
              <a:avLst/>
            </a:prstGeom>
          </p:spPr>
        </p:pic>
        <p:sp>
          <p:nvSpPr>
            <p:cNvPr id="85" name="object 80">
              <a:extLst>
                <a:ext uri="{FF2B5EF4-FFF2-40B4-BE49-F238E27FC236}">
                  <a16:creationId xmlns:a16="http://schemas.microsoft.com/office/drawing/2014/main" id="{A3018295-E7FD-8DDB-4030-E661A8BF7614}"/>
                </a:ext>
              </a:extLst>
            </p:cNvPr>
            <p:cNvSpPr/>
            <p:nvPr/>
          </p:nvSpPr>
          <p:spPr>
            <a:xfrm>
              <a:off x="5575300" y="1638300"/>
              <a:ext cx="621030" cy="584200"/>
            </a:xfrm>
            <a:custGeom>
              <a:avLst/>
              <a:gdLst/>
              <a:ahLst/>
              <a:cxnLst/>
              <a:rect l="l" t="t" r="r" b="b"/>
              <a:pathLst>
                <a:path w="621029" h="584200">
                  <a:moveTo>
                    <a:pt x="0" y="292100"/>
                  </a:moveTo>
                  <a:lnTo>
                    <a:pt x="4062" y="244719"/>
                  </a:lnTo>
                  <a:lnTo>
                    <a:pt x="15822" y="199773"/>
                  </a:lnTo>
                  <a:lnTo>
                    <a:pt x="34641" y="157863"/>
                  </a:lnTo>
                  <a:lnTo>
                    <a:pt x="59880" y="119589"/>
                  </a:lnTo>
                  <a:lnTo>
                    <a:pt x="90901" y="85554"/>
                  </a:lnTo>
                  <a:lnTo>
                    <a:pt x="127063" y="56358"/>
                  </a:lnTo>
                  <a:lnTo>
                    <a:pt x="167729" y="32603"/>
                  </a:lnTo>
                  <a:lnTo>
                    <a:pt x="212259" y="14891"/>
                  </a:lnTo>
                  <a:lnTo>
                    <a:pt x="260015" y="3823"/>
                  </a:lnTo>
                  <a:lnTo>
                    <a:pt x="310356" y="0"/>
                  </a:lnTo>
                  <a:lnTo>
                    <a:pt x="360697" y="3823"/>
                  </a:lnTo>
                  <a:lnTo>
                    <a:pt x="408453" y="14891"/>
                  </a:lnTo>
                  <a:lnTo>
                    <a:pt x="452983" y="32603"/>
                  </a:lnTo>
                  <a:lnTo>
                    <a:pt x="493649" y="56358"/>
                  </a:lnTo>
                  <a:lnTo>
                    <a:pt x="529811" y="85554"/>
                  </a:lnTo>
                  <a:lnTo>
                    <a:pt x="560832" y="119589"/>
                  </a:lnTo>
                  <a:lnTo>
                    <a:pt x="586071" y="157863"/>
                  </a:lnTo>
                  <a:lnTo>
                    <a:pt x="604890" y="199773"/>
                  </a:lnTo>
                  <a:lnTo>
                    <a:pt x="616650" y="244719"/>
                  </a:lnTo>
                  <a:lnTo>
                    <a:pt x="620713" y="292100"/>
                  </a:lnTo>
                  <a:lnTo>
                    <a:pt x="616650" y="339480"/>
                  </a:lnTo>
                  <a:lnTo>
                    <a:pt x="604890" y="384426"/>
                  </a:lnTo>
                  <a:lnTo>
                    <a:pt x="586071" y="426336"/>
                  </a:lnTo>
                  <a:lnTo>
                    <a:pt x="560832" y="464610"/>
                  </a:lnTo>
                  <a:lnTo>
                    <a:pt x="529811" y="498645"/>
                  </a:lnTo>
                  <a:lnTo>
                    <a:pt x="493649" y="527841"/>
                  </a:lnTo>
                  <a:lnTo>
                    <a:pt x="452983" y="551596"/>
                  </a:lnTo>
                  <a:lnTo>
                    <a:pt x="408453" y="569308"/>
                  </a:lnTo>
                  <a:lnTo>
                    <a:pt x="360697" y="580376"/>
                  </a:lnTo>
                  <a:lnTo>
                    <a:pt x="310356" y="584200"/>
                  </a:lnTo>
                  <a:lnTo>
                    <a:pt x="260015" y="580376"/>
                  </a:lnTo>
                  <a:lnTo>
                    <a:pt x="212259" y="569308"/>
                  </a:lnTo>
                  <a:lnTo>
                    <a:pt x="167729" y="551596"/>
                  </a:lnTo>
                  <a:lnTo>
                    <a:pt x="127063" y="527841"/>
                  </a:lnTo>
                  <a:lnTo>
                    <a:pt x="90901" y="498645"/>
                  </a:lnTo>
                  <a:lnTo>
                    <a:pt x="59880" y="464610"/>
                  </a:lnTo>
                  <a:lnTo>
                    <a:pt x="34641" y="426336"/>
                  </a:lnTo>
                  <a:lnTo>
                    <a:pt x="15822" y="384426"/>
                  </a:lnTo>
                  <a:lnTo>
                    <a:pt x="4062" y="339480"/>
                  </a:lnTo>
                  <a:lnTo>
                    <a:pt x="0" y="292100"/>
                  </a:lnTo>
                  <a:close/>
                </a:path>
              </a:pathLst>
            </a:custGeom>
            <a:ln w="635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1">
              <a:extLst>
                <a:ext uri="{FF2B5EF4-FFF2-40B4-BE49-F238E27FC236}">
                  <a16:creationId xmlns:a16="http://schemas.microsoft.com/office/drawing/2014/main" id="{761B33A4-A813-B6D3-02E6-84B42CA8FA0A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55037" y="5405437"/>
              <a:ext cx="620712" cy="584200"/>
            </a:xfrm>
            <a:prstGeom prst="rect">
              <a:avLst/>
            </a:prstGeom>
          </p:spPr>
        </p:pic>
        <p:sp>
          <p:nvSpPr>
            <p:cNvPr id="87" name="object 82">
              <a:extLst>
                <a:ext uri="{FF2B5EF4-FFF2-40B4-BE49-F238E27FC236}">
                  <a16:creationId xmlns:a16="http://schemas.microsoft.com/office/drawing/2014/main" id="{EB7C3E04-389B-D9C9-B744-0FAB68F10243}"/>
                </a:ext>
              </a:extLst>
            </p:cNvPr>
            <p:cNvSpPr/>
            <p:nvPr/>
          </p:nvSpPr>
          <p:spPr>
            <a:xfrm>
              <a:off x="8555037" y="5405437"/>
              <a:ext cx="621030" cy="584200"/>
            </a:xfrm>
            <a:custGeom>
              <a:avLst/>
              <a:gdLst/>
              <a:ahLst/>
              <a:cxnLst/>
              <a:rect l="l" t="t" r="r" b="b"/>
              <a:pathLst>
                <a:path w="621029" h="584200">
                  <a:moveTo>
                    <a:pt x="0" y="292100"/>
                  </a:moveTo>
                  <a:lnTo>
                    <a:pt x="4062" y="244719"/>
                  </a:lnTo>
                  <a:lnTo>
                    <a:pt x="15822" y="199773"/>
                  </a:lnTo>
                  <a:lnTo>
                    <a:pt x="34641" y="157863"/>
                  </a:lnTo>
                  <a:lnTo>
                    <a:pt x="59880" y="119589"/>
                  </a:lnTo>
                  <a:lnTo>
                    <a:pt x="90901" y="85554"/>
                  </a:lnTo>
                  <a:lnTo>
                    <a:pt x="127063" y="56358"/>
                  </a:lnTo>
                  <a:lnTo>
                    <a:pt x="167729" y="32603"/>
                  </a:lnTo>
                  <a:lnTo>
                    <a:pt x="212259" y="14891"/>
                  </a:lnTo>
                  <a:lnTo>
                    <a:pt x="260014" y="3823"/>
                  </a:lnTo>
                  <a:lnTo>
                    <a:pt x="310356" y="0"/>
                  </a:lnTo>
                  <a:lnTo>
                    <a:pt x="360697" y="3823"/>
                  </a:lnTo>
                  <a:lnTo>
                    <a:pt x="408452" y="14891"/>
                  </a:lnTo>
                  <a:lnTo>
                    <a:pt x="452982" y="32603"/>
                  </a:lnTo>
                  <a:lnTo>
                    <a:pt x="493648" y="56358"/>
                  </a:lnTo>
                  <a:lnTo>
                    <a:pt x="529810" y="85554"/>
                  </a:lnTo>
                  <a:lnTo>
                    <a:pt x="560831" y="119589"/>
                  </a:lnTo>
                  <a:lnTo>
                    <a:pt x="586070" y="157863"/>
                  </a:lnTo>
                  <a:lnTo>
                    <a:pt x="604889" y="199773"/>
                  </a:lnTo>
                  <a:lnTo>
                    <a:pt x="616649" y="244719"/>
                  </a:lnTo>
                  <a:lnTo>
                    <a:pt x="620712" y="292100"/>
                  </a:lnTo>
                  <a:lnTo>
                    <a:pt x="616649" y="339480"/>
                  </a:lnTo>
                  <a:lnTo>
                    <a:pt x="604889" y="384426"/>
                  </a:lnTo>
                  <a:lnTo>
                    <a:pt x="586070" y="426336"/>
                  </a:lnTo>
                  <a:lnTo>
                    <a:pt x="560831" y="464610"/>
                  </a:lnTo>
                  <a:lnTo>
                    <a:pt x="529810" y="498645"/>
                  </a:lnTo>
                  <a:lnTo>
                    <a:pt x="493648" y="527841"/>
                  </a:lnTo>
                  <a:lnTo>
                    <a:pt x="452982" y="551596"/>
                  </a:lnTo>
                  <a:lnTo>
                    <a:pt x="408452" y="569308"/>
                  </a:lnTo>
                  <a:lnTo>
                    <a:pt x="360697" y="580376"/>
                  </a:lnTo>
                  <a:lnTo>
                    <a:pt x="310356" y="584200"/>
                  </a:lnTo>
                  <a:lnTo>
                    <a:pt x="260014" y="580376"/>
                  </a:lnTo>
                  <a:lnTo>
                    <a:pt x="212259" y="569308"/>
                  </a:lnTo>
                  <a:lnTo>
                    <a:pt x="167729" y="551596"/>
                  </a:lnTo>
                  <a:lnTo>
                    <a:pt x="127063" y="527841"/>
                  </a:lnTo>
                  <a:lnTo>
                    <a:pt x="90901" y="498645"/>
                  </a:lnTo>
                  <a:lnTo>
                    <a:pt x="59880" y="464610"/>
                  </a:lnTo>
                  <a:lnTo>
                    <a:pt x="34641" y="426336"/>
                  </a:lnTo>
                  <a:lnTo>
                    <a:pt x="15822" y="384426"/>
                  </a:lnTo>
                  <a:lnTo>
                    <a:pt x="4062" y="339480"/>
                  </a:lnTo>
                  <a:lnTo>
                    <a:pt x="0" y="292100"/>
                  </a:lnTo>
                  <a:close/>
                </a:path>
              </a:pathLst>
            </a:custGeom>
            <a:ln w="635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3">
              <a:extLst>
                <a:ext uri="{FF2B5EF4-FFF2-40B4-BE49-F238E27FC236}">
                  <a16:creationId xmlns:a16="http://schemas.microsoft.com/office/drawing/2014/main" id="{06AF0368-7367-B65D-B022-DA4A59673EB5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05787" y="2419350"/>
              <a:ext cx="620712" cy="584200"/>
            </a:xfrm>
            <a:prstGeom prst="rect">
              <a:avLst/>
            </a:prstGeom>
          </p:spPr>
        </p:pic>
        <p:sp>
          <p:nvSpPr>
            <p:cNvPr id="89" name="object 84">
              <a:extLst>
                <a:ext uri="{FF2B5EF4-FFF2-40B4-BE49-F238E27FC236}">
                  <a16:creationId xmlns:a16="http://schemas.microsoft.com/office/drawing/2014/main" id="{E0EEE543-143A-0C02-EEF5-FEDC42A00486}"/>
                </a:ext>
              </a:extLst>
            </p:cNvPr>
            <p:cNvSpPr/>
            <p:nvPr/>
          </p:nvSpPr>
          <p:spPr>
            <a:xfrm>
              <a:off x="8205787" y="2419350"/>
              <a:ext cx="621030" cy="584200"/>
            </a:xfrm>
            <a:custGeom>
              <a:avLst/>
              <a:gdLst/>
              <a:ahLst/>
              <a:cxnLst/>
              <a:rect l="l" t="t" r="r" b="b"/>
              <a:pathLst>
                <a:path w="621029" h="584200">
                  <a:moveTo>
                    <a:pt x="0" y="292100"/>
                  </a:moveTo>
                  <a:lnTo>
                    <a:pt x="4062" y="244719"/>
                  </a:lnTo>
                  <a:lnTo>
                    <a:pt x="15822" y="199773"/>
                  </a:lnTo>
                  <a:lnTo>
                    <a:pt x="34641" y="157863"/>
                  </a:lnTo>
                  <a:lnTo>
                    <a:pt x="59880" y="119589"/>
                  </a:lnTo>
                  <a:lnTo>
                    <a:pt x="90901" y="85554"/>
                  </a:lnTo>
                  <a:lnTo>
                    <a:pt x="127063" y="56358"/>
                  </a:lnTo>
                  <a:lnTo>
                    <a:pt x="167729" y="32603"/>
                  </a:lnTo>
                  <a:lnTo>
                    <a:pt x="212259" y="14891"/>
                  </a:lnTo>
                  <a:lnTo>
                    <a:pt x="260014" y="3823"/>
                  </a:lnTo>
                  <a:lnTo>
                    <a:pt x="310356" y="0"/>
                  </a:lnTo>
                  <a:lnTo>
                    <a:pt x="360697" y="3823"/>
                  </a:lnTo>
                  <a:lnTo>
                    <a:pt x="408452" y="14891"/>
                  </a:lnTo>
                  <a:lnTo>
                    <a:pt x="452982" y="32603"/>
                  </a:lnTo>
                  <a:lnTo>
                    <a:pt x="493648" y="56358"/>
                  </a:lnTo>
                  <a:lnTo>
                    <a:pt x="529810" y="85554"/>
                  </a:lnTo>
                  <a:lnTo>
                    <a:pt x="560831" y="119589"/>
                  </a:lnTo>
                  <a:lnTo>
                    <a:pt x="586070" y="157863"/>
                  </a:lnTo>
                  <a:lnTo>
                    <a:pt x="604889" y="199773"/>
                  </a:lnTo>
                  <a:lnTo>
                    <a:pt x="616649" y="244719"/>
                  </a:lnTo>
                  <a:lnTo>
                    <a:pt x="620712" y="292100"/>
                  </a:lnTo>
                  <a:lnTo>
                    <a:pt x="616649" y="339480"/>
                  </a:lnTo>
                  <a:lnTo>
                    <a:pt x="604889" y="384426"/>
                  </a:lnTo>
                  <a:lnTo>
                    <a:pt x="586070" y="426336"/>
                  </a:lnTo>
                  <a:lnTo>
                    <a:pt x="560831" y="464610"/>
                  </a:lnTo>
                  <a:lnTo>
                    <a:pt x="529810" y="498645"/>
                  </a:lnTo>
                  <a:lnTo>
                    <a:pt x="493648" y="527841"/>
                  </a:lnTo>
                  <a:lnTo>
                    <a:pt x="452982" y="551596"/>
                  </a:lnTo>
                  <a:lnTo>
                    <a:pt x="408452" y="569308"/>
                  </a:lnTo>
                  <a:lnTo>
                    <a:pt x="360697" y="580376"/>
                  </a:lnTo>
                  <a:lnTo>
                    <a:pt x="310356" y="584200"/>
                  </a:lnTo>
                  <a:lnTo>
                    <a:pt x="260014" y="580376"/>
                  </a:lnTo>
                  <a:lnTo>
                    <a:pt x="212259" y="569308"/>
                  </a:lnTo>
                  <a:lnTo>
                    <a:pt x="167729" y="551596"/>
                  </a:lnTo>
                  <a:lnTo>
                    <a:pt x="127063" y="527841"/>
                  </a:lnTo>
                  <a:lnTo>
                    <a:pt x="90901" y="498645"/>
                  </a:lnTo>
                  <a:lnTo>
                    <a:pt x="59880" y="464610"/>
                  </a:lnTo>
                  <a:lnTo>
                    <a:pt x="34641" y="426336"/>
                  </a:lnTo>
                  <a:lnTo>
                    <a:pt x="15822" y="384426"/>
                  </a:lnTo>
                  <a:lnTo>
                    <a:pt x="4062" y="339480"/>
                  </a:lnTo>
                  <a:lnTo>
                    <a:pt x="0" y="292100"/>
                  </a:lnTo>
                  <a:close/>
                </a:path>
              </a:pathLst>
            </a:custGeom>
            <a:ln w="635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0">
            <a:extLst>
              <a:ext uri="{FF2B5EF4-FFF2-40B4-BE49-F238E27FC236}">
                <a16:creationId xmlns:a16="http://schemas.microsoft.com/office/drawing/2014/main" id="{B0CB8C22-9EAB-D38A-74D3-39A0FCFB238D}"/>
              </a:ext>
            </a:extLst>
          </p:cNvPr>
          <p:cNvSpPr/>
          <p:nvPr/>
        </p:nvSpPr>
        <p:spPr>
          <a:xfrm>
            <a:off x="4168169" y="2138141"/>
            <a:ext cx="621030" cy="584200"/>
          </a:xfrm>
          <a:custGeom>
            <a:avLst/>
            <a:gdLst/>
            <a:ahLst/>
            <a:cxnLst/>
            <a:rect l="l" t="t" r="r" b="b"/>
            <a:pathLst>
              <a:path w="621029" h="584200">
                <a:moveTo>
                  <a:pt x="0" y="292100"/>
                </a:moveTo>
                <a:lnTo>
                  <a:pt x="4062" y="244719"/>
                </a:lnTo>
                <a:lnTo>
                  <a:pt x="15822" y="199773"/>
                </a:lnTo>
                <a:lnTo>
                  <a:pt x="34641" y="157863"/>
                </a:lnTo>
                <a:lnTo>
                  <a:pt x="59880" y="119589"/>
                </a:lnTo>
                <a:lnTo>
                  <a:pt x="90901" y="85554"/>
                </a:lnTo>
                <a:lnTo>
                  <a:pt x="127063" y="56358"/>
                </a:lnTo>
                <a:lnTo>
                  <a:pt x="167729" y="32603"/>
                </a:lnTo>
                <a:lnTo>
                  <a:pt x="212259" y="14891"/>
                </a:lnTo>
                <a:lnTo>
                  <a:pt x="260015" y="3823"/>
                </a:lnTo>
                <a:lnTo>
                  <a:pt x="310356" y="0"/>
                </a:lnTo>
                <a:lnTo>
                  <a:pt x="360697" y="3823"/>
                </a:lnTo>
                <a:lnTo>
                  <a:pt x="408453" y="14891"/>
                </a:lnTo>
                <a:lnTo>
                  <a:pt x="452983" y="32603"/>
                </a:lnTo>
                <a:lnTo>
                  <a:pt x="493649" y="56358"/>
                </a:lnTo>
                <a:lnTo>
                  <a:pt x="529811" y="85554"/>
                </a:lnTo>
                <a:lnTo>
                  <a:pt x="560832" y="119589"/>
                </a:lnTo>
                <a:lnTo>
                  <a:pt x="586071" y="157863"/>
                </a:lnTo>
                <a:lnTo>
                  <a:pt x="604890" y="199773"/>
                </a:lnTo>
                <a:lnTo>
                  <a:pt x="616650" y="244719"/>
                </a:lnTo>
                <a:lnTo>
                  <a:pt x="620713" y="292100"/>
                </a:lnTo>
                <a:lnTo>
                  <a:pt x="616650" y="339480"/>
                </a:lnTo>
                <a:lnTo>
                  <a:pt x="604890" y="384426"/>
                </a:lnTo>
                <a:lnTo>
                  <a:pt x="586071" y="426336"/>
                </a:lnTo>
                <a:lnTo>
                  <a:pt x="560832" y="464610"/>
                </a:lnTo>
                <a:lnTo>
                  <a:pt x="529811" y="498645"/>
                </a:lnTo>
                <a:lnTo>
                  <a:pt x="493649" y="527841"/>
                </a:lnTo>
                <a:lnTo>
                  <a:pt x="452983" y="551596"/>
                </a:lnTo>
                <a:lnTo>
                  <a:pt x="408453" y="569308"/>
                </a:lnTo>
                <a:lnTo>
                  <a:pt x="360697" y="580376"/>
                </a:lnTo>
                <a:lnTo>
                  <a:pt x="310356" y="584200"/>
                </a:lnTo>
                <a:lnTo>
                  <a:pt x="260015" y="580376"/>
                </a:lnTo>
                <a:lnTo>
                  <a:pt x="212259" y="569308"/>
                </a:lnTo>
                <a:lnTo>
                  <a:pt x="167729" y="551596"/>
                </a:lnTo>
                <a:lnTo>
                  <a:pt x="127063" y="527841"/>
                </a:lnTo>
                <a:lnTo>
                  <a:pt x="90901" y="498645"/>
                </a:lnTo>
                <a:lnTo>
                  <a:pt x="59880" y="464610"/>
                </a:lnTo>
                <a:lnTo>
                  <a:pt x="34641" y="426336"/>
                </a:lnTo>
                <a:lnTo>
                  <a:pt x="15822" y="384426"/>
                </a:lnTo>
                <a:lnTo>
                  <a:pt x="4062" y="339480"/>
                </a:lnTo>
                <a:lnTo>
                  <a:pt x="0" y="292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r>
              <a:rPr lang="es-MX" dirty="0"/>
              <a:t>    </a:t>
            </a:r>
          </a:p>
          <a:p>
            <a:endParaRPr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2BD7FC6-66D9-0573-C96B-870C740E237B}"/>
              </a:ext>
            </a:extLst>
          </p:cNvPr>
          <p:cNvSpPr txBox="1"/>
          <p:nvPr/>
        </p:nvSpPr>
        <p:spPr>
          <a:xfrm>
            <a:off x="2112327" y="173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3E379FF-F7E8-72D5-046C-C92013E09D87}"/>
              </a:ext>
            </a:extLst>
          </p:cNvPr>
          <p:cNvSpPr txBox="1"/>
          <p:nvPr/>
        </p:nvSpPr>
        <p:spPr>
          <a:xfrm>
            <a:off x="5846600" y="110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208142A-88D8-5B0F-4BB9-5351607567D7}"/>
              </a:ext>
            </a:extLst>
          </p:cNvPr>
          <p:cNvSpPr txBox="1"/>
          <p:nvPr/>
        </p:nvSpPr>
        <p:spPr>
          <a:xfrm>
            <a:off x="8827745" y="4869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E57FD8EA-9FFF-8EEF-C51E-609A79AB9EA3}"/>
              </a:ext>
            </a:extLst>
          </p:cNvPr>
          <p:cNvSpPr txBox="1"/>
          <p:nvPr/>
        </p:nvSpPr>
        <p:spPr>
          <a:xfrm>
            <a:off x="8466570" y="1871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B1BEBAC-1E33-7311-C237-AA9C69599F89}"/>
              </a:ext>
            </a:extLst>
          </p:cNvPr>
          <p:cNvSpPr txBox="1"/>
          <p:nvPr/>
        </p:nvSpPr>
        <p:spPr>
          <a:xfrm>
            <a:off x="4316013" y="2246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pic>
        <p:nvPicPr>
          <p:cNvPr id="110" name="object 80">
            <a:extLst>
              <a:ext uri="{FF2B5EF4-FFF2-40B4-BE49-F238E27FC236}">
                <a16:creationId xmlns:a16="http://schemas.microsoft.com/office/drawing/2014/main" id="{AE7C89CB-A84A-D090-60D5-45069F93E238}"/>
              </a:ext>
            </a:extLst>
          </p:cNvPr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229290" y="809181"/>
            <a:ext cx="801624" cy="804672"/>
          </a:xfrm>
          <a:prstGeom prst="rect">
            <a:avLst/>
          </a:prstGeom>
        </p:spPr>
      </p:pic>
      <p:sp>
        <p:nvSpPr>
          <p:cNvPr id="112" name="object 81">
            <a:extLst>
              <a:ext uri="{FF2B5EF4-FFF2-40B4-BE49-F238E27FC236}">
                <a16:creationId xmlns:a16="http://schemas.microsoft.com/office/drawing/2014/main" id="{147AAAF6-77F7-0323-5F35-49DD7B45411B}"/>
              </a:ext>
            </a:extLst>
          </p:cNvPr>
          <p:cNvSpPr txBox="1"/>
          <p:nvPr/>
        </p:nvSpPr>
        <p:spPr>
          <a:xfrm>
            <a:off x="9525644" y="1683208"/>
            <a:ext cx="20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BI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3" name="object 97">
            <a:extLst>
              <a:ext uri="{FF2B5EF4-FFF2-40B4-BE49-F238E27FC236}">
                <a16:creationId xmlns:a16="http://schemas.microsoft.com/office/drawing/2014/main" id="{2FED2DDB-ADDB-2976-AE2C-51B91C882E02}"/>
              </a:ext>
            </a:extLst>
          </p:cNvPr>
          <p:cNvSpPr/>
          <p:nvPr/>
        </p:nvSpPr>
        <p:spPr>
          <a:xfrm>
            <a:off x="10097975" y="1434795"/>
            <a:ext cx="425450" cy="901065"/>
          </a:xfrm>
          <a:custGeom>
            <a:avLst/>
            <a:gdLst/>
            <a:ahLst/>
            <a:cxnLst/>
            <a:rect l="l" t="t" r="r" b="b"/>
            <a:pathLst>
              <a:path w="425450" h="901064">
                <a:moveTo>
                  <a:pt x="76200" y="0"/>
                </a:moveTo>
                <a:lnTo>
                  <a:pt x="0" y="38100"/>
                </a:lnTo>
                <a:lnTo>
                  <a:pt x="76200" y="76073"/>
                </a:lnTo>
                <a:lnTo>
                  <a:pt x="76200" y="50800"/>
                </a:lnTo>
                <a:lnTo>
                  <a:pt x="374396" y="50800"/>
                </a:lnTo>
                <a:lnTo>
                  <a:pt x="374396" y="824611"/>
                </a:lnTo>
                <a:lnTo>
                  <a:pt x="348996" y="824611"/>
                </a:lnTo>
                <a:lnTo>
                  <a:pt x="387096" y="900683"/>
                </a:lnTo>
                <a:lnTo>
                  <a:pt x="425196" y="824611"/>
                </a:lnTo>
                <a:lnTo>
                  <a:pt x="399796" y="824611"/>
                </a:lnTo>
                <a:lnTo>
                  <a:pt x="399796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82">
            <a:extLst>
              <a:ext uri="{FF2B5EF4-FFF2-40B4-BE49-F238E27FC236}">
                <a16:creationId xmlns:a16="http://schemas.microsoft.com/office/drawing/2014/main" id="{92C38F62-FD96-00EC-8E8C-1C6C086F85AE}"/>
              </a:ext>
            </a:extLst>
          </p:cNvPr>
          <p:cNvGrpSpPr/>
          <p:nvPr/>
        </p:nvGrpSpPr>
        <p:grpSpPr>
          <a:xfrm>
            <a:off x="4245645" y="1086118"/>
            <a:ext cx="4859655" cy="3589020"/>
            <a:chOff x="4265676" y="1514855"/>
            <a:chExt cx="4859655" cy="3589020"/>
          </a:xfrm>
        </p:grpSpPr>
        <p:sp>
          <p:nvSpPr>
            <p:cNvPr id="115" name="object 83">
              <a:extLst>
                <a:ext uri="{FF2B5EF4-FFF2-40B4-BE49-F238E27FC236}">
                  <a16:creationId xmlns:a16="http://schemas.microsoft.com/office/drawing/2014/main" id="{018CAE03-A2E6-070D-B206-1D8A893E9B4A}"/>
                </a:ext>
              </a:extLst>
            </p:cNvPr>
            <p:cNvSpPr/>
            <p:nvPr/>
          </p:nvSpPr>
          <p:spPr>
            <a:xfrm>
              <a:off x="6594348" y="1514855"/>
              <a:ext cx="2531110" cy="3589020"/>
            </a:xfrm>
            <a:custGeom>
              <a:avLst/>
              <a:gdLst/>
              <a:ahLst/>
              <a:cxnLst/>
              <a:rect l="l" t="t" r="r" b="b"/>
              <a:pathLst>
                <a:path w="2531109" h="3589020">
                  <a:moveTo>
                    <a:pt x="2456053" y="0"/>
                  </a:moveTo>
                  <a:lnTo>
                    <a:pt x="2455291" y="25781"/>
                  </a:lnTo>
                  <a:lnTo>
                    <a:pt x="25400" y="25400"/>
                  </a:lnTo>
                  <a:lnTo>
                    <a:pt x="25400" y="3512820"/>
                  </a:lnTo>
                  <a:lnTo>
                    <a:pt x="0" y="3512820"/>
                  </a:lnTo>
                  <a:lnTo>
                    <a:pt x="38100" y="3589020"/>
                  </a:lnTo>
                  <a:lnTo>
                    <a:pt x="76200" y="3512820"/>
                  </a:lnTo>
                  <a:lnTo>
                    <a:pt x="50800" y="3512820"/>
                  </a:lnTo>
                  <a:lnTo>
                    <a:pt x="50800" y="50800"/>
                  </a:lnTo>
                  <a:lnTo>
                    <a:pt x="2454529" y="51181"/>
                  </a:lnTo>
                  <a:lnTo>
                    <a:pt x="2453767" y="76200"/>
                  </a:lnTo>
                  <a:lnTo>
                    <a:pt x="2530982" y="40386"/>
                  </a:lnTo>
                  <a:lnTo>
                    <a:pt x="24560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16" name="object 84">
              <a:extLst>
                <a:ext uri="{FF2B5EF4-FFF2-40B4-BE49-F238E27FC236}">
                  <a16:creationId xmlns:a16="http://schemas.microsoft.com/office/drawing/2014/main" id="{75F2FE0C-E040-A690-7E81-2F6CA0B9E00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22876" y="2116836"/>
              <a:ext cx="576072" cy="469391"/>
            </a:xfrm>
            <a:prstGeom prst="rect">
              <a:avLst/>
            </a:prstGeom>
          </p:spPr>
        </p:pic>
        <p:pic>
          <p:nvPicPr>
            <p:cNvPr id="117" name="object 85">
              <a:extLst>
                <a:ext uri="{FF2B5EF4-FFF2-40B4-BE49-F238E27FC236}">
                  <a16:creationId xmlns:a16="http://schemas.microsoft.com/office/drawing/2014/main" id="{25838ED4-15AE-6EA4-ABA7-E1ABEFBA480F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65676" y="1854707"/>
              <a:ext cx="470915" cy="867156"/>
            </a:xfrm>
            <a:prstGeom prst="rect">
              <a:avLst/>
            </a:prstGeom>
          </p:spPr>
        </p:pic>
      </p:grpSp>
      <p:sp>
        <p:nvSpPr>
          <p:cNvPr id="118" name="object 80">
            <a:extLst>
              <a:ext uri="{FF2B5EF4-FFF2-40B4-BE49-F238E27FC236}">
                <a16:creationId xmlns:a16="http://schemas.microsoft.com/office/drawing/2014/main" id="{87DC64E2-9AD5-FEB7-56AD-0F37D929A151}"/>
              </a:ext>
            </a:extLst>
          </p:cNvPr>
          <p:cNvSpPr/>
          <p:nvPr/>
        </p:nvSpPr>
        <p:spPr>
          <a:xfrm>
            <a:off x="6918238" y="1145196"/>
            <a:ext cx="621030" cy="584200"/>
          </a:xfrm>
          <a:custGeom>
            <a:avLst/>
            <a:gdLst/>
            <a:ahLst/>
            <a:cxnLst/>
            <a:rect l="l" t="t" r="r" b="b"/>
            <a:pathLst>
              <a:path w="621029" h="584200">
                <a:moveTo>
                  <a:pt x="0" y="292100"/>
                </a:moveTo>
                <a:lnTo>
                  <a:pt x="4062" y="244719"/>
                </a:lnTo>
                <a:lnTo>
                  <a:pt x="15822" y="199773"/>
                </a:lnTo>
                <a:lnTo>
                  <a:pt x="34641" y="157863"/>
                </a:lnTo>
                <a:lnTo>
                  <a:pt x="59880" y="119589"/>
                </a:lnTo>
                <a:lnTo>
                  <a:pt x="90901" y="85554"/>
                </a:lnTo>
                <a:lnTo>
                  <a:pt x="127063" y="56358"/>
                </a:lnTo>
                <a:lnTo>
                  <a:pt x="167729" y="32603"/>
                </a:lnTo>
                <a:lnTo>
                  <a:pt x="212259" y="14891"/>
                </a:lnTo>
                <a:lnTo>
                  <a:pt x="260015" y="3823"/>
                </a:lnTo>
                <a:lnTo>
                  <a:pt x="310356" y="0"/>
                </a:lnTo>
                <a:lnTo>
                  <a:pt x="360697" y="3823"/>
                </a:lnTo>
                <a:lnTo>
                  <a:pt x="408453" y="14891"/>
                </a:lnTo>
                <a:lnTo>
                  <a:pt x="452983" y="32603"/>
                </a:lnTo>
                <a:lnTo>
                  <a:pt x="493649" y="56358"/>
                </a:lnTo>
                <a:lnTo>
                  <a:pt x="529811" y="85554"/>
                </a:lnTo>
                <a:lnTo>
                  <a:pt x="560832" y="119589"/>
                </a:lnTo>
                <a:lnTo>
                  <a:pt x="586071" y="157863"/>
                </a:lnTo>
                <a:lnTo>
                  <a:pt x="604890" y="199773"/>
                </a:lnTo>
                <a:lnTo>
                  <a:pt x="616650" y="244719"/>
                </a:lnTo>
                <a:lnTo>
                  <a:pt x="620713" y="292100"/>
                </a:lnTo>
                <a:lnTo>
                  <a:pt x="616650" y="339480"/>
                </a:lnTo>
                <a:lnTo>
                  <a:pt x="604890" y="384426"/>
                </a:lnTo>
                <a:lnTo>
                  <a:pt x="586071" y="426336"/>
                </a:lnTo>
                <a:lnTo>
                  <a:pt x="560832" y="464610"/>
                </a:lnTo>
                <a:lnTo>
                  <a:pt x="529811" y="498645"/>
                </a:lnTo>
                <a:lnTo>
                  <a:pt x="493649" y="527841"/>
                </a:lnTo>
                <a:lnTo>
                  <a:pt x="452983" y="551596"/>
                </a:lnTo>
                <a:lnTo>
                  <a:pt x="408453" y="569308"/>
                </a:lnTo>
                <a:lnTo>
                  <a:pt x="360697" y="580376"/>
                </a:lnTo>
                <a:lnTo>
                  <a:pt x="310356" y="584200"/>
                </a:lnTo>
                <a:lnTo>
                  <a:pt x="260015" y="580376"/>
                </a:lnTo>
                <a:lnTo>
                  <a:pt x="212259" y="569308"/>
                </a:lnTo>
                <a:lnTo>
                  <a:pt x="167729" y="551596"/>
                </a:lnTo>
                <a:lnTo>
                  <a:pt x="127063" y="527841"/>
                </a:lnTo>
                <a:lnTo>
                  <a:pt x="90901" y="498645"/>
                </a:lnTo>
                <a:lnTo>
                  <a:pt x="59880" y="464610"/>
                </a:lnTo>
                <a:lnTo>
                  <a:pt x="34641" y="426336"/>
                </a:lnTo>
                <a:lnTo>
                  <a:pt x="15822" y="384426"/>
                </a:lnTo>
                <a:lnTo>
                  <a:pt x="4062" y="339480"/>
                </a:lnTo>
                <a:lnTo>
                  <a:pt x="0" y="2921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r>
              <a:rPr lang="es-MX" dirty="0"/>
              <a:t>    </a:t>
            </a:r>
          </a:p>
          <a:p>
            <a:r>
              <a:rPr lang="es-MX" dirty="0"/>
              <a:t>     </a:t>
            </a:r>
            <a:endParaRPr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F1812C01-87C0-2A06-1E00-09C909BEA2CB}"/>
              </a:ext>
            </a:extLst>
          </p:cNvPr>
          <p:cNvSpPr txBox="1"/>
          <p:nvPr/>
        </p:nvSpPr>
        <p:spPr>
          <a:xfrm>
            <a:off x="7087264" y="1259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pic>
        <p:nvPicPr>
          <p:cNvPr id="121" name="object 4">
            <a:extLst>
              <a:ext uri="{FF2B5EF4-FFF2-40B4-BE49-F238E27FC236}">
                <a16:creationId xmlns:a16="http://schemas.microsoft.com/office/drawing/2014/main" id="{189ECB8E-FC38-25F6-B8F8-3B9740E6DB04}"/>
              </a:ext>
            </a:extLst>
          </p:cNvPr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353795" y="159122"/>
            <a:ext cx="778417" cy="315797"/>
          </a:xfrm>
          <a:prstGeom prst="rect">
            <a:avLst/>
          </a:prstGeom>
        </p:spPr>
      </p:pic>
      <p:sp>
        <p:nvSpPr>
          <p:cNvPr id="123" name="object 76">
            <a:extLst>
              <a:ext uri="{FF2B5EF4-FFF2-40B4-BE49-F238E27FC236}">
                <a16:creationId xmlns:a16="http://schemas.microsoft.com/office/drawing/2014/main" id="{1538FDAB-24C7-4808-BA1C-D7A057C7C2F3}"/>
              </a:ext>
            </a:extLst>
          </p:cNvPr>
          <p:cNvSpPr/>
          <p:nvPr/>
        </p:nvSpPr>
        <p:spPr>
          <a:xfrm>
            <a:off x="3134641" y="1109187"/>
            <a:ext cx="1163320" cy="3554095"/>
          </a:xfrm>
          <a:custGeom>
            <a:avLst/>
            <a:gdLst/>
            <a:ahLst/>
            <a:cxnLst/>
            <a:rect l="l" t="t" r="r" b="b"/>
            <a:pathLst>
              <a:path w="1163320" h="355409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112012" y="50800"/>
                </a:lnTo>
                <a:lnTo>
                  <a:pt x="1112012" y="3477767"/>
                </a:lnTo>
                <a:lnTo>
                  <a:pt x="1086612" y="3477767"/>
                </a:lnTo>
                <a:lnTo>
                  <a:pt x="1124712" y="3553967"/>
                </a:lnTo>
                <a:lnTo>
                  <a:pt x="1162812" y="3477767"/>
                </a:lnTo>
                <a:lnTo>
                  <a:pt x="1137412" y="3477767"/>
                </a:lnTo>
                <a:lnTo>
                  <a:pt x="113741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10 Reasons Why Low-Code APEX Cloud Service Appeals to Next-Gen Developers -  Acceleration Economy">
            <a:extLst>
              <a:ext uri="{FF2B5EF4-FFF2-40B4-BE49-F238E27FC236}">
                <a16:creationId xmlns:a16="http://schemas.microsoft.com/office/drawing/2014/main" id="{B822AAFD-D919-AB8C-C5B3-A135FDDF5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54" y="3569017"/>
            <a:ext cx="1090610" cy="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office excel - Iconos Social Media y Logos">
            <a:extLst>
              <a:ext uri="{FF2B5EF4-FFF2-40B4-BE49-F238E27FC236}">
                <a16:creationId xmlns:a16="http://schemas.microsoft.com/office/drawing/2014/main" id="{71F4B353-D1C9-2781-9996-F536192A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288" y="3541498"/>
            <a:ext cx="335304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91754095-A97D-E7E0-83BC-BA1C7818CCD6}"/>
              </a:ext>
            </a:extLst>
          </p:cNvPr>
          <p:cNvCxnSpPr>
            <a:cxnSpLocks/>
            <a:endCxn id="1026" idx="2"/>
          </p:cNvCxnSpPr>
          <p:nvPr/>
        </p:nvCxnSpPr>
        <p:spPr>
          <a:xfrm>
            <a:off x="654455" y="4188142"/>
            <a:ext cx="2165004" cy="137104"/>
          </a:xfrm>
          <a:prstGeom prst="bentConnector4">
            <a:avLst>
              <a:gd name="adj1" fmla="val -540"/>
              <a:gd name="adj2" fmla="val 20420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5" name="Picture 8" descr="Spring Boot - Creating RestController Classes with Spring Boot">
            <a:extLst>
              <a:ext uri="{FF2B5EF4-FFF2-40B4-BE49-F238E27FC236}">
                <a16:creationId xmlns:a16="http://schemas.microsoft.com/office/drawing/2014/main" id="{5B506C41-08BB-0B20-573F-2251B15F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64" y="754373"/>
            <a:ext cx="858441" cy="8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CuadroTexto 1035">
            <a:extLst>
              <a:ext uri="{FF2B5EF4-FFF2-40B4-BE49-F238E27FC236}">
                <a16:creationId xmlns:a16="http://schemas.microsoft.com/office/drawing/2014/main" id="{3E9665B9-0BF5-97B1-C681-49BB0AB2A2AE}"/>
              </a:ext>
            </a:extLst>
          </p:cNvPr>
          <p:cNvSpPr txBox="1"/>
          <p:nvPr/>
        </p:nvSpPr>
        <p:spPr>
          <a:xfrm>
            <a:off x="674333" y="750449"/>
            <a:ext cx="1901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Servicio Rest TOMTOM, </a:t>
            </a:r>
          </a:p>
          <a:p>
            <a:r>
              <a:rPr lang="es-MX" sz="1200" b="1" dirty="0"/>
              <a:t>Servicio Rest OMNITRACS,</a:t>
            </a:r>
          </a:p>
          <a:p>
            <a:r>
              <a:rPr lang="es-MX" sz="1200" b="1" dirty="0"/>
              <a:t>Servicio Rest SINE,</a:t>
            </a:r>
          </a:p>
          <a:p>
            <a:r>
              <a:rPr lang="es-MX" sz="1200" b="1" dirty="0"/>
              <a:t>Servicio Rest CONTROLNET</a:t>
            </a:r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D287E5AD-8F3F-841B-721B-A30F18DC61AA}"/>
              </a:ext>
            </a:extLst>
          </p:cNvPr>
          <p:cNvSpPr txBox="1"/>
          <p:nvPr/>
        </p:nvSpPr>
        <p:spPr>
          <a:xfrm>
            <a:off x="1262535" y="4167436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Proceso Excel</a:t>
            </a:r>
          </a:p>
        </p:txBody>
      </p:sp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64DA00E9-0A80-2705-D81C-6D0512ACE667}"/>
              </a:ext>
            </a:extLst>
          </p:cNvPr>
          <p:cNvSpPr txBox="1"/>
          <p:nvPr/>
        </p:nvSpPr>
        <p:spPr>
          <a:xfrm>
            <a:off x="398186" y="4654599"/>
            <a:ext cx="2889289" cy="15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18415" indent="-228600">
              <a:lnSpc>
                <a:spcPts val="1130"/>
              </a:lnSpc>
              <a:spcBef>
                <a:spcPts val="260"/>
              </a:spcBef>
              <a:buAutoNum type="arabicPeriod"/>
              <a:tabLst>
                <a:tab pos="241300" algn="l"/>
              </a:tabLst>
            </a:pP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Mediante una calendarización </a:t>
            </a:r>
            <a:r>
              <a:rPr lang="es-MX" sz="800" dirty="0">
                <a:solidFill>
                  <a:srgbClr val="5F5F5F"/>
                </a:solidFill>
                <a:latin typeface="Calibri"/>
                <a:cs typeface="Calibri"/>
              </a:rPr>
              <a:t>con el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producto </a:t>
            </a:r>
            <a:r>
              <a:rPr lang="es-MX" sz="800" dirty="0">
                <a:solidFill>
                  <a:srgbClr val="5F5F5F"/>
                </a:solidFill>
                <a:latin typeface="Calibri"/>
                <a:cs typeface="Calibri"/>
              </a:rPr>
              <a:t>ESS, el servicio está programado 1 vez al día y el archivo CSV cuando el usuario lo requiera.</a:t>
            </a:r>
          </a:p>
          <a:p>
            <a:pPr marL="241300" marR="18415" indent="-228600">
              <a:lnSpc>
                <a:spcPts val="1130"/>
              </a:lnSpc>
              <a:spcBef>
                <a:spcPts val="260"/>
              </a:spcBef>
              <a:buFontTx/>
              <a:buAutoNum type="arabicPeriod"/>
              <a:tabLst>
                <a:tab pos="241300" algn="l"/>
              </a:tabLst>
            </a:pPr>
            <a:r>
              <a:rPr lang="es-MX" sz="800" spc="5" dirty="0">
                <a:solidFill>
                  <a:srgbClr val="5F5F5F"/>
                </a:solidFill>
                <a:latin typeface="Calibri"/>
                <a:cs typeface="Calibri"/>
              </a:rPr>
              <a:t>Se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invocan los servicios para importar archivos al </a:t>
            </a:r>
            <a:r>
              <a:rPr lang="es-MX" sz="8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Content</a:t>
            </a:r>
            <a:r>
              <a:rPr lang="es-MX" sz="8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lang="es-MX" sz="8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consumir servicios con el producto de OSB.</a:t>
            </a:r>
          </a:p>
          <a:p>
            <a:pPr marL="241300" marR="44450" indent="-228600">
              <a:lnSpc>
                <a:spcPts val="1130"/>
              </a:lnSpc>
              <a:spcBef>
                <a:spcPts val="10"/>
              </a:spcBef>
              <a:buAutoNum type="arabicPeriod"/>
              <a:tabLst>
                <a:tab pos="241300" algn="l"/>
              </a:tabLst>
            </a:pPr>
            <a:r>
              <a:rPr lang="es-MX" sz="800" spc="5" dirty="0">
                <a:solidFill>
                  <a:srgbClr val="5F5F5F"/>
                </a:solidFill>
                <a:latin typeface="Calibri"/>
                <a:cs typeface="Calibri"/>
              </a:rPr>
              <a:t>Se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validará los consumos </a:t>
            </a:r>
            <a:r>
              <a:rPr lang="es-MX" sz="800" dirty="0">
                <a:solidFill>
                  <a:srgbClr val="5F5F5F"/>
                </a:solidFill>
                <a:latin typeface="Calibri"/>
                <a:cs typeface="Calibri"/>
              </a:rPr>
              <a:t>se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importaron previamente </a:t>
            </a:r>
            <a:r>
              <a:rPr lang="es-MX" sz="800" spc="-2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5" dirty="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lang="es-MX" sz="8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lang="es-MX" sz="8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registraran</a:t>
            </a:r>
            <a:r>
              <a:rPr lang="es-MX" sz="8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logs</a:t>
            </a:r>
            <a:r>
              <a:rPr lang="es-MX" sz="8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lang="es-MX" sz="8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auditoria.</a:t>
            </a:r>
            <a:endParaRPr lang="es-MX" sz="800" dirty="0">
              <a:latin typeface="Calibri"/>
              <a:cs typeface="Calibri"/>
            </a:endParaRPr>
          </a:p>
          <a:p>
            <a:pPr marL="241300" marR="254000" indent="-228600">
              <a:lnSpc>
                <a:spcPts val="1130"/>
              </a:lnSpc>
              <a:spcBef>
                <a:spcPts val="10"/>
              </a:spcBef>
              <a:buAutoNum type="arabicPeriod"/>
              <a:tabLst>
                <a:tab pos="241300" algn="l"/>
              </a:tabLst>
            </a:pP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Consultar BI la información por medio de OFC.</a:t>
            </a:r>
            <a:endParaRPr lang="es-MX" sz="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13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Se notificará mediante correos con el componente de  UMS.</a:t>
            </a:r>
          </a:p>
          <a:p>
            <a:pPr marL="241300" marR="5080" indent="-228600">
              <a:lnSpc>
                <a:spcPts val="113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lang="es-MX" sz="800" spc="-5" dirty="0">
                <a:solidFill>
                  <a:srgbClr val="5F5F5F"/>
                </a:solidFill>
                <a:latin typeface="Calibri"/>
                <a:cs typeface="Calibri"/>
              </a:rPr>
              <a:t>Se valida que la información se encuentra en OFC.</a:t>
            </a:r>
          </a:p>
        </p:txBody>
      </p:sp>
      <p:sp>
        <p:nvSpPr>
          <p:cNvPr id="1041" name="object 54">
            <a:extLst>
              <a:ext uri="{FF2B5EF4-FFF2-40B4-BE49-F238E27FC236}">
                <a16:creationId xmlns:a16="http://schemas.microsoft.com/office/drawing/2014/main" id="{FD4AD351-BFF7-7FCE-083E-7710DB48BEAC}"/>
              </a:ext>
            </a:extLst>
          </p:cNvPr>
          <p:cNvSpPr txBox="1"/>
          <p:nvPr/>
        </p:nvSpPr>
        <p:spPr>
          <a:xfrm>
            <a:off x="2334174" y="2459428"/>
            <a:ext cx="8934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5F5F5F"/>
                </a:solidFill>
                <a:latin typeface="Calibri"/>
                <a:cs typeface="Calibri"/>
              </a:rPr>
              <a:t>VPN</a:t>
            </a:r>
            <a:r>
              <a:rPr sz="1600" b="1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F5F5F"/>
                </a:solidFill>
                <a:latin typeface="Calibri"/>
                <a:cs typeface="Calibri"/>
              </a:rPr>
              <a:t>Tunel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5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B2FF5-C6C8-8D58-6F0E-E6CA4E6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A2862-3F76-A440-FC46-CD0B1124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C15A4A-490E-B1EA-408E-52513EFCAB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09"/>
            <a:ext cx="12192000" cy="685438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45D7F6-0478-71BB-A374-30F13653BBDB}"/>
              </a:ext>
            </a:extLst>
          </p:cNvPr>
          <p:cNvSpPr txBox="1">
            <a:spLocks/>
          </p:cNvSpPr>
          <p:nvPr/>
        </p:nvSpPr>
        <p:spPr>
          <a:xfrm>
            <a:off x="3591343" y="2781387"/>
            <a:ext cx="4774565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600" b="1" i="0">
                <a:solidFill>
                  <a:srgbClr val="000749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30"/>
              </a:spcBef>
            </a:pPr>
            <a:r>
              <a:rPr lang="es-MX" sz="4100" spc="15" dirty="0">
                <a:solidFill>
                  <a:srgbClr val="002060"/>
                </a:solidFill>
                <a:latin typeface="+mj-lt"/>
                <a:cs typeface="+mj-cs"/>
              </a:rPr>
              <a:t>¡ GRACIAS ! …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9E5EAF7-E57E-1215-FF95-2CD06A4AFD3A}"/>
              </a:ext>
            </a:extLst>
          </p:cNvPr>
          <p:cNvSpPr/>
          <p:nvPr/>
        </p:nvSpPr>
        <p:spPr>
          <a:xfrm>
            <a:off x="5401727" y="3623406"/>
            <a:ext cx="1153795" cy="67945"/>
          </a:xfrm>
          <a:custGeom>
            <a:avLst/>
            <a:gdLst/>
            <a:ahLst/>
            <a:cxnLst/>
            <a:rect l="l" t="t" r="r" b="b"/>
            <a:pathLst>
              <a:path w="1153795" h="67944">
                <a:moveTo>
                  <a:pt x="1153761" y="0"/>
                </a:moveTo>
                <a:lnTo>
                  <a:pt x="0" y="0"/>
                </a:lnTo>
                <a:lnTo>
                  <a:pt x="0" y="67868"/>
                </a:lnTo>
                <a:lnTo>
                  <a:pt x="1153761" y="67868"/>
                </a:lnTo>
                <a:lnTo>
                  <a:pt x="1153761" y="0"/>
                </a:lnTo>
                <a:close/>
              </a:path>
            </a:pathLst>
          </a:custGeom>
          <a:solidFill>
            <a:srgbClr val="0007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oogle Shape;1965;p42">
            <a:extLst>
              <a:ext uri="{FF2B5EF4-FFF2-40B4-BE49-F238E27FC236}">
                <a16:creationId xmlns:a16="http://schemas.microsoft.com/office/drawing/2014/main" id="{C530F0FA-D1F1-B831-5CFD-518A73BB99BD}"/>
              </a:ext>
            </a:extLst>
          </p:cNvPr>
          <p:cNvGrpSpPr/>
          <p:nvPr/>
        </p:nvGrpSpPr>
        <p:grpSpPr>
          <a:xfrm>
            <a:off x="9850616" y="2677160"/>
            <a:ext cx="2241719" cy="3653812"/>
            <a:chOff x="6542433" y="1193579"/>
            <a:chExt cx="2186002" cy="3482874"/>
          </a:xfrm>
        </p:grpSpPr>
        <p:sp>
          <p:nvSpPr>
            <p:cNvPr id="9" name="Google Shape;1966;p42">
              <a:extLst>
                <a:ext uri="{FF2B5EF4-FFF2-40B4-BE49-F238E27FC236}">
                  <a16:creationId xmlns:a16="http://schemas.microsoft.com/office/drawing/2014/main" id="{A6D91980-F569-9769-260D-75FE62028490}"/>
                </a:ext>
              </a:extLst>
            </p:cNvPr>
            <p:cNvSpPr/>
            <p:nvPr/>
          </p:nvSpPr>
          <p:spPr>
            <a:xfrm>
              <a:off x="6588489" y="3924143"/>
              <a:ext cx="469148" cy="528024"/>
            </a:xfrm>
            <a:custGeom>
              <a:avLst/>
              <a:gdLst/>
              <a:ahLst/>
              <a:cxnLst/>
              <a:rect l="l" t="t" r="r" b="b"/>
              <a:pathLst>
                <a:path w="14638" h="16475" extrusionOk="0">
                  <a:moveTo>
                    <a:pt x="10059" y="0"/>
                  </a:moveTo>
                  <a:lnTo>
                    <a:pt x="1" y="12465"/>
                  </a:lnTo>
                  <a:lnTo>
                    <a:pt x="3158" y="16475"/>
                  </a:lnTo>
                  <a:lnTo>
                    <a:pt x="14637" y="6115"/>
                  </a:lnTo>
                  <a:lnTo>
                    <a:pt x="1005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967;p42">
              <a:extLst>
                <a:ext uri="{FF2B5EF4-FFF2-40B4-BE49-F238E27FC236}">
                  <a16:creationId xmlns:a16="http://schemas.microsoft.com/office/drawing/2014/main" id="{8C1A3DC7-FEDE-EB35-4F9C-FB086CD87A97}"/>
                </a:ext>
              </a:extLst>
            </p:cNvPr>
            <p:cNvSpPr/>
            <p:nvPr/>
          </p:nvSpPr>
          <p:spPr>
            <a:xfrm>
              <a:off x="6823031" y="2566088"/>
              <a:ext cx="703690" cy="1651537"/>
            </a:xfrm>
            <a:custGeom>
              <a:avLst/>
              <a:gdLst/>
              <a:ahLst/>
              <a:cxnLst/>
              <a:rect l="l" t="t" r="r" b="b"/>
              <a:pathLst>
                <a:path w="21956" h="51530" extrusionOk="0">
                  <a:moveTo>
                    <a:pt x="2624" y="0"/>
                  </a:moveTo>
                  <a:lnTo>
                    <a:pt x="2624" y="0"/>
                  </a:lnTo>
                  <a:cubicBezTo>
                    <a:pt x="2624" y="1"/>
                    <a:pt x="9642" y="29758"/>
                    <a:pt x="9775" y="30326"/>
                  </a:cubicBezTo>
                  <a:cubicBezTo>
                    <a:pt x="9926" y="30894"/>
                    <a:pt x="1" y="41888"/>
                    <a:pt x="1" y="41888"/>
                  </a:cubicBezTo>
                  <a:lnTo>
                    <a:pt x="5632" y="51529"/>
                  </a:lnTo>
                  <a:cubicBezTo>
                    <a:pt x="5632" y="51529"/>
                    <a:pt x="20619" y="36174"/>
                    <a:pt x="21288" y="34687"/>
                  </a:cubicBezTo>
                  <a:cubicBezTo>
                    <a:pt x="21956" y="33200"/>
                    <a:pt x="17328" y="2473"/>
                    <a:pt x="17328" y="2473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968;p42">
              <a:extLst>
                <a:ext uri="{FF2B5EF4-FFF2-40B4-BE49-F238E27FC236}">
                  <a16:creationId xmlns:a16="http://schemas.microsoft.com/office/drawing/2014/main" id="{AB99531F-4F85-2F5A-5011-A50E47BA3B06}"/>
                </a:ext>
              </a:extLst>
            </p:cNvPr>
            <p:cNvSpPr/>
            <p:nvPr/>
          </p:nvSpPr>
          <p:spPr>
            <a:xfrm>
              <a:off x="7310351" y="2645348"/>
              <a:ext cx="121053" cy="363639"/>
            </a:xfrm>
            <a:custGeom>
              <a:avLst/>
              <a:gdLst/>
              <a:ahLst/>
              <a:cxnLst/>
              <a:rect l="l" t="t" r="r" b="b"/>
              <a:pathLst>
                <a:path w="3777" h="11346" extrusionOk="0">
                  <a:moveTo>
                    <a:pt x="2123" y="0"/>
                  </a:moveTo>
                  <a:lnTo>
                    <a:pt x="1805" y="67"/>
                  </a:lnTo>
                  <a:lnTo>
                    <a:pt x="1" y="2623"/>
                  </a:lnTo>
                  <a:cubicBezTo>
                    <a:pt x="1" y="2623"/>
                    <a:pt x="3727" y="11011"/>
                    <a:pt x="3777" y="11345"/>
                  </a:cubicBezTo>
                  <a:lnTo>
                    <a:pt x="2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969;p42">
              <a:extLst>
                <a:ext uri="{FF2B5EF4-FFF2-40B4-BE49-F238E27FC236}">
                  <a16:creationId xmlns:a16="http://schemas.microsoft.com/office/drawing/2014/main" id="{23AC6A91-A3AD-4211-00EC-7EF0A7F9564A}"/>
                </a:ext>
              </a:extLst>
            </p:cNvPr>
            <p:cNvSpPr/>
            <p:nvPr/>
          </p:nvSpPr>
          <p:spPr>
            <a:xfrm>
              <a:off x="6787712" y="2552146"/>
              <a:ext cx="964993" cy="1660639"/>
            </a:xfrm>
            <a:custGeom>
              <a:avLst/>
              <a:gdLst/>
              <a:ahLst/>
              <a:cxnLst/>
              <a:rect l="l" t="t" r="r" b="b"/>
              <a:pathLst>
                <a:path w="30109" h="51814" extrusionOk="0">
                  <a:moveTo>
                    <a:pt x="1103" y="1"/>
                  </a:moveTo>
                  <a:lnTo>
                    <a:pt x="819" y="1154"/>
                  </a:lnTo>
                  <a:cubicBezTo>
                    <a:pt x="0" y="4512"/>
                    <a:pt x="501" y="8054"/>
                    <a:pt x="2239" y="11062"/>
                  </a:cubicBezTo>
                  <a:lnTo>
                    <a:pt x="14787" y="32800"/>
                  </a:lnTo>
                  <a:cubicBezTo>
                    <a:pt x="15673" y="34337"/>
                    <a:pt x="16308" y="36008"/>
                    <a:pt x="16709" y="37745"/>
                  </a:cubicBezTo>
                  <a:lnTo>
                    <a:pt x="19833" y="51814"/>
                  </a:lnTo>
                  <a:lnTo>
                    <a:pt x="30109" y="51814"/>
                  </a:lnTo>
                  <a:cubicBezTo>
                    <a:pt x="30109" y="51814"/>
                    <a:pt x="28839" y="42173"/>
                    <a:pt x="27703" y="35122"/>
                  </a:cubicBezTo>
                  <a:cubicBezTo>
                    <a:pt x="26851" y="29809"/>
                    <a:pt x="19750" y="13318"/>
                    <a:pt x="16308" y="5531"/>
                  </a:cubicBezTo>
                  <a:lnTo>
                    <a:pt x="18430" y="2908"/>
                  </a:lnTo>
                  <a:lnTo>
                    <a:pt x="14720" y="229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970;p42">
              <a:extLst>
                <a:ext uri="{FF2B5EF4-FFF2-40B4-BE49-F238E27FC236}">
                  <a16:creationId xmlns:a16="http://schemas.microsoft.com/office/drawing/2014/main" id="{90E78FA4-E79C-67F2-7374-69EB43FCB42F}"/>
                </a:ext>
              </a:extLst>
            </p:cNvPr>
            <p:cNvSpPr/>
            <p:nvPr/>
          </p:nvSpPr>
          <p:spPr>
            <a:xfrm>
              <a:off x="6867484" y="2821462"/>
              <a:ext cx="405945" cy="534241"/>
            </a:xfrm>
            <a:custGeom>
              <a:avLst/>
              <a:gdLst/>
              <a:ahLst/>
              <a:cxnLst/>
              <a:rect l="l" t="t" r="r" b="b"/>
              <a:pathLst>
                <a:path w="12666" h="16669" extrusionOk="0">
                  <a:moveTo>
                    <a:pt x="2370" y="0"/>
                  </a:moveTo>
                  <a:cubicBezTo>
                    <a:pt x="2089" y="0"/>
                    <a:pt x="1811" y="34"/>
                    <a:pt x="1538" y="103"/>
                  </a:cubicBezTo>
                  <a:cubicBezTo>
                    <a:pt x="903" y="219"/>
                    <a:pt x="352" y="604"/>
                    <a:pt x="1" y="1138"/>
                  </a:cubicBezTo>
                  <a:lnTo>
                    <a:pt x="1" y="1155"/>
                  </a:lnTo>
                  <a:lnTo>
                    <a:pt x="1" y="1172"/>
                  </a:lnTo>
                  <a:cubicBezTo>
                    <a:pt x="101" y="1322"/>
                    <a:pt x="168" y="1439"/>
                    <a:pt x="218" y="1523"/>
                  </a:cubicBezTo>
                  <a:cubicBezTo>
                    <a:pt x="235" y="1556"/>
                    <a:pt x="268" y="1590"/>
                    <a:pt x="301" y="1623"/>
                  </a:cubicBezTo>
                  <a:cubicBezTo>
                    <a:pt x="285" y="1590"/>
                    <a:pt x="268" y="1539"/>
                    <a:pt x="235" y="1506"/>
                  </a:cubicBezTo>
                  <a:cubicBezTo>
                    <a:pt x="186" y="1426"/>
                    <a:pt x="138" y="1315"/>
                    <a:pt x="60" y="1158"/>
                  </a:cubicBezTo>
                  <a:lnTo>
                    <a:pt x="60" y="1158"/>
                  </a:lnTo>
                  <a:cubicBezTo>
                    <a:pt x="412" y="648"/>
                    <a:pt x="959" y="302"/>
                    <a:pt x="1571" y="203"/>
                  </a:cubicBezTo>
                  <a:cubicBezTo>
                    <a:pt x="1820" y="148"/>
                    <a:pt x="2073" y="123"/>
                    <a:pt x="2329" y="123"/>
                  </a:cubicBezTo>
                  <a:cubicBezTo>
                    <a:pt x="2538" y="123"/>
                    <a:pt x="2748" y="139"/>
                    <a:pt x="2958" y="169"/>
                  </a:cubicBezTo>
                  <a:cubicBezTo>
                    <a:pt x="3493" y="286"/>
                    <a:pt x="4028" y="437"/>
                    <a:pt x="4562" y="637"/>
                  </a:cubicBezTo>
                  <a:cubicBezTo>
                    <a:pt x="5164" y="821"/>
                    <a:pt x="5748" y="1072"/>
                    <a:pt x="6317" y="1356"/>
                  </a:cubicBezTo>
                  <a:cubicBezTo>
                    <a:pt x="6935" y="1673"/>
                    <a:pt x="7419" y="2191"/>
                    <a:pt x="7687" y="2843"/>
                  </a:cubicBezTo>
                  <a:cubicBezTo>
                    <a:pt x="7804" y="3177"/>
                    <a:pt x="7837" y="3544"/>
                    <a:pt x="7737" y="3895"/>
                  </a:cubicBezTo>
                  <a:cubicBezTo>
                    <a:pt x="7620" y="4246"/>
                    <a:pt x="7469" y="4597"/>
                    <a:pt x="7286" y="4931"/>
                  </a:cubicBezTo>
                  <a:cubicBezTo>
                    <a:pt x="7085" y="5299"/>
                    <a:pt x="6968" y="5700"/>
                    <a:pt x="6968" y="6118"/>
                  </a:cubicBezTo>
                  <a:cubicBezTo>
                    <a:pt x="7002" y="6552"/>
                    <a:pt x="7202" y="6953"/>
                    <a:pt x="7520" y="7254"/>
                  </a:cubicBezTo>
                  <a:cubicBezTo>
                    <a:pt x="7887" y="7588"/>
                    <a:pt x="8322" y="7855"/>
                    <a:pt x="8789" y="8006"/>
                  </a:cubicBezTo>
                  <a:cubicBezTo>
                    <a:pt x="9241" y="8173"/>
                    <a:pt x="9692" y="8306"/>
                    <a:pt x="10109" y="8524"/>
                  </a:cubicBezTo>
                  <a:cubicBezTo>
                    <a:pt x="10895" y="8908"/>
                    <a:pt x="11530" y="9543"/>
                    <a:pt x="11947" y="10328"/>
                  </a:cubicBezTo>
                  <a:cubicBezTo>
                    <a:pt x="12332" y="11030"/>
                    <a:pt x="12515" y="11815"/>
                    <a:pt x="12482" y="12617"/>
                  </a:cubicBezTo>
                  <a:cubicBezTo>
                    <a:pt x="12449" y="13302"/>
                    <a:pt x="12231" y="13987"/>
                    <a:pt x="11847" y="14572"/>
                  </a:cubicBezTo>
                  <a:cubicBezTo>
                    <a:pt x="11296" y="15424"/>
                    <a:pt x="10494" y="16076"/>
                    <a:pt x="9525" y="16410"/>
                  </a:cubicBezTo>
                  <a:cubicBezTo>
                    <a:pt x="9174" y="16527"/>
                    <a:pt x="8806" y="16610"/>
                    <a:pt x="8439" y="16661"/>
                  </a:cubicBezTo>
                  <a:cubicBezTo>
                    <a:pt x="8472" y="16666"/>
                    <a:pt x="8505" y="16668"/>
                    <a:pt x="8539" y="16668"/>
                  </a:cubicBezTo>
                  <a:cubicBezTo>
                    <a:pt x="8606" y="16668"/>
                    <a:pt x="8672" y="16661"/>
                    <a:pt x="8739" y="16661"/>
                  </a:cubicBezTo>
                  <a:cubicBezTo>
                    <a:pt x="9007" y="16627"/>
                    <a:pt x="9291" y="16577"/>
                    <a:pt x="9558" y="16494"/>
                  </a:cubicBezTo>
                  <a:cubicBezTo>
                    <a:pt x="10544" y="16159"/>
                    <a:pt x="11396" y="15508"/>
                    <a:pt x="11947" y="14639"/>
                  </a:cubicBezTo>
                  <a:cubicBezTo>
                    <a:pt x="12348" y="14037"/>
                    <a:pt x="12582" y="13336"/>
                    <a:pt x="12632" y="12617"/>
                  </a:cubicBezTo>
                  <a:cubicBezTo>
                    <a:pt x="12666" y="11798"/>
                    <a:pt x="12482" y="10980"/>
                    <a:pt x="12098" y="10245"/>
                  </a:cubicBezTo>
                  <a:cubicBezTo>
                    <a:pt x="11663" y="9426"/>
                    <a:pt x="10995" y="8774"/>
                    <a:pt x="10176" y="8356"/>
                  </a:cubicBezTo>
                  <a:cubicBezTo>
                    <a:pt x="9341" y="7922"/>
                    <a:pt x="8338" y="7805"/>
                    <a:pt x="7637" y="7120"/>
                  </a:cubicBezTo>
                  <a:cubicBezTo>
                    <a:pt x="7353" y="6853"/>
                    <a:pt x="7185" y="6502"/>
                    <a:pt x="7152" y="6118"/>
                  </a:cubicBezTo>
                  <a:cubicBezTo>
                    <a:pt x="7152" y="5733"/>
                    <a:pt x="7252" y="5349"/>
                    <a:pt x="7453" y="5015"/>
                  </a:cubicBezTo>
                  <a:cubicBezTo>
                    <a:pt x="7637" y="4681"/>
                    <a:pt x="7804" y="4313"/>
                    <a:pt x="7921" y="3929"/>
                  </a:cubicBezTo>
                  <a:cubicBezTo>
                    <a:pt x="8004" y="3544"/>
                    <a:pt x="7987" y="3143"/>
                    <a:pt x="7837" y="2776"/>
                  </a:cubicBezTo>
                  <a:cubicBezTo>
                    <a:pt x="7570" y="2108"/>
                    <a:pt x="7052" y="1539"/>
                    <a:pt x="6383" y="1222"/>
                  </a:cubicBezTo>
                  <a:cubicBezTo>
                    <a:pt x="5815" y="921"/>
                    <a:pt x="5214" y="687"/>
                    <a:pt x="4596" y="487"/>
                  </a:cubicBezTo>
                  <a:cubicBezTo>
                    <a:pt x="4078" y="303"/>
                    <a:pt x="3526" y="153"/>
                    <a:pt x="2975" y="52"/>
                  </a:cubicBezTo>
                  <a:cubicBezTo>
                    <a:pt x="2773" y="18"/>
                    <a:pt x="2571" y="0"/>
                    <a:pt x="23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971;p42">
              <a:extLst>
                <a:ext uri="{FF2B5EF4-FFF2-40B4-BE49-F238E27FC236}">
                  <a16:creationId xmlns:a16="http://schemas.microsoft.com/office/drawing/2014/main" id="{2156D78C-4EC5-9864-2D94-656283BEB3A1}"/>
                </a:ext>
              </a:extLst>
            </p:cNvPr>
            <p:cNvSpPr/>
            <p:nvPr/>
          </p:nvSpPr>
          <p:spPr>
            <a:xfrm>
              <a:off x="7434609" y="3271348"/>
              <a:ext cx="275277" cy="628180"/>
            </a:xfrm>
            <a:custGeom>
              <a:avLst/>
              <a:gdLst/>
              <a:ahLst/>
              <a:cxnLst/>
              <a:rect l="l" t="t" r="r" b="b"/>
              <a:pathLst>
                <a:path w="8589" h="19600" extrusionOk="0">
                  <a:moveTo>
                    <a:pt x="3275" y="0"/>
                  </a:moveTo>
                  <a:lnTo>
                    <a:pt x="3275" y="0"/>
                  </a:lnTo>
                  <a:cubicBezTo>
                    <a:pt x="2958" y="134"/>
                    <a:pt x="2657" y="301"/>
                    <a:pt x="2389" y="518"/>
                  </a:cubicBezTo>
                  <a:cubicBezTo>
                    <a:pt x="1671" y="1120"/>
                    <a:pt x="1153" y="1939"/>
                    <a:pt x="919" y="2858"/>
                  </a:cubicBezTo>
                  <a:cubicBezTo>
                    <a:pt x="769" y="3492"/>
                    <a:pt x="769" y="4144"/>
                    <a:pt x="919" y="4779"/>
                  </a:cubicBezTo>
                  <a:cubicBezTo>
                    <a:pt x="1103" y="5497"/>
                    <a:pt x="1337" y="6183"/>
                    <a:pt x="1604" y="6868"/>
                  </a:cubicBezTo>
                  <a:cubicBezTo>
                    <a:pt x="1855" y="7586"/>
                    <a:pt x="2089" y="8388"/>
                    <a:pt x="1938" y="9207"/>
                  </a:cubicBezTo>
                  <a:cubicBezTo>
                    <a:pt x="1805" y="10009"/>
                    <a:pt x="1287" y="10744"/>
                    <a:pt x="953" y="11579"/>
                  </a:cubicBezTo>
                  <a:cubicBezTo>
                    <a:pt x="0" y="13969"/>
                    <a:pt x="969" y="16675"/>
                    <a:pt x="3208" y="17929"/>
                  </a:cubicBezTo>
                  <a:cubicBezTo>
                    <a:pt x="3776" y="18246"/>
                    <a:pt x="4394" y="18463"/>
                    <a:pt x="5029" y="18547"/>
                  </a:cubicBezTo>
                  <a:cubicBezTo>
                    <a:pt x="5614" y="18647"/>
                    <a:pt x="6132" y="18697"/>
                    <a:pt x="6600" y="18764"/>
                  </a:cubicBezTo>
                  <a:cubicBezTo>
                    <a:pt x="6984" y="18831"/>
                    <a:pt x="7369" y="18931"/>
                    <a:pt x="7736" y="19065"/>
                  </a:cubicBezTo>
                  <a:cubicBezTo>
                    <a:pt x="8037" y="19198"/>
                    <a:pt x="8321" y="19382"/>
                    <a:pt x="8588" y="19599"/>
                  </a:cubicBezTo>
                  <a:cubicBezTo>
                    <a:pt x="8521" y="19533"/>
                    <a:pt x="8471" y="19466"/>
                    <a:pt x="8405" y="19416"/>
                  </a:cubicBezTo>
                  <a:cubicBezTo>
                    <a:pt x="8204" y="19249"/>
                    <a:pt x="7987" y="19115"/>
                    <a:pt x="7770" y="18998"/>
                  </a:cubicBezTo>
                  <a:cubicBezTo>
                    <a:pt x="7402" y="18848"/>
                    <a:pt x="7001" y="18731"/>
                    <a:pt x="6617" y="18664"/>
                  </a:cubicBezTo>
                  <a:cubicBezTo>
                    <a:pt x="6149" y="18580"/>
                    <a:pt x="5631" y="18530"/>
                    <a:pt x="5046" y="18430"/>
                  </a:cubicBezTo>
                  <a:cubicBezTo>
                    <a:pt x="4428" y="18330"/>
                    <a:pt x="3826" y="18112"/>
                    <a:pt x="3275" y="17795"/>
                  </a:cubicBezTo>
                  <a:cubicBezTo>
                    <a:pt x="2657" y="17444"/>
                    <a:pt x="2105" y="16943"/>
                    <a:pt x="1688" y="16358"/>
                  </a:cubicBezTo>
                  <a:cubicBezTo>
                    <a:pt x="719" y="14988"/>
                    <a:pt x="518" y="13217"/>
                    <a:pt x="1120" y="11646"/>
                  </a:cubicBezTo>
                  <a:cubicBezTo>
                    <a:pt x="1454" y="10844"/>
                    <a:pt x="1972" y="10092"/>
                    <a:pt x="2122" y="9240"/>
                  </a:cubicBezTo>
                  <a:cubicBezTo>
                    <a:pt x="2272" y="8371"/>
                    <a:pt x="2022" y="7536"/>
                    <a:pt x="1771" y="6817"/>
                  </a:cubicBezTo>
                  <a:cubicBezTo>
                    <a:pt x="1504" y="6132"/>
                    <a:pt x="1253" y="5447"/>
                    <a:pt x="1069" y="4746"/>
                  </a:cubicBezTo>
                  <a:cubicBezTo>
                    <a:pt x="919" y="4127"/>
                    <a:pt x="902" y="3492"/>
                    <a:pt x="1053" y="2891"/>
                  </a:cubicBezTo>
                  <a:cubicBezTo>
                    <a:pt x="1253" y="1989"/>
                    <a:pt x="1738" y="1187"/>
                    <a:pt x="2440" y="585"/>
                  </a:cubicBezTo>
                  <a:cubicBezTo>
                    <a:pt x="2707" y="368"/>
                    <a:pt x="2974" y="184"/>
                    <a:pt x="327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972;p42">
              <a:extLst>
                <a:ext uri="{FF2B5EF4-FFF2-40B4-BE49-F238E27FC236}">
                  <a16:creationId xmlns:a16="http://schemas.microsoft.com/office/drawing/2014/main" id="{627A2821-240D-15EF-8E63-B01E12884A69}"/>
                </a:ext>
              </a:extLst>
            </p:cNvPr>
            <p:cNvSpPr/>
            <p:nvPr/>
          </p:nvSpPr>
          <p:spPr>
            <a:xfrm>
              <a:off x="7399802" y="4034427"/>
              <a:ext cx="156372" cy="193903"/>
            </a:xfrm>
            <a:custGeom>
              <a:avLst/>
              <a:gdLst/>
              <a:ahLst/>
              <a:cxnLst/>
              <a:rect l="l" t="t" r="r" b="b"/>
              <a:pathLst>
                <a:path w="4879" h="6050" extrusionOk="0">
                  <a:moveTo>
                    <a:pt x="0" y="1"/>
                  </a:moveTo>
                  <a:cubicBezTo>
                    <a:pt x="0" y="34"/>
                    <a:pt x="451" y="151"/>
                    <a:pt x="1120" y="486"/>
                  </a:cubicBezTo>
                  <a:cubicBezTo>
                    <a:pt x="1504" y="686"/>
                    <a:pt x="1871" y="920"/>
                    <a:pt x="2206" y="1187"/>
                  </a:cubicBezTo>
                  <a:cubicBezTo>
                    <a:pt x="3041" y="1839"/>
                    <a:pt x="3726" y="2691"/>
                    <a:pt x="4177" y="3643"/>
                  </a:cubicBezTo>
                  <a:cubicBezTo>
                    <a:pt x="4361" y="4028"/>
                    <a:pt x="4511" y="4445"/>
                    <a:pt x="4628" y="4863"/>
                  </a:cubicBezTo>
                  <a:cubicBezTo>
                    <a:pt x="4812" y="5582"/>
                    <a:pt x="4829" y="6049"/>
                    <a:pt x="4862" y="6049"/>
                  </a:cubicBezTo>
                  <a:cubicBezTo>
                    <a:pt x="4879" y="5932"/>
                    <a:pt x="4879" y="5832"/>
                    <a:pt x="4879" y="5715"/>
                  </a:cubicBezTo>
                  <a:cubicBezTo>
                    <a:pt x="4879" y="5598"/>
                    <a:pt x="4862" y="5465"/>
                    <a:pt x="4846" y="5331"/>
                  </a:cubicBezTo>
                  <a:cubicBezTo>
                    <a:pt x="4829" y="5164"/>
                    <a:pt x="4795" y="4997"/>
                    <a:pt x="4762" y="4830"/>
                  </a:cubicBezTo>
                  <a:cubicBezTo>
                    <a:pt x="4662" y="4395"/>
                    <a:pt x="4528" y="3978"/>
                    <a:pt x="4328" y="3577"/>
                  </a:cubicBezTo>
                  <a:cubicBezTo>
                    <a:pt x="3876" y="2574"/>
                    <a:pt x="3191" y="1705"/>
                    <a:pt x="2306" y="1054"/>
                  </a:cubicBezTo>
                  <a:cubicBezTo>
                    <a:pt x="1955" y="786"/>
                    <a:pt x="1571" y="552"/>
                    <a:pt x="1170" y="369"/>
                  </a:cubicBezTo>
                  <a:cubicBezTo>
                    <a:pt x="1019" y="285"/>
                    <a:pt x="852" y="235"/>
                    <a:pt x="702" y="168"/>
                  </a:cubicBezTo>
                  <a:cubicBezTo>
                    <a:pt x="585" y="118"/>
                    <a:pt x="451" y="85"/>
                    <a:pt x="334" y="68"/>
                  </a:cubicBezTo>
                  <a:cubicBezTo>
                    <a:pt x="234" y="18"/>
                    <a:pt x="117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973;p42">
              <a:extLst>
                <a:ext uri="{FF2B5EF4-FFF2-40B4-BE49-F238E27FC236}">
                  <a16:creationId xmlns:a16="http://schemas.microsoft.com/office/drawing/2014/main" id="{7A6EB49D-7181-0005-C552-4A01F9988D1F}"/>
                </a:ext>
              </a:extLst>
            </p:cNvPr>
            <p:cNvSpPr/>
            <p:nvPr/>
          </p:nvSpPr>
          <p:spPr>
            <a:xfrm>
              <a:off x="7173273" y="2622849"/>
              <a:ext cx="213165" cy="312295"/>
            </a:xfrm>
            <a:custGeom>
              <a:avLst/>
              <a:gdLst/>
              <a:ahLst/>
              <a:cxnLst/>
              <a:rect l="l" t="t" r="r" b="b"/>
              <a:pathLst>
                <a:path w="6651" h="9744" extrusionOk="0">
                  <a:moveTo>
                    <a:pt x="1404" y="0"/>
                  </a:moveTo>
                  <a:cubicBezTo>
                    <a:pt x="1404" y="0"/>
                    <a:pt x="1370" y="34"/>
                    <a:pt x="1304" y="101"/>
                  </a:cubicBezTo>
                  <a:cubicBezTo>
                    <a:pt x="1220" y="201"/>
                    <a:pt x="1120" y="318"/>
                    <a:pt x="1053" y="418"/>
                  </a:cubicBezTo>
                  <a:cubicBezTo>
                    <a:pt x="769" y="836"/>
                    <a:pt x="535" y="1287"/>
                    <a:pt x="368" y="1772"/>
                  </a:cubicBezTo>
                  <a:cubicBezTo>
                    <a:pt x="117" y="2473"/>
                    <a:pt x="0" y="3225"/>
                    <a:pt x="17" y="3977"/>
                  </a:cubicBezTo>
                  <a:cubicBezTo>
                    <a:pt x="50" y="5865"/>
                    <a:pt x="986" y="7619"/>
                    <a:pt x="2557" y="8655"/>
                  </a:cubicBezTo>
                  <a:cubicBezTo>
                    <a:pt x="3175" y="9090"/>
                    <a:pt x="3877" y="9407"/>
                    <a:pt x="4595" y="9574"/>
                  </a:cubicBezTo>
                  <a:cubicBezTo>
                    <a:pt x="5045" y="9679"/>
                    <a:pt x="5495" y="9744"/>
                    <a:pt x="5945" y="9744"/>
                  </a:cubicBezTo>
                  <a:cubicBezTo>
                    <a:pt x="5997" y="9744"/>
                    <a:pt x="6048" y="9743"/>
                    <a:pt x="6099" y="9741"/>
                  </a:cubicBezTo>
                  <a:cubicBezTo>
                    <a:pt x="6233" y="9741"/>
                    <a:pt x="6383" y="9725"/>
                    <a:pt x="6517" y="9708"/>
                  </a:cubicBezTo>
                  <a:cubicBezTo>
                    <a:pt x="6600" y="9691"/>
                    <a:pt x="6650" y="9675"/>
                    <a:pt x="6650" y="9675"/>
                  </a:cubicBezTo>
                  <a:cubicBezTo>
                    <a:pt x="6650" y="9666"/>
                    <a:pt x="6625" y="9663"/>
                    <a:pt x="6577" y="9663"/>
                  </a:cubicBezTo>
                  <a:cubicBezTo>
                    <a:pt x="6510" y="9663"/>
                    <a:pt x="6399" y="9668"/>
                    <a:pt x="6250" y="9668"/>
                  </a:cubicBezTo>
                  <a:cubicBezTo>
                    <a:pt x="5898" y="9668"/>
                    <a:pt x="5333" y="9641"/>
                    <a:pt x="4629" y="9457"/>
                  </a:cubicBezTo>
                  <a:cubicBezTo>
                    <a:pt x="3927" y="9257"/>
                    <a:pt x="3259" y="8939"/>
                    <a:pt x="2657" y="8522"/>
                  </a:cubicBezTo>
                  <a:cubicBezTo>
                    <a:pt x="1153" y="7486"/>
                    <a:pt x="234" y="5798"/>
                    <a:pt x="184" y="3977"/>
                  </a:cubicBezTo>
                  <a:cubicBezTo>
                    <a:pt x="167" y="3242"/>
                    <a:pt x="268" y="2507"/>
                    <a:pt x="485" y="1805"/>
                  </a:cubicBezTo>
                  <a:cubicBezTo>
                    <a:pt x="886" y="619"/>
                    <a:pt x="1437" y="17"/>
                    <a:pt x="1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974;p42">
              <a:extLst>
                <a:ext uri="{FF2B5EF4-FFF2-40B4-BE49-F238E27FC236}">
                  <a16:creationId xmlns:a16="http://schemas.microsoft.com/office/drawing/2014/main" id="{21A28536-9600-9594-62C8-4C179924CE5B}"/>
                </a:ext>
              </a:extLst>
            </p:cNvPr>
            <p:cNvSpPr/>
            <p:nvPr/>
          </p:nvSpPr>
          <p:spPr>
            <a:xfrm>
              <a:off x="6893733" y="3575503"/>
              <a:ext cx="311173" cy="452802"/>
            </a:xfrm>
            <a:custGeom>
              <a:avLst/>
              <a:gdLst/>
              <a:ahLst/>
              <a:cxnLst/>
              <a:rect l="l" t="t" r="r" b="b"/>
              <a:pathLst>
                <a:path w="9709" h="14128" extrusionOk="0">
                  <a:moveTo>
                    <a:pt x="6216" y="1"/>
                  </a:moveTo>
                  <a:cubicBezTo>
                    <a:pt x="6266" y="34"/>
                    <a:pt x="6333" y="84"/>
                    <a:pt x="6400" y="118"/>
                  </a:cubicBezTo>
                  <a:cubicBezTo>
                    <a:pt x="6517" y="185"/>
                    <a:pt x="6701" y="302"/>
                    <a:pt x="6935" y="452"/>
                  </a:cubicBezTo>
                  <a:cubicBezTo>
                    <a:pt x="7569" y="870"/>
                    <a:pt x="8138" y="1388"/>
                    <a:pt x="8605" y="2006"/>
                  </a:cubicBezTo>
                  <a:cubicBezTo>
                    <a:pt x="8940" y="2424"/>
                    <a:pt x="9173" y="2891"/>
                    <a:pt x="9341" y="3393"/>
                  </a:cubicBezTo>
                  <a:cubicBezTo>
                    <a:pt x="9508" y="3961"/>
                    <a:pt x="9541" y="4579"/>
                    <a:pt x="9441" y="5164"/>
                  </a:cubicBezTo>
                  <a:cubicBezTo>
                    <a:pt x="9324" y="5815"/>
                    <a:pt x="9023" y="6434"/>
                    <a:pt x="8539" y="6885"/>
                  </a:cubicBezTo>
                  <a:cubicBezTo>
                    <a:pt x="8054" y="7369"/>
                    <a:pt x="7269" y="7536"/>
                    <a:pt x="6767" y="8155"/>
                  </a:cubicBezTo>
                  <a:cubicBezTo>
                    <a:pt x="6517" y="8455"/>
                    <a:pt x="6350" y="8806"/>
                    <a:pt x="6266" y="9174"/>
                  </a:cubicBezTo>
                  <a:cubicBezTo>
                    <a:pt x="6183" y="9525"/>
                    <a:pt x="6133" y="9892"/>
                    <a:pt x="6099" y="10243"/>
                  </a:cubicBezTo>
                  <a:cubicBezTo>
                    <a:pt x="6049" y="10945"/>
                    <a:pt x="5999" y="11630"/>
                    <a:pt x="5765" y="12215"/>
                  </a:cubicBezTo>
                  <a:cubicBezTo>
                    <a:pt x="5548" y="12766"/>
                    <a:pt x="5130" y="13234"/>
                    <a:pt x="4612" y="13518"/>
                  </a:cubicBezTo>
                  <a:cubicBezTo>
                    <a:pt x="4144" y="13769"/>
                    <a:pt x="3643" y="13936"/>
                    <a:pt x="3108" y="13986"/>
                  </a:cubicBezTo>
                  <a:cubicBezTo>
                    <a:pt x="2924" y="13998"/>
                    <a:pt x="2739" y="14004"/>
                    <a:pt x="2553" y="14004"/>
                  </a:cubicBezTo>
                  <a:cubicBezTo>
                    <a:pt x="1981" y="14004"/>
                    <a:pt x="1404" y="13945"/>
                    <a:pt x="836" y="13819"/>
                  </a:cubicBezTo>
                  <a:lnTo>
                    <a:pt x="218" y="13685"/>
                  </a:lnTo>
                  <a:cubicBezTo>
                    <a:pt x="134" y="13668"/>
                    <a:pt x="67" y="13668"/>
                    <a:pt x="0" y="13652"/>
                  </a:cubicBezTo>
                  <a:lnTo>
                    <a:pt x="0" y="13652"/>
                  </a:lnTo>
                  <a:cubicBezTo>
                    <a:pt x="67" y="13685"/>
                    <a:pt x="134" y="13718"/>
                    <a:pt x="201" y="13735"/>
                  </a:cubicBezTo>
                  <a:cubicBezTo>
                    <a:pt x="351" y="13769"/>
                    <a:pt x="552" y="13819"/>
                    <a:pt x="819" y="13886"/>
                  </a:cubicBezTo>
                  <a:cubicBezTo>
                    <a:pt x="1449" y="14054"/>
                    <a:pt x="2102" y="14128"/>
                    <a:pt x="2750" y="14128"/>
                  </a:cubicBezTo>
                  <a:cubicBezTo>
                    <a:pt x="2875" y="14128"/>
                    <a:pt x="3000" y="14125"/>
                    <a:pt x="3125" y="14119"/>
                  </a:cubicBezTo>
                  <a:cubicBezTo>
                    <a:pt x="3676" y="14069"/>
                    <a:pt x="4194" y="13902"/>
                    <a:pt x="4679" y="13652"/>
                  </a:cubicBezTo>
                  <a:cubicBezTo>
                    <a:pt x="5247" y="13351"/>
                    <a:pt x="5681" y="12866"/>
                    <a:pt x="5932" y="12282"/>
                  </a:cubicBezTo>
                  <a:cubicBezTo>
                    <a:pt x="6183" y="11663"/>
                    <a:pt x="6216" y="10962"/>
                    <a:pt x="6283" y="10260"/>
                  </a:cubicBezTo>
                  <a:cubicBezTo>
                    <a:pt x="6350" y="9575"/>
                    <a:pt x="6433" y="8823"/>
                    <a:pt x="6901" y="8271"/>
                  </a:cubicBezTo>
                  <a:cubicBezTo>
                    <a:pt x="7352" y="7703"/>
                    <a:pt x="8121" y="7536"/>
                    <a:pt x="8655" y="7018"/>
                  </a:cubicBezTo>
                  <a:cubicBezTo>
                    <a:pt x="9157" y="6534"/>
                    <a:pt x="9491" y="5899"/>
                    <a:pt x="9608" y="5197"/>
                  </a:cubicBezTo>
                  <a:cubicBezTo>
                    <a:pt x="9708" y="4579"/>
                    <a:pt x="9658" y="3944"/>
                    <a:pt x="9474" y="3342"/>
                  </a:cubicBezTo>
                  <a:cubicBezTo>
                    <a:pt x="9307" y="2825"/>
                    <a:pt x="9057" y="2340"/>
                    <a:pt x="8722" y="1922"/>
                  </a:cubicBezTo>
                  <a:cubicBezTo>
                    <a:pt x="8221" y="1304"/>
                    <a:pt x="7636" y="786"/>
                    <a:pt x="6968" y="385"/>
                  </a:cubicBezTo>
                  <a:cubicBezTo>
                    <a:pt x="6734" y="251"/>
                    <a:pt x="6550" y="151"/>
                    <a:pt x="6417" y="84"/>
                  </a:cubicBezTo>
                  <a:cubicBezTo>
                    <a:pt x="6350" y="51"/>
                    <a:pt x="6283" y="18"/>
                    <a:pt x="62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975;p42">
              <a:extLst>
                <a:ext uri="{FF2B5EF4-FFF2-40B4-BE49-F238E27FC236}">
                  <a16:creationId xmlns:a16="http://schemas.microsoft.com/office/drawing/2014/main" id="{7D91D8F8-F535-796F-7349-FA15E1121A10}"/>
                </a:ext>
              </a:extLst>
            </p:cNvPr>
            <p:cNvSpPr/>
            <p:nvPr/>
          </p:nvSpPr>
          <p:spPr>
            <a:xfrm>
              <a:off x="6894791" y="1202296"/>
              <a:ext cx="649077" cy="652410"/>
            </a:xfrm>
            <a:custGeom>
              <a:avLst/>
              <a:gdLst/>
              <a:ahLst/>
              <a:cxnLst/>
              <a:rect l="l" t="t" r="r" b="b"/>
              <a:pathLst>
                <a:path w="20252" h="20356" extrusionOk="0">
                  <a:moveTo>
                    <a:pt x="6362" y="0"/>
                  </a:moveTo>
                  <a:cubicBezTo>
                    <a:pt x="4673" y="0"/>
                    <a:pt x="3009" y="1120"/>
                    <a:pt x="2173" y="2636"/>
                  </a:cubicBezTo>
                  <a:cubicBezTo>
                    <a:pt x="1187" y="4424"/>
                    <a:pt x="1170" y="6612"/>
                    <a:pt x="1638" y="8601"/>
                  </a:cubicBezTo>
                  <a:cubicBezTo>
                    <a:pt x="1839" y="9436"/>
                    <a:pt x="2106" y="10305"/>
                    <a:pt x="1922" y="11140"/>
                  </a:cubicBezTo>
                  <a:cubicBezTo>
                    <a:pt x="1705" y="12043"/>
                    <a:pt x="1003" y="12728"/>
                    <a:pt x="653" y="13597"/>
                  </a:cubicBezTo>
                  <a:cubicBezTo>
                    <a:pt x="1" y="15234"/>
                    <a:pt x="836" y="17072"/>
                    <a:pt x="1655" y="18659"/>
                  </a:cubicBezTo>
                  <a:cubicBezTo>
                    <a:pt x="2023" y="19378"/>
                    <a:pt x="2490" y="20180"/>
                    <a:pt x="3292" y="20330"/>
                  </a:cubicBezTo>
                  <a:cubicBezTo>
                    <a:pt x="3383" y="20347"/>
                    <a:pt x="3473" y="20355"/>
                    <a:pt x="3562" y="20355"/>
                  </a:cubicBezTo>
                  <a:cubicBezTo>
                    <a:pt x="4339" y="20355"/>
                    <a:pt x="5040" y="19742"/>
                    <a:pt x="5715" y="19277"/>
                  </a:cubicBezTo>
                  <a:cubicBezTo>
                    <a:pt x="6775" y="18566"/>
                    <a:pt x="8029" y="18189"/>
                    <a:pt x="9294" y="18189"/>
                  </a:cubicBezTo>
                  <a:cubicBezTo>
                    <a:pt x="9605" y="18189"/>
                    <a:pt x="9917" y="18212"/>
                    <a:pt x="10227" y="18258"/>
                  </a:cubicBezTo>
                  <a:cubicBezTo>
                    <a:pt x="11998" y="18542"/>
                    <a:pt x="13635" y="19561"/>
                    <a:pt x="15423" y="19595"/>
                  </a:cubicBezTo>
                  <a:cubicBezTo>
                    <a:pt x="15439" y="19595"/>
                    <a:pt x="15455" y="19595"/>
                    <a:pt x="15472" y="19595"/>
                  </a:cubicBezTo>
                  <a:cubicBezTo>
                    <a:pt x="17107" y="19595"/>
                    <a:pt x="18623" y="18763"/>
                    <a:pt x="19516" y="17406"/>
                  </a:cubicBezTo>
                  <a:cubicBezTo>
                    <a:pt x="20051" y="16571"/>
                    <a:pt x="20252" y="15317"/>
                    <a:pt x="19466" y="14699"/>
                  </a:cubicBezTo>
                  <a:cubicBezTo>
                    <a:pt x="18965" y="14298"/>
                    <a:pt x="18180" y="14315"/>
                    <a:pt x="17745" y="13830"/>
                  </a:cubicBezTo>
                  <a:cubicBezTo>
                    <a:pt x="17194" y="13262"/>
                    <a:pt x="17428" y="12343"/>
                    <a:pt x="17712" y="11608"/>
                  </a:cubicBezTo>
                  <a:cubicBezTo>
                    <a:pt x="17996" y="10856"/>
                    <a:pt x="18263" y="9971"/>
                    <a:pt x="17779" y="9353"/>
                  </a:cubicBezTo>
                  <a:cubicBezTo>
                    <a:pt x="17211" y="8651"/>
                    <a:pt x="16008" y="8784"/>
                    <a:pt x="15490" y="8083"/>
                  </a:cubicBezTo>
                  <a:cubicBezTo>
                    <a:pt x="14938" y="7331"/>
                    <a:pt x="15523" y="6278"/>
                    <a:pt x="15490" y="5343"/>
                  </a:cubicBezTo>
                  <a:cubicBezTo>
                    <a:pt x="15473" y="4524"/>
                    <a:pt x="14938" y="3772"/>
                    <a:pt x="14270" y="3271"/>
                  </a:cubicBezTo>
                  <a:cubicBezTo>
                    <a:pt x="13602" y="2786"/>
                    <a:pt x="13501" y="2636"/>
                    <a:pt x="12582" y="948"/>
                  </a:cubicBezTo>
                  <a:lnTo>
                    <a:pt x="7269" y="113"/>
                  </a:lnTo>
                  <a:cubicBezTo>
                    <a:pt x="6969" y="37"/>
                    <a:pt x="6665" y="0"/>
                    <a:pt x="6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976;p42">
              <a:extLst>
                <a:ext uri="{FF2B5EF4-FFF2-40B4-BE49-F238E27FC236}">
                  <a16:creationId xmlns:a16="http://schemas.microsoft.com/office/drawing/2014/main" id="{7B94FCCD-C235-5220-81D9-E47B035E3930}"/>
                </a:ext>
              </a:extLst>
            </p:cNvPr>
            <p:cNvSpPr/>
            <p:nvPr/>
          </p:nvSpPr>
          <p:spPr>
            <a:xfrm>
              <a:off x="6742585" y="1726122"/>
              <a:ext cx="1021914" cy="919258"/>
            </a:xfrm>
            <a:custGeom>
              <a:avLst/>
              <a:gdLst/>
              <a:ahLst/>
              <a:cxnLst/>
              <a:rect l="l" t="t" r="r" b="b"/>
              <a:pathLst>
                <a:path w="31885" h="28682" extrusionOk="0">
                  <a:moveTo>
                    <a:pt x="7711" y="0"/>
                  </a:moveTo>
                  <a:cubicBezTo>
                    <a:pt x="5066" y="0"/>
                    <a:pt x="1" y="900"/>
                    <a:pt x="372" y="7862"/>
                  </a:cubicBezTo>
                  <a:cubicBezTo>
                    <a:pt x="539" y="11288"/>
                    <a:pt x="4165" y="17954"/>
                    <a:pt x="4817" y="19592"/>
                  </a:cubicBezTo>
                  <a:cubicBezTo>
                    <a:pt x="4165" y="21664"/>
                    <a:pt x="2260" y="24888"/>
                    <a:pt x="1843" y="27344"/>
                  </a:cubicBezTo>
                  <a:lnTo>
                    <a:pt x="19838" y="28681"/>
                  </a:lnTo>
                  <a:lnTo>
                    <a:pt x="19721" y="17854"/>
                  </a:lnTo>
                  <a:lnTo>
                    <a:pt x="20991" y="18623"/>
                  </a:lnTo>
                  <a:lnTo>
                    <a:pt x="31885" y="18088"/>
                  </a:lnTo>
                  <a:lnTo>
                    <a:pt x="31517" y="12842"/>
                  </a:lnTo>
                  <a:lnTo>
                    <a:pt x="23614" y="13159"/>
                  </a:lnTo>
                  <a:cubicBezTo>
                    <a:pt x="21829" y="1309"/>
                    <a:pt x="17445" y="703"/>
                    <a:pt x="16567" y="703"/>
                  </a:cubicBezTo>
                  <a:cubicBezTo>
                    <a:pt x="16467" y="703"/>
                    <a:pt x="16412" y="711"/>
                    <a:pt x="16412" y="711"/>
                  </a:cubicBezTo>
                  <a:lnTo>
                    <a:pt x="9261" y="110"/>
                  </a:lnTo>
                  <a:cubicBezTo>
                    <a:pt x="9261" y="110"/>
                    <a:pt x="8633" y="0"/>
                    <a:pt x="7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1977;p42">
              <a:extLst>
                <a:ext uri="{FF2B5EF4-FFF2-40B4-BE49-F238E27FC236}">
                  <a16:creationId xmlns:a16="http://schemas.microsoft.com/office/drawing/2014/main" id="{18C4A662-240A-8963-645A-383415DAFECD}"/>
                </a:ext>
              </a:extLst>
            </p:cNvPr>
            <p:cNvSpPr/>
            <p:nvPr/>
          </p:nvSpPr>
          <p:spPr>
            <a:xfrm>
              <a:off x="7382656" y="2039667"/>
              <a:ext cx="63747" cy="258708"/>
            </a:xfrm>
            <a:custGeom>
              <a:avLst/>
              <a:gdLst/>
              <a:ahLst/>
              <a:cxnLst/>
              <a:rect l="l" t="t" r="r" b="b"/>
              <a:pathLst>
                <a:path w="1989" h="8072" extrusionOk="0">
                  <a:moveTo>
                    <a:pt x="552" y="1"/>
                  </a:moveTo>
                  <a:cubicBezTo>
                    <a:pt x="1053" y="853"/>
                    <a:pt x="1237" y="1856"/>
                    <a:pt x="1070" y="2825"/>
                  </a:cubicBezTo>
                  <a:cubicBezTo>
                    <a:pt x="886" y="4028"/>
                    <a:pt x="452" y="5364"/>
                    <a:pt x="218" y="6467"/>
                  </a:cubicBezTo>
                  <a:cubicBezTo>
                    <a:pt x="0" y="7570"/>
                    <a:pt x="251" y="8071"/>
                    <a:pt x="251" y="8071"/>
                  </a:cubicBezTo>
                  <a:lnTo>
                    <a:pt x="1989" y="7653"/>
                  </a:lnTo>
                  <a:cubicBezTo>
                    <a:pt x="1387" y="5548"/>
                    <a:pt x="1855" y="4562"/>
                    <a:pt x="1838" y="2641"/>
                  </a:cubicBezTo>
                  <a:cubicBezTo>
                    <a:pt x="1805" y="1421"/>
                    <a:pt x="552" y="1"/>
                    <a:pt x="55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1" name="Google Shape;1978;p42">
              <a:extLst>
                <a:ext uri="{FF2B5EF4-FFF2-40B4-BE49-F238E27FC236}">
                  <a16:creationId xmlns:a16="http://schemas.microsoft.com/office/drawing/2014/main" id="{1C8FA24E-C837-0110-022A-67BC2156C75E}"/>
                </a:ext>
              </a:extLst>
            </p:cNvPr>
            <p:cNvSpPr/>
            <p:nvPr/>
          </p:nvSpPr>
          <p:spPr>
            <a:xfrm>
              <a:off x="7342497" y="1976496"/>
              <a:ext cx="81407" cy="321878"/>
            </a:xfrm>
            <a:custGeom>
              <a:avLst/>
              <a:gdLst/>
              <a:ahLst/>
              <a:cxnLst/>
              <a:rect l="l" t="t" r="r" b="b"/>
              <a:pathLst>
                <a:path w="2540" h="10043" extrusionOk="0">
                  <a:moveTo>
                    <a:pt x="17" y="0"/>
                  </a:moveTo>
                  <a:cubicBezTo>
                    <a:pt x="0" y="17"/>
                    <a:pt x="468" y="435"/>
                    <a:pt x="1103" y="1170"/>
                  </a:cubicBezTo>
                  <a:cubicBezTo>
                    <a:pt x="1487" y="1604"/>
                    <a:pt x="1805" y="2089"/>
                    <a:pt x="2039" y="2607"/>
                  </a:cubicBezTo>
                  <a:cubicBezTo>
                    <a:pt x="2289" y="3258"/>
                    <a:pt x="2356" y="3977"/>
                    <a:pt x="2256" y="4662"/>
                  </a:cubicBezTo>
                  <a:cubicBezTo>
                    <a:pt x="2139" y="5364"/>
                    <a:pt x="1989" y="6049"/>
                    <a:pt x="1771" y="6734"/>
                  </a:cubicBezTo>
                  <a:cubicBezTo>
                    <a:pt x="1604" y="7285"/>
                    <a:pt x="1487" y="7870"/>
                    <a:pt x="1404" y="8438"/>
                  </a:cubicBezTo>
                  <a:cubicBezTo>
                    <a:pt x="1354" y="8839"/>
                    <a:pt x="1354" y="9240"/>
                    <a:pt x="1404" y="9624"/>
                  </a:cubicBezTo>
                  <a:cubicBezTo>
                    <a:pt x="1420" y="9775"/>
                    <a:pt x="1454" y="9908"/>
                    <a:pt x="1504" y="10042"/>
                  </a:cubicBezTo>
                  <a:cubicBezTo>
                    <a:pt x="1521" y="9908"/>
                    <a:pt x="1504" y="9758"/>
                    <a:pt x="1471" y="9624"/>
                  </a:cubicBezTo>
                  <a:cubicBezTo>
                    <a:pt x="1454" y="9240"/>
                    <a:pt x="1487" y="8839"/>
                    <a:pt x="1537" y="8455"/>
                  </a:cubicBezTo>
                  <a:cubicBezTo>
                    <a:pt x="1638" y="7887"/>
                    <a:pt x="1771" y="7335"/>
                    <a:pt x="1938" y="6784"/>
                  </a:cubicBezTo>
                  <a:cubicBezTo>
                    <a:pt x="2156" y="6099"/>
                    <a:pt x="2323" y="5397"/>
                    <a:pt x="2440" y="4695"/>
                  </a:cubicBezTo>
                  <a:cubicBezTo>
                    <a:pt x="2540" y="3960"/>
                    <a:pt x="2456" y="3225"/>
                    <a:pt x="2189" y="2540"/>
                  </a:cubicBezTo>
                  <a:cubicBezTo>
                    <a:pt x="1955" y="2005"/>
                    <a:pt x="1621" y="1521"/>
                    <a:pt x="1203" y="1086"/>
                  </a:cubicBezTo>
                  <a:cubicBezTo>
                    <a:pt x="936" y="802"/>
                    <a:pt x="652" y="518"/>
                    <a:pt x="368" y="268"/>
                  </a:cubicBezTo>
                  <a:cubicBezTo>
                    <a:pt x="268" y="167"/>
                    <a:pt x="151" y="67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1979;p42">
              <a:extLst>
                <a:ext uri="{FF2B5EF4-FFF2-40B4-BE49-F238E27FC236}">
                  <a16:creationId xmlns:a16="http://schemas.microsoft.com/office/drawing/2014/main" id="{0586D59F-2C60-544C-13AA-504459913C80}"/>
                </a:ext>
              </a:extLst>
            </p:cNvPr>
            <p:cNvSpPr/>
            <p:nvPr/>
          </p:nvSpPr>
          <p:spPr>
            <a:xfrm>
              <a:off x="7065617" y="2099120"/>
              <a:ext cx="333128" cy="227202"/>
            </a:xfrm>
            <a:custGeom>
              <a:avLst/>
              <a:gdLst/>
              <a:ahLst/>
              <a:cxnLst/>
              <a:rect l="l" t="t" r="r" b="b"/>
              <a:pathLst>
                <a:path w="10394" h="7089" extrusionOk="0">
                  <a:moveTo>
                    <a:pt x="1" y="1"/>
                  </a:moveTo>
                  <a:cubicBezTo>
                    <a:pt x="1" y="1"/>
                    <a:pt x="1405" y="4479"/>
                    <a:pt x="2290" y="6417"/>
                  </a:cubicBezTo>
                  <a:cubicBezTo>
                    <a:pt x="2501" y="6894"/>
                    <a:pt x="2806" y="7088"/>
                    <a:pt x="3265" y="7088"/>
                  </a:cubicBezTo>
                  <a:cubicBezTo>
                    <a:pt x="3352" y="7088"/>
                    <a:pt x="3445" y="7081"/>
                    <a:pt x="3543" y="7068"/>
                  </a:cubicBezTo>
                  <a:cubicBezTo>
                    <a:pt x="5849" y="7068"/>
                    <a:pt x="8155" y="6734"/>
                    <a:pt x="10394" y="6082"/>
                  </a:cubicBezTo>
                  <a:lnTo>
                    <a:pt x="10394" y="6082"/>
                  </a:lnTo>
                  <a:lnTo>
                    <a:pt x="5064" y="6216"/>
                  </a:lnTo>
                  <a:cubicBezTo>
                    <a:pt x="4977" y="6223"/>
                    <a:pt x="4891" y="6226"/>
                    <a:pt x="4805" y="6226"/>
                  </a:cubicBezTo>
                  <a:cubicBezTo>
                    <a:pt x="4463" y="6226"/>
                    <a:pt x="4131" y="6173"/>
                    <a:pt x="3810" y="6066"/>
                  </a:cubicBezTo>
                  <a:cubicBezTo>
                    <a:pt x="3242" y="5832"/>
                    <a:pt x="2891" y="5280"/>
                    <a:pt x="2574" y="4762"/>
                  </a:cubicBezTo>
                  <a:cubicBezTo>
                    <a:pt x="1638" y="3209"/>
                    <a:pt x="770" y="1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1980;p42">
              <a:extLst>
                <a:ext uri="{FF2B5EF4-FFF2-40B4-BE49-F238E27FC236}">
                  <a16:creationId xmlns:a16="http://schemas.microsoft.com/office/drawing/2014/main" id="{DE07D7CF-A115-B098-4FE1-10C41BC69FCD}"/>
                </a:ext>
              </a:extLst>
            </p:cNvPr>
            <p:cNvSpPr/>
            <p:nvPr/>
          </p:nvSpPr>
          <p:spPr>
            <a:xfrm>
              <a:off x="7655754" y="1293158"/>
              <a:ext cx="1072681" cy="1339882"/>
            </a:xfrm>
            <a:custGeom>
              <a:avLst/>
              <a:gdLst/>
              <a:ahLst/>
              <a:cxnLst/>
              <a:rect l="l" t="t" r="r" b="b"/>
              <a:pathLst>
                <a:path w="33469" h="41806" extrusionOk="0">
                  <a:moveTo>
                    <a:pt x="16654" y="1"/>
                  </a:moveTo>
                  <a:cubicBezTo>
                    <a:pt x="13301" y="1"/>
                    <a:pt x="11038" y="3449"/>
                    <a:pt x="12399" y="6518"/>
                  </a:cubicBezTo>
                  <a:cubicBezTo>
                    <a:pt x="12532" y="6818"/>
                    <a:pt x="12599" y="7136"/>
                    <a:pt x="12599" y="7453"/>
                  </a:cubicBezTo>
                  <a:lnTo>
                    <a:pt x="12599" y="8422"/>
                  </a:lnTo>
                  <a:lnTo>
                    <a:pt x="1722" y="8422"/>
                  </a:lnTo>
                  <a:cubicBezTo>
                    <a:pt x="769" y="8422"/>
                    <a:pt x="1" y="9191"/>
                    <a:pt x="1" y="10143"/>
                  </a:cubicBezTo>
                  <a:lnTo>
                    <a:pt x="1" y="40402"/>
                  </a:lnTo>
                  <a:cubicBezTo>
                    <a:pt x="1" y="41188"/>
                    <a:pt x="636" y="41806"/>
                    <a:pt x="1404" y="41806"/>
                  </a:cubicBezTo>
                  <a:lnTo>
                    <a:pt x="32065" y="41806"/>
                  </a:lnTo>
                  <a:cubicBezTo>
                    <a:pt x="32833" y="41806"/>
                    <a:pt x="33468" y="41188"/>
                    <a:pt x="33468" y="40402"/>
                  </a:cubicBezTo>
                  <a:lnTo>
                    <a:pt x="33468" y="29475"/>
                  </a:lnTo>
                  <a:lnTo>
                    <a:pt x="32232" y="29475"/>
                  </a:lnTo>
                  <a:cubicBezTo>
                    <a:pt x="31931" y="29475"/>
                    <a:pt x="31647" y="29525"/>
                    <a:pt x="31396" y="29642"/>
                  </a:cubicBezTo>
                  <a:cubicBezTo>
                    <a:pt x="30817" y="29873"/>
                    <a:pt x="30229" y="29981"/>
                    <a:pt x="29657" y="29981"/>
                  </a:cubicBezTo>
                  <a:cubicBezTo>
                    <a:pt x="27129" y="29981"/>
                    <a:pt x="24904" y="27886"/>
                    <a:pt x="25013" y="25148"/>
                  </a:cubicBezTo>
                  <a:cubicBezTo>
                    <a:pt x="25130" y="22775"/>
                    <a:pt x="26985" y="20870"/>
                    <a:pt x="29341" y="20703"/>
                  </a:cubicBezTo>
                  <a:lnTo>
                    <a:pt x="29324" y="20703"/>
                  </a:lnTo>
                  <a:cubicBezTo>
                    <a:pt x="29447" y="20693"/>
                    <a:pt x="29569" y="20688"/>
                    <a:pt x="29692" y="20688"/>
                  </a:cubicBezTo>
                  <a:cubicBezTo>
                    <a:pt x="30357" y="20688"/>
                    <a:pt x="31021" y="20839"/>
                    <a:pt x="31613" y="21121"/>
                  </a:cubicBezTo>
                  <a:cubicBezTo>
                    <a:pt x="31931" y="21271"/>
                    <a:pt x="32248" y="21338"/>
                    <a:pt x="32599" y="21355"/>
                  </a:cubicBezTo>
                  <a:lnTo>
                    <a:pt x="33468" y="21355"/>
                  </a:lnTo>
                  <a:lnTo>
                    <a:pt x="33468" y="10143"/>
                  </a:lnTo>
                  <a:cubicBezTo>
                    <a:pt x="33468" y="9191"/>
                    <a:pt x="32699" y="8422"/>
                    <a:pt x="31747" y="8422"/>
                  </a:cubicBezTo>
                  <a:lnTo>
                    <a:pt x="20586" y="8422"/>
                  </a:lnTo>
                  <a:lnTo>
                    <a:pt x="20586" y="7670"/>
                  </a:lnTo>
                  <a:cubicBezTo>
                    <a:pt x="20586" y="7320"/>
                    <a:pt x="20669" y="6969"/>
                    <a:pt x="20836" y="6668"/>
                  </a:cubicBezTo>
                  <a:cubicBezTo>
                    <a:pt x="22307" y="3610"/>
                    <a:pt x="20118" y="68"/>
                    <a:pt x="16726" y="1"/>
                  </a:cubicBezTo>
                  <a:cubicBezTo>
                    <a:pt x="16702" y="1"/>
                    <a:pt x="16678" y="1"/>
                    <a:pt x="16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981;p42">
              <a:extLst>
                <a:ext uri="{FF2B5EF4-FFF2-40B4-BE49-F238E27FC236}">
                  <a16:creationId xmlns:a16="http://schemas.microsoft.com/office/drawing/2014/main" id="{FAF579BD-659F-E9C6-EBEC-BE83085998BB}"/>
                </a:ext>
              </a:extLst>
            </p:cNvPr>
            <p:cNvSpPr/>
            <p:nvPr/>
          </p:nvSpPr>
          <p:spPr>
            <a:xfrm>
              <a:off x="7018504" y="1211783"/>
              <a:ext cx="311686" cy="625584"/>
            </a:xfrm>
            <a:custGeom>
              <a:avLst/>
              <a:gdLst/>
              <a:ahLst/>
              <a:cxnLst/>
              <a:rect l="l" t="t" r="r" b="b"/>
              <a:pathLst>
                <a:path w="9725" h="19519" extrusionOk="0">
                  <a:moveTo>
                    <a:pt x="5013" y="1"/>
                  </a:moveTo>
                  <a:lnTo>
                    <a:pt x="1" y="3793"/>
                  </a:lnTo>
                  <a:lnTo>
                    <a:pt x="552" y="16408"/>
                  </a:lnTo>
                  <a:cubicBezTo>
                    <a:pt x="634" y="18155"/>
                    <a:pt x="2070" y="19518"/>
                    <a:pt x="3803" y="19518"/>
                  </a:cubicBezTo>
                  <a:cubicBezTo>
                    <a:pt x="3844" y="19518"/>
                    <a:pt x="3886" y="19518"/>
                    <a:pt x="3927" y="19516"/>
                  </a:cubicBezTo>
                  <a:cubicBezTo>
                    <a:pt x="5715" y="19433"/>
                    <a:pt x="7102" y="17929"/>
                    <a:pt x="7035" y="16141"/>
                  </a:cubicBezTo>
                  <a:cubicBezTo>
                    <a:pt x="6968" y="14620"/>
                    <a:pt x="6918" y="13167"/>
                    <a:pt x="6918" y="13167"/>
                  </a:cubicBezTo>
                  <a:cubicBezTo>
                    <a:pt x="6918" y="13167"/>
                    <a:pt x="9407" y="12900"/>
                    <a:pt x="9558" y="10410"/>
                  </a:cubicBezTo>
                  <a:cubicBezTo>
                    <a:pt x="9725" y="7937"/>
                    <a:pt x="9558" y="2223"/>
                    <a:pt x="9558" y="2223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982;p42">
              <a:extLst>
                <a:ext uri="{FF2B5EF4-FFF2-40B4-BE49-F238E27FC236}">
                  <a16:creationId xmlns:a16="http://schemas.microsoft.com/office/drawing/2014/main" id="{879C2F1E-17FE-3D99-68D8-8E9C41C63BAE}"/>
                </a:ext>
              </a:extLst>
            </p:cNvPr>
            <p:cNvSpPr/>
            <p:nvPr/>
          </p:nvSpPr>
          <p:spPr>
            <a:xfrm>
              <a:off x="6685664" y="1732051"/>
              <a:ext cx="967974" cy="811057"/>
            </a:xfrm>
            <a:custGeom>
              <a:avLst/>
              <a:gdLst/>
              <a:ahLst/>
              <a:cxnLst/>
              <a:rect l="l" t="t" r="r" b="b"/>
              <a:pathLst>
                <a:path w="30202" h="25306" extrusionOk="0">
                  <a:moveTo>
                    <a:pt x="8671" y="1"/>
                  </a:moveTo>
                  <a:cubicBezTo>
                    <a:pt x="1" y="1"/>
                    <a:pt x="3535" y="9799"/>
                    <a:pt x="3535" y="9799"/>
                  </a:cubicBezTo>
                  <a:cubicBezTo>
                    <a:pt x="3936" y="12389"/>
                    <a:pt x="5858" y="16884"/>
                    <a:pt x="7562" y="20777"/>
                  </a:cubicBezTo>
                  <a:cubicBezTo>
                    <a:pt x="9266" y="24687"/>
                    <a:pt x="10653" y="25238"/>
                    <a:pt x="15498" y="25305"/>
                  </a:cubicBezTo>
                  <a:cubicBezTo>
                    <a:pt x="15548" y="25305"/>
                    <a:pt x="15597" y="25306"/>
                    <a:pt x="15647" y="25306"/>
                  </a:cubicBezTo>
                  <a:cubicBezTo>
                    <a:pt x="20842" y="25306"/>
                    <a:pt x="30202" y="21896"/>
                    <a:pt x="30202" y="21896"/>
                  </a:cubicBezTo>
                  <a:lnTo>
                    <a:pt x="28381" y="15681"/>
                  </a:lnTo>
                  <a:cubicBezTo>
                    <a:pt x="28381" y="15681"/>
                    <a:pt x="18022" y="17787"/>
                    <a:pt x="15837" y="17787"/>
                  </a:cubicBezTo>
                  <a:cubicBezTo>
                    <a:pt x="15679" y="17787"/>
                    <a:pt x="15564" y="17776"/>
                    <a:pt x="15498" y="17753"/>
                  </a:cubicBezTo>
                  <a:cubicBezTo>
                    <a:pt x="14513" y="17385"/>
                    <a:pt x="13510" y="14361"/>
                    <a:pt x="12741" y="12306"/>
                  </a:cubicBezTo>
                  <a:cubicBezTo>
                    <a:pt x="12658" y="12088"/>
                    <a:pt x="11505" y="8279"/>
                    <a:pt x="11505" y="8279"/>
                  </a:cubicBezTo>
                  <a:lnTo>
                    <a:pt x="10051" y="75"/>
                  </a:lnTo>
                  <a:cubicBezTo>
                    <a:pt x="9560" y="25"/>
                    <a:pt x="9101" y="1"/>
                    <a:pt x="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" name="Google Shape;1983;p42">
              <a:extLst>
                <a:ext uri="{FF2B5EF4-FFF2-40B4-BE49-F238E27FC236}">
                  <a16:creationId xmlns:a16="http://schemas.microsoft.com/office/drawing/2014/main" id="{E98A62B5-D803-0D3E-5E8E-399782193B3E}"/>
                </a:ext>
              </a:extLst>
            </p:cNvPr>
            <p:cNvSpPr/>
            <p:nvPr/>
          </p:nvSpPr>
          <p:spPr>
            <a:xfrm>
              <a:off x="7011004" y="1800830"/>
              <a:ext cx="584271" cy="502929"/>
            </a:xfrm>
            <a:custGeom>
              <a:avLst/>
              <a:gdLst/>
              <a:ahLst/>
              <a:cxnLst/>
              <a:rect l="l" t="t" r="r" b="b"/>
              <a:pathLst>
                <a:path w="18230" h="1569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51" y="185"/>
                    <a:pt x="101" y="285"/>
                  </a:cubicBezTo>
                  <a:cubicBezTo>
                    <a:pt x="168" y="485"/>
                    <a:pt x="268" y="753"/>
                    <a:pt x="385" y="1087"/>
                  </a:cubicBezTo>
                  <a:cubicBezTo>
                    <a:pt x="636" y="1805"/>
                    <a:pt x="986" y="2825"/>
                    <a:pt x="1404" y="4094"/>
                  </a:cubicBezTo>
                  <a:cubicBezTo>
                    <a:pt x="2240" y="6634"/>
                    <a:pt x="3292" y="10176"/>
                    <a:pt x="4662" y="14036"/>
                  </a:cubicBezTo>
                  <a:cubicBezTo>
                    <a:pt x="4863" y="14587"/>
                    <a:pt x="5063" y="15122"/>
                    <a:pt x="5264" y="15640"/>
                  </a:cubicBezTo>
                  <a:lnTo>
                    <a:pt x="5281" y="15690"/>
                  </a:lnTo>
                  <a:lnTo>
                    <a:pt x="5347" y="15690"/>
                  </a:lnTo>
                  <a:cubicBezTo>
                    <a:pt x="5433" y="15691"/>
                    <a:pt x="5519" y="15691"/>
                    <a:pt x="5605" y="15691"/>
                  </a:cubicBezTo>
                  <a:cubicBezTo>
                    <a:pt x="7240" y="15691"/>
                    <a:pt x="8874" y="15540"/>
                    <a:pt x="10477" y="15222"/>
                  </a:cubicBezTo>
                  <a:cubicBezTo>
                    <a:pt x="12031" y="14938"/>
                    <a:pt x="13401" y="14604"/>
                    <a:pt x="14537" y="14337"/>
                  </a:cubicBezTo>
                  <a:cubicBezTo>
                    <a:pt x="15690" y="14086"/>
                    <a:pt x="16609" y="13886"/>
                    <a:pt x="17244" y="13752"/>
                  </a:cubicBezTo>
                  <a:cubicBezTo>
                    <a:pt x="17545" y="13685"/>
                    <a:pt x="17795" y="13635"/>
                    <a:pt x="17979" y="13602"/>
                  </a:cubicBezTo>
                  <a:cubicBezTo>
                    <a:pt x="18063" y="13585"/>
                    <a:pt x="18146" y="13568"/>
                    <a:pt x="18230" y="13535"/>
                  </a:cubicBezTo>
                  <a:cubicBezTo>
                    <a:pt x="18146" y="13535"/>
                    <a:pt x="18046" y="13551"/>
                    <a:pt x="17962" y="13568"/>
                  </a:cubicBezTo>
                  <a:lnTo>
                    <a:pt x="17227" y="13685"/>
                  </a:lnTo>
                  <a:cubicBezTo>
                    <a:pt x="16592" y="13802"/>
                    <a:pt x="15657" y="13969"/>
                    <a:pt x="14520" y="14220"/>
                  </a:cubicBezTo>
                  <a:cubicBezTo>
                    <a:pt x="13367" y="14454"/>
                    <a:pt x="11997" y="14788"/>
                    <a:pt x="10460" y="15055"/>
                  </a:cubicBezTo>
                  <a:cubicBezTo>
                    <a:pt x="8857" y="15357"/>
                    <a:pt x="7239" y="15508"/>
                    <a:pt x="5605" y="15508"/>
                  </a:cubicBezTo>
                  <a:cubicBezTo>
                    <a:pt x="5539" y="15508"/>
                    <a:pt x="5472" y="15507"/>
                    <a:pt x="5405" y="15507"/>
                  </a:cubicBezTo>
                  <a:lnTo>
                    <a:pt x="5405" y="15507"/>
                  </a:lnTo>
                  <a:cubicBezTo>
                    <a:pt x="5213" y="15010"/>
                    <a:pt x="5021" y="14497"/>
                    <a:pt x="4829" y="13969"/>
                  </a:cubicBezTo>
                  <a:cubicBezTo>
                    <a:pt x="3459" y="10126"/>
                    <a:pt x="2407" y="6584"/>
                    <a:pt x="1521" y="4044"/>
                  </a:cubicBezTo>
                  <a:cubicBezTo>
                    <a:pt x="1087" y="2791"/>
                    <a:pt x="719" y="1772"/>
                    <a:pt x="452" y="1070"/>
                  </a:cubicBezTo>
                  <a:cubicBezTo>
                    <a:pt x="318" y="719"/>
                    <a:pt x="201" y="452"/>
                    <a:pt x="134" y="268"/>
                  </a:cubicBezTo>
                  <a:cubicBezTo>
                    <a:pt x="101" y="168"/>
                    <a:pt x="51" y="8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" name="Google Shape;1984;p42">
              <a:extLst>
                <a:ext uri="{FF2B5EF4-FFF2-40B4-BE49-F238E27FC236}">
                  <a16:creationId xmlns:a16="http://schemas.microsoft.com/office/drawing/2014/main" id="{D3369196-6142-B89D-FF19-19AB6E27B37B}"/>
                </a:ext>
              </a:extLst>
            </p:cNvPr>
            <p:cNvSpPr/>
            <p:nvPr/>
          </p:nvSpPr>
          <p:spPr>
            <a:xfrm>
              <a:off x="6861587" y="2241037"/>
              <a:ext cx="792052" cy="311718"/>
            </a:xfrm>
            <a:custGeom>
              <a:avLst/>
              <a:gdLst/>
              <a:ahLst/>
              <a:cxnLst/>
              <a:rect l="l" t="t" r="r" b="b"/>
              <a:pathLst>
                <a:path w="24713" h="972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01"/>
                    <a:pt x="51" y="201"/>
                    <a:pt x="101" y="284"/>
                  </a:cubicBezTo>
                  <a:cubicBezTo>
                    <a:pt x="168" y="468"/>
                    <a:pt x="285" y="752"/>
                    <a:pt x="435" y="1103"/>
                  </a:cubicBezTo>
                  <a:cubicBezTo>
                    <a:pt x="736" y="1805"/>
                    <a:pt x="1171" y="2824"/>
                    <a:pt x="1805" y="4027"/>
                  </a:cubicBezTo>
                  <a:cubicBezTo>
                    <a:pt x="2457" y="5213"/>
                    <a:pt x="3326" y="6634"/>
                    <a:pt x="4663" y="7887"/>
                  </a:cubicBezTo>
                  <a:cubicBezTo>
                    <a:pt x="5364" y="8538"/>
                    <a:pt x="6183" y="9040"/>
                    <a:pt x="7085" y="9357"/>
                  </a:cubicBezTo>
                  <a:cubicBezTo>
                    <a:pt x="7570" y="9524"/>
                    <a:pt x="8071" y="9624"/>
                    <a:pt x="8572" y="9674"/>
                  </a:cubicBezTo>
                  <a:cubicBezTo>
                    <a:pt x="8907" y="9707"/>
                    <a:pt x="9241" y="9725"/>
                    <a:pt x="9576" y="9725"/>
                  </a:cubicBezTo>
                  <a:cubicBezTo>
                    <a:pt x="9759" y="9725"/>
                    <a:pt x="9943" y="9720"/>
                    <a:pt x="10126" y="9708"/>
                  </a:cubicBezTo>
                  <a:cubicBezTo>
                    <a:pt x="12215" y="9608"/>
                    <a:pt x="14153" y="9140"/>
                    <a:pt x="15908" y="8705"/>
                  </a:cubicBezTo>
                  <a:cubicBezTo>
                    <a:pt x="17662" y="8254"/>
                    <a:pt x="19233" y="7837"/>
                    <a:pt x="20536" y="7452"/>
                  </a:cubicBezTo>
                  <a:cubicBezTo>
                    <a:pt x="21839" y="7068"/>
                    <a:pt x="22892" y="6717"/>
                    <a:pt x="23610" y="6466"/>
                  </a:cubicBezTo>
                  <a:cubicBezTo>
                    <a:pt x="23961" y="6333"/>
                    <a:pt x="24245" y="6216"/>
                    <a:pt x="24429" y="6149"/>
                  </a:cubicBezTo>
                  <a:cubicBezTo>
                    <a:pt x="24529" y="6099"/>
                    <a:pt x="24613" y="6065"/>
                    <a:pt x="24713" y="6015"/>
                  </a:cubicBezTo>
                  <a:lnTo>
                    <a:pt x="24713" y="6015"/>
                  </a:lnTo>
                  <a:cubicBezTo>
                    <a:pt x="24613" y="6032"/>
                    <a:pt x="24512" y="6065"/>
                    <a:pt x="24412" y="6099"/>
                  </a:cubicBezTo>
                  <a:lnTo>
                    <a:pt x="23577" y="6383"/>
                  </a:lnTo>
                  <a:cubicBezTo>
                    <a:pt x="22858" y="6634"/>
                    <a:pt x="21806" y="6968"/>
                    <a:pt x="20502" y="7335"/>
                  </a:cubicBezTo>
                  <a:cubicBezTo>
                    <a:pt x="19182" y="7703"/>
                    <a:pt x="17612" y="8104"/>
                    <a:pt x="15857" y="8538"/>
                  </a:cubicBezTo>
                  <a:cubicBezTo>
                    <a:pt x="14120" y="8956"/>
                    <a:pt x="12181" y="9424"/>
                    <a:pt x="10110" y="9524"/>
                  </a:cubicBezTo>
                  <a:cubicBezTo>
                    <a:pt x="9926" y="9530"/>
                    <a:pt x="9740" y="9534"/>
                    <a:pt x="9554" y="9534"/>
                  </a:cubicBezTo>
                  <a:cubicBezTo>
                    <a:pt x="9231" y="9534"/>
                    <a:pt x="8907" y="9522"/>
                    <a:pt x="8589" y="9491"/>
                  </a:cubicBezTo>
                  <a:cubicBezTo>
                    <a:pt x="8105" y="9441"/>
                    <a:pt x="7620" y="9340"/>
                    <a:pt x="7152" y="9190"/>
                  </a:cubicBezTo>
                  <a:cubicBezTo>
                    <a:pt x="6267" y="8872"/>
                    <a:pt x="5465" y="8388"/>
                    <a:pt x="4780" y="7753"/>
                  </a:cubicBezTo>
                  <a:cubicBezTo>
                    <a:pt x="3460" y="6550"/>
                    <a:pt x="2591" y="5146"/>
                    <a:pt x="1922" y="3960"/>
                  </a:cubicBezTo>
                  <a:cubicBezTo>
                    <a:pt x="1271" y="2774"/>
                    <a:pt x="820" y="1771"/>
                    <a:pt x="502" y="1070"/>
                  </a:cubicBezTo>
                  <a:cubicBezTo>
                    <a:pt x="352" y="735"/>
                    <a:pt x="218" y="468"/>
                    <a:pt x="135" y="268"/>
                  </a:cubicBezTo>
                  <a:cubicBezTo>
                    <a:pt x="101" y="184"/>
                    <a:pt x="51" y="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8" name="Google Shape;1985;p42">
              <a:extLst>
                <a:ext uri="{FF2B5EF4-FFF2-40B4-BE49-F238E27FC236}">
                  <a16:creationId xmlns:a16="http://schemas.microsoft.com/office/drawing/2014/main" id="{C8DCED0C-7510-6F7A-B76E-EE33C7A0679E}"/>
                </a:ext>
              </a:extLst>
            </p:cNvPr>
            <p:cNvSpPr/>
            <p:nvPr/>
          </p:nvSpPr>
          <p:spPr>
            <a:xfrm>
              <a:off x="6916745" y="2367955"/>
              <a:ext cx="494852" cy="215344"/>
            </a:xfrm>
            <a:custGeom>
              <a:avLst/>
              <a:gdLst/>
              <a:ahLst/>
              <a:cxnLst/>
              <a:rect l="l" t="t" r="r" b="b"/>
              <a:pathLst>
                <a:path w="15440" h="6719" extrusionOk="0">
                  <a:moveTo>
                    <a:pt x="1" y="0"/>
                  </a:moveTo>
                  <a:cubicBezTo>
                    <a:pt x="1" y="2"/>
                    <a:pt x="1771" y="6719"/>
                    <a:pt x="6300" y="6719"/>
                  </a:cubicBezTo>
                  <a:cubicBezTo>
                    <a:pt x="6345" y="6719"/>
                    <a:pt x="6389" y="6718"/>
                    <a:pt x="6434" y="6717"/>
                  </a:cubicBezTo>
                  <a:cubicBezTo>
                    <a:pt x="11045" y="6583"/>
                    <a:pt x="15440" y="4595"/>
                    <a:pt x="15440" y="4595"/>
                  </a:cubicBezTo>
                  <a:lnTo>
                    <a:pt x="15239" y="4394"/>
                  </a:lnTo>
                  <a:cubicBezTo>
                    <a:pt x="15239" y="4394"/>
                    <a:pt x="10701" y="5368"/>
                    <a:pt x="7558" y="5368"/>
                  </a:cubicBezTo>
                  <a:cubicBezTo>
                    <a:pt x="6563" y="5368"/>
                    <a:pt x="5707" y="5270"/>
                    <a:pt x="5181" y="5013"/>
                  </a:cubicBezTo>
                  <a:cubicBezTo>
                    <a:pt x="1038" y="299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1986;p42">
              <a:extLst>
                <a:ext uri="{FF2B5EF4-FFF2-40B4-BE49-F238E27FC236}">
                  <a16:creationId xmlns:a16="http://schemas.microsoft.com/office/drawing/2014/main" id="{498B149B-856B-ADA6-AEE1-6C4A2C724B4A}"/>
                </a:ext>
              </a:extLst>
            </p:cNvPr>
            <p:cNvSpPr/>
            <p:nvPr/>
          </p:nvSpPr>
          <p:spPr>
            <a:xfrm>
              <a:off x="7595243" y="2137451"/>
              <a:ext cx="225472" cy="273354"/>
            </a:xfrm>
            <a:custGeom>
              <a:avLst/>
              <a:gdLst/>
              <a:ahLst/>
              <a:cxnLst/>
              <a:rect l="l" t="t" r="r" b="b"/>
              <a:pathLst>
                <a:path w="7035" h="8529" extrusionOk="0">
                  <a:moveTo>
                    <a:pt x="3844" y="1"/>
                  </a:moveTo>
                  <a:cubicBezTo>
                    <a:pt x="3644" y="1"/>
                    <a:pt x="3432" y="143"/>
                    <a:pt x="3393" y="392"/>
                  </a:cubicBezTo>
                  <a:cubicBezTo>
                    <a:pt x="3276" y="843"/>
                    <a:pt x="3092" y="1277"/>
                    <a:pt x="2841" y="1678"/>
                  </a:cubicBezTo>
                  <a:cubicBezTo>
                    <a:pt x="2674" y="2013"/>
                    <a:pt x="2440" y="2297"/>
                    <a:pt x="2156" y="2547"/>
                  </a:cubicBezTo>
                  <a:cubicBezTo>
                    <a:pt x="1822" y="2848"/>
                    <a:pt x="1538" y="3082"/>
                    <a:pt x="1287" y="3266"/>
                  </a:cubicBezTo>
                  <a:lnTo>
                    <a:pt x="1" y="4519"/>
                  </a:lnTo>
                  <a:lnTo>
                    <a:pt x="1170" y="8529"/>
                  </a:lnTo>
                  <a:lnTo>
                    <a:pt x="2624" y="8512"/>
                  </a:lnTo>
                  <a:cubicBezTo>
                    <a:pt x="3961" y="8378"/>
                    <a:pt x="4696" y="8362"/>
                    <a:pt x="5063" y="8011"/>
                  </a:cubicBezTo>
                  <a:cubicBezTo>
                    <a:pt x="5565" y="7543"/>
                    <a:pt x="4880" y="7075"/>
                    <a:pt x="4880" y="7075"/>
                  </a:cubicBezTo>
                  <a:cubicBezTo>
                    <a:pt x="4880" y="7075"/>
                    <a:pt x="5849" y="6741"/>
                    <a:pt x="5748" y="6156"/>
                  </a:cubicBezTo>
                  <a:cubicBezTo>
                    <a:pt x="5682" y="5755"/>
                    <a:pt x="5230" y="5722"/>
                    <a:pt x="5230" y="5722"/>
                  </a:cubicBezTo>
                  <a:cubicBezTo>
                    <a:pt x="5230" y="5722"/>
                    <a:pt x="6083" y="5388"/>
                    <a:pt x="6250" y="5037"/>
                  </a:cubicBezTo>
                  <a:cubicBezTo>
                    <a:pt x="6484" y="4552"/>
                    <a:pt x="5882" y="4302"/>
                    <a:pt x="5882" y="4302"/>
                  </a:cubicBezTo>
                  <a:cubicBezTo>
                    <a:pt x="7035" y="3583"/>
                    <a:pt x="6935" y="2881"/>
                    <a:pt x="6667" y="2815"/>
                  </a:cubicBezTo>
                  <a:cubicBezTo>
                    <a:pt x="6647" y="2809"/>
                    <a:pt x="6623" y="2807"/>
                    <a:pt x="6595" y="2807"/>
                  </a:cubicBezTo>
                  <a:cubicBezTo>
                    <a:pt x="6267" y="2807"/>
                    <a:pt x="5498" y="3149"/>
                    <a:pt x="5498" y="3149"/>
                  </a:cubicBezTo>
                  <a:cubicBezTo>
                    <a:pt x="5068" y="3270"/>
                    <a:pt x="4231" y="3522"/>
                    <a:pt x="3711" y="3522"/>
                  </a:cubicBezTo>
                  <a:cubicBezTo>
                    <a:pt x="3300" y="3522"/>
                    <a:pt x="3087" y="3366"/>
                    <a:pt x="3426" y="2865"/>
                  </a:cubicBezTo>
                  <a:cubicBezTo>
                    <a:pt x="4195" y="1728"/>
                    <a:pt x="4362" y="542"/>
                    <a:pt x="4178" y="208"/>
                  </a:cubicBezTo>
                  <a:cubicBezTo>
                    <a:pt x="4110" y="66"/>
                    <a:pt x="3980" y="1"/>
                    <a:pt x="38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1987;p42">
              <a:extLst>
                <a:ext uri="{FF2B5EF4-FFF2-40B4-BE49-F238E27FC236}">
                  <a16:creationId xmlns:a16="http://schemas.microsoft.com/office/drawing/2014/main" id="{CD36A8CA-E1CA-7965-0C2F-630ED9D70B75}"/>
                </a:ext>
              </a:extLst>
            </p:cNvPr>
            <p:cNvSpPr/>
            <p:nvPr/>
          </p:nvSpPr>
          <p:spPr>
            <a:xfrm>
              <a:off x="6542433" y="4310762"/>
              <a:ext cx="222171" cy="275277"/>
            </a:xfrm>
            <a:custGeom>
              <a:avLst/>
              <a:gdLst/>
              <a:ahLst/>
              <a:cxnLst/>
              <a:rect l="l" t="t" r="r" b="b"/>
              <a:pathLst>
                <a:path w="6932" h="8589" extrusionOk="0">
                  <a:moveTo>
                    <a:pt x="1621" y="1"/>
                  </a:moveTo>
                  <a:lnTo>
                    <a:pt x="1" y="1421"/>
                  </a:lnTo>
                  <a:lnTo>
                    <a:pt x="218" y="1705"/>
                  </a:lnTo>
                  <a:cubicBezTo>
                    <a:pt x="1187" y="2941"/>
                    <a:pt x="5264" y="7937"/>
                    <a:pt x="6200" y="8522"/>
                  </a:cubicBezTo>
                  <a:cubicBezTo>
                    <a:pt x="6273" y="8567"/>
                    <a:pt x="6329" y="8588"/>
                    <a:pt x="6371" y="8588"/>
                  </a:cubicBezTo>
                  <a:cubicBezTo>
                    <a:pt x="6931" y="8588"/>
                    <a:pt x="4863" y="4813"/>
                    <a:pt x="4863" y="4813"/>
                  </a:cubicBezTo>
                  <a:lnTo>
                    <a:pt x="5247" y="4462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1988;p42">
              <a:extLst>
                <a:ext uri="{FF2B5EF4-FFF2-40B4-BE49-F238E27FC236}">
                  <a16:creationId xmlns:a16="http://schemas.microsoft.com/office/drawing/2014/main" id="{E68B5447-5FAB-99E1-EAB2-488D457519DC}"/>
                </a:ext>
              </a:extLst>
            </p:cNvPr>
            <p:cNvSpPr/>
            <p:nvPr/>
          </p:nvSpPr>
          <p:spPr>
            <a:xfrm>
              <a:off x="6544035" y="4320922"/>
              <a:ext cx="57882" cy="84644"/>
            </a:xfrm>
            <a:custGeom>
              <a:avLst/>
              <a:gdLst/>
              <a:ahLst/>
              <a:cxnLst/>
              <a:rect l="l" t="t" r="r" b="b"/>
              <a:pathLst>
                <a:path w="1806" h="2641" extrusionOk="0">
                  <a:moveTo>
                    <a:pt x="1204" y="1"/>
                  </a:moveTo>
                  <a:lnTo>
                    <a:pt x="1" y="1070"/>
                  </a:lnTo>
                  <a:lnTo>
                    <a:pt x="1337" y="2641"/>
                  </a:lnTo>
                  <a:cubicBezTo>
                    <a:pt x="1655" y="2257"/>
                    <a:pt x="1805" y="1772"/>
                    <a:pt x="1772" y="1288"/>
                  </a:cubicBezTo>
                  <a:cubicBezTo>
                    <a:pt x="1755" y="803"/>
                    <a:pt x="1555" y="352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1989;p42">
              <a:extLst>
                <a:ext uri="{FF2B5EF4-FFF2-40B4-BE49-F238E27FC236}">
                  <a16:creationId xmlns:a16="http://schemas.microsoft.com/office/drawing/2014/main" id="{CBE07C6D-95AB-EB76-4B2E-6809024D2FA6}"/>
                </a:ext>
              </a:extLst>
            </p:cNvPr>
            <p:cNvSpPr/>
            <p:nvPr/>
          </p:nvSpPr>
          <p:spPr>
            <a:xfrm>
              <a:off x="6542433" y="4354125"/>
              <a:ext cx="215312" cy="233004"/>
            </a:xfrm>
            <a:custGeom>
              <a:avLst/>
              <a:gdLst/>
              <a:ahLst/>
              <a:cxnLst/>
              <a:rect l="l" t="t" r="r" b="b"/>
              <a:pathLst>
                <a:path w="6718" h="7270" extrusionOk="0">
                  <a:moveTo>
                    <a:pt x="101" y="1"/>
                  </a:moveTo>
                  <a:lnTo>
                    <a:pt x="1" y="68"/>
                  </a:lnTo>
                  <a:cubicBezTo>
                    <a:pt x="1702" y="2403"/>
                    <a:pt x="6001" y="7269"/>
                    <a:pt x="6365" y="7269"/>
                  </a:cubicBezTo>
                  <a:cubicBezTo>
                    <a:pt x="6365" y="7269"/>
                    <a:pt x="6366" y="7269"/>
                    <a:pt x="6367" y="7269"/>
                  </a:cubicBezTo>
                  <a:cubicBezTo>
                    <a:pt x="6717" y="7236"/>
                    <a:pt x="5966" y="5632"/>
                    <a:pt x="5966" y="5632"/>
                  </a:cubicBezTo>
                  <a:cubicBezTo>
                    <a:pt x="5907" y="5573"/>
                    <a:pt x="5823" y="5551"/>
                    <a:pt x="5729" y="5551"/>
                  </a:cubicBezTo>
                  <a:cubicBezTo>
                    <a:pt x="5447" y="5551"/>
                    <a:pt x="5080" y="5749"/>
                    <a:pt x="5080" y="5749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1990;p42">
              <a:extLst>
                <a:ext uri="{FF2B5EF4-FFF2-40B4-BE49-F238E27FC236}">
                  <a16:creationId xmlns:a16="http://schemas.microsoft.com/office/drawing/2014/main" id="{8221A109-D00D-AA50-DA23-9172D0D09E72}"/>
                </a:ext>
              </a:extLst>
            </p:cNvPr>
            <p:cNvSpPr/>
            <p:nvPr/>
          </p:nvSpPr>
          <p:spPr>
            <a:xfrm>
              <a:off x="6543523" y="4352010"/>
              <a:ext cx="205120" cy="232971"/>
            </a:xfrm>
            <a:custGeom>
              <a:avLst/>
              <a:gdLst/>
              <a:ahLst/>
              <a:cxnLst/>
              <a:rect l="l" t="t" r="r" b="b"/>
              <a:pathLst>
                <a:path w="6400" h="7269" extrusionOk="0">
                  <a:moveTo>
                    <a:pt x="0" y="0"/>
                  </a:moveTo>
                  <a:cubicBezTo>
                    <a:pt x="17" y="17"/>
                    <a:pt x="33" y="50"/>
                    <a:pt x="67" y="84"/>
                  </a:cubicBezTo>
                  <a:lnTo>
                    <a:pt x="234" y="301"/>
                  </a:lnTo>
                  <a:lnTo>
                    <a:pt x="886" y="1103"/>
                  </a:lnTo>
                  <a:cubicBezTo>
                    <a:pt x="1437" y="1788"/>
                    <a:pt x="2222" y="2707"/>
                    <a:pt x="3108" y="3709"/>
                  </a:cubicBezTo>
                  <a:cubicBezTo>
                    <a:pt x="3993" y="4729"/>
                    <a:pt x="4812" y="5614"/>
                    <a:pt x="5414" y="6249"/>
                  </a:cubicBezTo>
                  <a:cubicBezTo>
                    <a:pt x="5698" y="6550"/>
                    <a:pt x="5932" y="6800"/>
                    <a:pt x="6132" y="7001"/>
                  </a:cubicBezTo>
                  <a:lnTo>
                    <a:pt x="6333" y="7201"/>
                  </a:lnTo>
                  <a:cubicBezTo>
                    <a:pt x="6349" y="7235"/>
                    <a:pt x="6383" y="7252"/>
                    <a:pt x="6399" y="7268"/>
                  </a:cubicBezTo>
                  <a:cubicBezTo>
                    <a:pt x="6383" y="7235"/>
                    <a:pt x="6366" y="7218"/>
                    <a:pt x="6349" y="7201"/>
                  </a:cubicBezTo>
                  <a:cubicBezTo>
                    <a:pt x="6282" y="7135"/>
                    <a:pt x="6216" y="7068"/>
                    <a:pt x="6149" y="6984"/>
                  </a:cubicBezTo>
                  <a:cubicBezTo>
                    <a:pt x="5965" y="6784"/>
                    <a:pt x="5731" y="6516"/>
                    <a:pt x="5447" y="6216"/>
                  </a:cubicBezTo>
                  <a:cubicBezTo>
                    <a:pt x="4862" y="5581"/>
                    <a:pt x="4044" y="4678"/>
                    <a:pt x="3158" y="3676"/>
                  </a:cubicBezTo>
                  <a:cubicBezTo>
                    <a:pt x="2272" y="2673"/>
                    <a:pt x="1487" y="1738"/>
                    <a:pt x="919" y="1069"/>
                  </a:cubicBezTo>
                  <a:lnTo>
                    <a:pt x="251" y="284"/>
                  </a:lnTo>
                  <a:cubicBezTo>
                    <a:pt x="184" y="201"/>
                    <a:pt x="134" y="134"/>
                    <a:pt x="67" y="67"/>
                  </a:cubicBezTo>
                  <a:cubicBezTo>
                    <a:pt x="50" y="34"/>
                    <a:pt x="33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1991;p42">
              <a:extLst>
                <a:ext uri="{FF2B5EF4-FFF2-40B4-BE49-F238E27FC236}">
                  <a16:creationId xmlns:a16="http://schemas.microsoft.com/office/drawing/2014/main" id="{98ABAA38-C75E-E735-B48A-43246D29E670}"/>
                </a:ext>
              </a:extLst>
            </p:cNvPr>
            <p:cNvSpPr/>
            <p:nvPr/>
          </p:nvSpPr>
          <p:spPr>
            <a:xfrm>
              <a:off x="6703100" y="4531682"/>
              <a:ext cx="32691" cy="8301"/>
            </a:xfrm>
            <a:custGeom>
              <a:avLst/>
              <a:gdLst/>
              <a:ahLst/>
              <a:cxnLst/>
              <a:rect l="l" t="t" r="r" b="b"/>
              <a:pathLst>
                <a:path w="1020" h="259" extrusionOk="0">
                  <a:moveTo>
                    <a:pt x="622" y="1"/>
                  </a:moveTo>
                  <a:cubicBezTo>
                    <a:pt x="392" y="1"/>
                    <a:pt x="169" y="89"/>
                    <a:pt x="0" y="259"/>
                  </a:cubicBezTo>
                  <a:cubicBezTo>
                    <a:pt x="217" y="126"/>
                    <a:pt x="468" y="63"/>
                    <a:pt x="722" y="63"/>
                  </a:cubicBezTo>
                  <a:cubicBezTo>
                    <a:pt x="822" y="63"/>
                    <a:pt x="921" y="73"/>
                    <a:pt x="1019" y="92"/>
                  </a:cubicBezTo>
                  <a:cubicBezTo>
                    <a:pt x="891" y="30"/>
                    <a:pt x="755" y="1"/>
                    <a:pt x="6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1992;p42">
              <a:extLst>
                <a:ext uri="{FF2B5EF4-FFF2-40B4-BE49-F238E27FC236}">
                  <a16:creationId xmlns:a16="http://schemas.microsoft.com/office/drawing/2014/main" id="{8B26A2E4-B249-DD5C-3E4A-0B3DE28C3B03}"/>
                </a:ext>
              </a:extLst>
            </p:cNvPr>
            <p:cNvSpPr/>
            <p:nvPr/>
          </p:nvSpPr>
          <p:spPr>
            <a:xfrm>
              <a:off x="6687555" y="4478287"/>
              <a:ext cx="18236" cy="3686"/>
            </a:xfrm>
            <a:custGeom>
              <a:avLst/>
              <a:gdLst/>
              <a:ahLst/>
              <a:cxnLst/>
              <a:rect l="l" t="t" r="r" b="b"/>
              <a:pathLst>
                <a:path w="569" h="115" extrusionOk="0">
                  <a:moveTo>
                    <a:pt x="443" y="1"/>
                  </a:moveTo>
                  <a:cubicBezTo>
                    <a:pt x="387" y="1"/>
                    <a:pt x="333" y="10"/>
                    <a:pt x="285" y="20"/>
                  </a:cubicBezTo>
                  <a:cubicBezTo>
                    <a:pt x="118" y="53"/>
                    <a:pt x="1" y="87"/>
                    <a:pt x="1" y="104"/>
                  </a:cubicBezTo>
                  <a:cubicBezTo>
                    <a:pt x="42" y="110"/>
                    <a:pt x="84" y="115"/>
                    <a:pt x="124" y="115"/>
                  </a:cubicBezTo>
                  <a:cubicBezTo>
                    <a:pt x="181" y="115"/>
                    <a:pt x="236" y="106"/>
                    <a:pt x="285" y="87"/>
                  </a:cubicBezTo>
                  <a:cubicBezTo>
                    <a:pt x="435" y="70"/>
                    <a:pt x="569" y="37"/>
                    <a:pt x="569" y="20"/>
                  </a:cubicBezTo>
                  <a:cubicBezTo>
                    <a:pt x="526" y="6"/>
                    <a:pt x="484" y="1"/>
                    <a:pt x="4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1993;p42">
              <a:extLst>
                <a:ext uri="{FF2B5EF4-FFF2-40B4-BE49-F238E27FC236}">
                  <a16:creationId xmlns:a16="http://schemas.microsoft.com/office/drawing/2014/main" id="{FEFAF48C-4FE3-9075-7895-6F0D848D1175}"/>
                </a:ext>
              </a:extLst>
            </p:cNvPr>
            <p:cNvSpPr/>
            <p:nvPr/>
          </p:nvSpPr>
          <p:spPr>
            <a:xfrm>
              <a:off x="6683805" y="4464602"/>
              <a:ext cx="15576" cy="2949"/>
            </a:xfrm>
            <a:custGeom>
              <a:avLst/>
              <a:gdLst/>
              <a:ahLst/>
              <a:cxnLst/>
              <a:rect l="l" t="t" r="r" b="b"/>
              <a:pathLst>
                <a:path w="486" h="92" extrusionOk="0">
                  <a:moveTo>
                    <a:pt x="74" y="0"/>
                  </a:moveTo>
                  <a:cubicBezTo>
                    <a:pt x="30" y="0"/>
                    <a:pt x="1" y="4"/>
                    <a:pt x="1" y="13"/>
                  </a:cubicBezTo>
                  <a:cubicBezTo>
                    <a:pt x="1" y="46"/>
                    <a:pt x="101" y="63"/>
                    <a:pt x="235" y="79"/>
                  </a:cubicBezTo>
                  <a:cubicBezTo>
                    <a:pt x="301" y="88"/>
                    <a:pt x="360" y="92"/>
                    <a:pt x="402" y="92"/>
                  </a:cubicBezTo>
                  <a:cubicBezTo>
                    <a:pt x="443" y="92"/>
                    <a:pt x="469" y="88"/>
                    <a:pt x="469" y="79"/>
                  </a:cubicBezTo>
                  <a:cubicBezTo>
                    <a:pt x="485" y="63"/>
                    <a:pt x="368" y="29"/>
                    <a:pt x="235" y="13"/>
                  </a:cubicBezTo>
                  <a:cubicBezTo>
                    <a:pt x="176" y="4"/>
                    <a:pt x="11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7" name="Google Shape;1994;p42">
              <a:extLst>
                <a:ext uri="{FF2B5EF4-FFF2-40B4-BE49-F238E27FC236}">
                  <a16:creationId xmlns:a16="http://schemas.microsoft.com/office/drawing/2014/main" id="{580CD8DC-B72A-4E01-3AE4-D605701A346C}"/>
                </a:ext>
              </a:extLst>
            </p:cNvPr>
            <p:cNvSpPr/>
            <p:nvPr/>
          </p:nvSpPr>
          <p:spPr>
            <a:xfrm>
              <a:off x="6690247" y="4446718"/>
              <a:ext cx="13397" cy="14615"/>
            </a:xfrm>
            <a:custGeom>
              <a:avLst/>
              <a:gdLst/>
              <a:ahLst/>
              <a:cxnLst/>
              <a:rect l="l" t="t" r="r" b="b"/>
              <a:pathLst>
                <a:path w="418" h="456" extrusionOk="0">
                  <a:moveTo>
                    <a:pt x="19" y="1"/>
                  </a:moveTo>
                  <a:cubicBezTo>
                    <a:pt x="17" y="1"/>
                    <a:pt x="17" y="1"/>
                    <a:pt x="17" y="2"/>
                  </a:cubicBezTo>
                  <a:cubicBezTo>
                    <a:pt x="0" y="19"/>
                    <a:pt x="67" y="119"/>
                    <a:pt x="184" y="253"/>
                  </a:cubicBezTo>
                  <a:cubicBezTo>
                    <a:pt x="277" y="361"/>
                    <a:pt x="370" y="455"/>
                    <a:pt x="396" y="455"/>
                  </a:cubicBezTo>
                  <a:cubicBezTo>
                    <a:pt x="398" y="455"/>
                    <a:pt x="400" y="455"/>
                    <a:pt x="401" y="454"/>
                  </a:cubicBezTo>
                  <a:cubicBezTo>
                    <a:pt x="418" y="437"/>
                    <a:pt x="334" y="337"/>
                    <a:pt x="234" y="203"/>
                  </a:cubicBezTo>
                  <a:cubicBezTo>
                    <a:pt x="126" y="95"/>
                    <a:pt x="32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8" name="Google Shape;1995;p42">
              <a:extLst>
                <a:ext uri="{FF2B5EF4-FFF2-40B4-BE49-F238E27FC236}">
                  <a16:creationId xmlns:a16="http://schemas.microsoft.com/office/drawing/2014/main" id="{548354BB-09B3-711F-3B09-0E1D0CBA30D2}"/>
                </a:ext>
              </a:extLst>
            </p:cNvPr>
            <p:cNvSpPr/>
            <p:nvPr/>
          </p:nvSpPr>
          <p:spPr>
            <a:xfrm>
              <a:off x="6697747" y="4436077"/>
              <a:ext cx="13397" cy="17756"/>
            </a:xfrm>
            <a:custGeom>
              <a:avLst/>
              <a:gdLst/>
              <a:ahLst/>
              <a:cxnLst/>
              <a:rect l="l" t="t" r="r" b="b"/>
              <a:pathLst>
                <a:path w="418" h="554" extrusionOk="0">
                  <a:moveTo>
                    <a:pt x="0" y="0"/>
                  </a:moveTo>
                  <a:cubicBezTo>
                    <a:pt x="17" y="117"/>
                    <a:pt x="67" y="234"/>
                    <a:pt x="134" y="318"/>
                  </a:cubicBezTo>
                  <a:cubicBezTo>
                    <a:pt x="242" y="457"/>
                    <a:pt x="365" y="554"/>
                    <a:pt x="396" y="554"/>
                  </a:cubicBezTo>
                  <a:cubicBezTo>
                    <a:pt x="398" y="554"/>
                    <a:pt x="400" y="553"/>
                    <a:pt x="401" y="552"/>
                  </a:cubicBezTo>
                  <a:cubicBezTo>
                    <a:pt x="418" y="535"/>
                    <a:pt x="301" y="435"/>
                    <a:pt x="201" y="284"/>
                  </a:cubicBezTo>
                  <a:cubicBezTo>
                    <a:pt x="84" y="13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9" name="Google Shape;1996;p42">
              <a:extLst>
                <a:ext uri="{FF2B5EF4-FFF2-40B4-BE49-F238E27FC236}">
                  <a16:creationId xmlns:a16="http://schemas.microsoft.com/office/drawing/2014/main" id="{CC2D7B25-58D7-DC10-BA0C-52C416AFBAA0}"/>
                </a:ext>
              </a:extLst>
            </p:cNvPr>
            <p:cNvSpPr/>
            <p:nvPr/>
          </p:nvSpPr>
          <p:spPr>
            <a:xfrm>
              <a:off x="6702555" y="4474601"/>
              <a:ext cx="33781" cy="21281"/>
            </a:xfrm>
            <a:custGeom>
              <a:avLst/>
              <a:gdLst/>
              <a:ahLst/>
              <a:cxnLst/>
              <a:rect l="l" t="t" r="r" b="b"/>
              <a:pathLst>
                <a:path w="1054" h="664" extrusionOk="0">
                  <a:moveTo>
                    <a:pt x="351" y="51"/>
                  </a:moveTo>
                  <a:cubicBezTo>
                    <a:pt x="468" y="51"/>
                    <a:pt x="602" y="85"/>
                    <a:pt x="702" y="152"/>
                  </a:cubicBezTo>
                  <a:cubicBezTo>
                    <a:pt x="836" y="235"/>
                    <a:pt x="936" y="352"/>
                    <a:pt x="970" y="503"/>
                  </a:cubicBezTo>
                  <a:cubicBezTo>
                    <a:pt x="983" y="567"/>
                    <a:pt x="945" y="592"/>
                    <a:pt x="889" y="592"/>
                  </a:cubicBezTo>
                  <a:cubicBezTo>
                    <a:pt x="873" y="592"/>
                    <a:pt x="855" y="590"/>
                    <a:pt x="836" y="586"/>
                  </a:cubicBezTo>
                  <a:cubicBezTo>
                    <a:pt x="769" y="553"/>
                    <a:pt x="702" y="519"/>
                    <a:pt x="635" y="486"/>
                  </a:cubicBezTo>
                  <a:cubicBezTo>
                    <a:pt x="518" y="419"/>
                    <a:pt x="418" y="352"/>
                    <a:pt x="318" y="269"/>
                  </a:cubicBezTo>
                  <a:cubicBezTo>
                    <a:pt x="226" y="202"/>
                    <a:pt x="160" y="140"/>
                    <a:pt x="114" y="96"/>
                  </a:cubicBezTo>
                  <a:lnTo>
                    <a:pt x="114" y="96"/>
                  </a:lnTo>
                  <a:cubicBezTo>
                    <a:pt x="193" y="74"/>
                    <a:pt x="272" y="63"/>
                    <a:pt x="351" y="51"/>
                  </a:cubicBezTo>
                  <a:close/>
                  <a:moveTo>
                    <a:pt x="388" y="0"/>
                  </a:moveTo>
                  <a:cubicBezTo>
                    <a:pt x="376" y="0"/>
                    <a:pt x="364" y="1"/>
                    <a:pt x="351" y="1"/>
                  </a:cubicBezTo>
                  <a:cubicBezTo>
                    <a:pt x="256" y="17"/>
                    <a:pt x="175" y="33"/>
                    <a:pt x="95" y="78"/>
                  </a:cubicBezTo>
                  <a:lnTo>
                    <a:pt x="95" y="78"/>
                  </a:lnTo>
                  <a:cubicBezTo>
                    <a:pt x="66" y="50"/>
                    <a:pt x="47" y="33"/>
                    <a:pt x="38" y="33"/>
                  </a:cubicBezTo>
                  <a:cubicBezTo>
                    <a:pt x="36" y="33"/>
                    <a:pt x="35" y="34"/>
                    <a:pt x="34" y="35"/>
                  </a:cubicBezTo>
                  <a:cubicBezTo>
                    <a:pt x="46" y="53"/>
                    <a:pt x="59" y="72"/>
                    <a:pt x="73" y="90"/>
                  </a:cubicBezTo>
                  <a:lnTo>
                    <a:pt x="73" y="90"/>
                  </a:lnTo>
                  <a:cubicBezTo>
                    <a:pt x="15" y="120"/>
                    <a:pt x="0" y="135"/>
                    <a:pt x="0" y="135"/>
                  </a:cubicBezTo>
                  <a:cubicBezTo>
                    <a:pt x="28" y="123"/>
                    <a:pt x="56" y="113"/>
                    <a:pt x="83" y="105"/>
                  </a:cubicBezTo>
                  <a:lnTo>
                    <a:pt x="83" y="105"/>
                  </a:lnTo>
                  <a:cubicBezTo>
                    <a:pt x="141" y="180"/>
                    <a:pt x="208" y="251"/>
                    <a:pt x="285" y="302"/>
                  </a:cubicBezTo>
                  <a:cubicBezTo>
                    <a:pt x="385" y="402"/>
                    <a:pt x="485" y="469"/>
                    <a:pt x="602" y="536"/>
                  </a:cubicBezTo>
                  <a:cubicBezTo>
                    <a:pt x="669" y="586"/>
                    <a:pt x="752" y="620"/>
                    <a:pt x="819" y="653"/>
                  </a:cubicBezTo>
                  <a:cubicBezTo>
                    <a:pt x="840" y="660"/>
                    <a:pt x="861" y="664"/>
                    <a:pt x="882" y="664"/>
                  </a:cubicBezTo>
                  <a:cubicBezTo>
                    <a:pt x="911" y="664"/>
                    <a:pt x="940" y="656"/>
                    <a:pt x="970" y="636"/>
                  </a:cubicBezTo>
                  <a:cubicBezTo>
                    <a:pt x="1020" y="620"/>
                    <a:pt x="1053" y="553"/>
                    <a:pt x="1036" y="503"/>
                  </a:cubicBezTo>
                  <a:cubicBezTo>
                    <a:pt x="956" y="197"/>
                    <a:pt x="691" y="0"/>
                    <a:pt x="3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Google Shape;1997;p42">
              <a:extLst>
                <a:ext uri="{FF2B5EF4-FFF2-40B4-BE49-F238E27FC236}">
                  <a16:creationId xmlns:a16="http://schemas.microsoft.com/office/drawing/2014/main" id="{C24B6572-2B36-7C04-9E69-CBF2548C4BEC}"/>
                </a:ext>
              </a:extLst>
            </p:cNvPr>
            <p:cNvSpPr/>
            <p:nvPr/>
          </p:nvSpPr>
          <p:spPr>
            <a:xfrm>
              <a:off x="6703612" y="4453577"/>
              <a:ext cx="14519" cy="24839"/>
            </a:xfrm>
            <a:custGeom>
              <a:avLst/>
              <a:gdLst/>
              <a:ahLst/>
              <a:cxnLst/>
              <a:rect l="l" t="t" r="r" b="b"/>
              <a:pathLst>
                <a:path w="453" h="775" extrusionOk="0">
                  <a:moveTo>
                    <a:pt x="264" y="0"/>
                  </a:moveTo>
                  <a:cubicBezTo>
                    <a:pt x="221" y="0"/>
                    <a:pt x="181" y="17"/>
                    <a:pt x="151" y="56"/>
                  </a:cubicBezTo>
                  <a:cubicBezTo>
                    <a:pt x="101" y="106"/>
                    <a:pt x="84" y="156"/>
                    <a:pt x="68" y="206"/>
                  </a:cubicBezTo>
                  <a:cubicBezTo>
                    <a:pt x="34" y="306"/>
                    <a:pt x="18" y="390"/>
                    <a:pt x="18" y="490"/>
                  </a:cubicBezTo>
                  <a:cubicBezTo>
                    <a:pt x="1" y="574"/>
                    <a:pt x="18" y="657"/>
                    <a:pt x="34" y="741"/>
                  </a:cubicBezTo>
                  <a:cubicBezTo>
                    <a:pt x="51" y="741"/>
                    <a:pt x="34" y="641"/>
                    <a:pt x="68" y="490"/>
                  </a:cubicBezTo>
                  <a:cubicBezTo>
                    <a:pt x="68" y="407"/>
                    <a:pt x="101" y="323"/>
                    <a:pt x="118" y="240"/>
                  </a:cubicBezTo>
                  <a:cubicBezTo>
                    <a:pt x="144" y="160"/>
                    <a:pt x="203" y="70"/>
                    <a:pt x="259" y="70"/>
                  </a:cubicBezTo>
                  <a:cubicBezTo>
                    <a:pt x="274" y="70"/>
                    <a:pt x="288" y="76"/>
                    <a:pt x="302" y="89"/>
                  </a:cubicBezTo>
                  <a:cubicBezTo>
                    <a:pt x="369" y="173"/>
                    <a:pt x="369" y="273"/>
                    <a:pt x="352" y="373"/>
                  </a:cubicBezTo>
                  <a:cubicBezTo>
                    <a:pt x="335" y="457"/>
                    <a:pt x="285" y="540"/>
                    <a:pt x="235" y="607"/>
                  </a:cubicBezTo>
                  <a:cubicBezTo>
                    <a:pt x="185" y="657"/>
                    <a:pt x="118" y="724"/>
                    <a:pt x="51" y="774"/>
                  </a:cubicBezTo>
                  <a:cubicBezTo>
                    <a:pt x="135" y="758"/>
                    <a:pt x="218" y="707"/>
                    <a:pt x="268" y="641"/>
                  </a:cubicBezTo>
                  <a:cubicBezTo>
                    <a:pt x="335" y="557"/>
                    <a:pt x="385" y="474"/>
                    <a:pt x="402" y="390"/>
                  </a:cubicBezTo>
                  <a:cubicBezTo>
                    <a:pt x="452" y="256"/>
                    <a:pt x="435" y="123"/>
                    <a:pt x="352" y="22"/>
                  </a:cubicBezTo>
                  <a:cubicBezTo>
                    <a:pt x="324" y="9"/>
                    <a:pt x="29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Google Shape;1998;p42">
              <a:extLst>
                <a:ext uri="{FF2B5EF4-FFF2-40B4-BE49-F238E27FC236}">
                  <a16:creationId xmlns:a16="http://schemas.microsoft.com/office/drawing/2014/main" id="{16E87C0C-9597-A5BE-5599-CDA66A14316E}"/>
                </a:ext>
              </a:extLst>
            </p:cNvPr>
            <p:cNvSpPr/>
            <p:nvPr/>
          </p:nvSpPr>
          <p:spPr>
            <a:xfrm>
              <a:off x="6583136" y="4321467"/>
              <a:ext cx="25736" cy="83042"/>
            </a:xfrm>
            <a:custGeom>
              <a:avLst/>
              <a:gdLst/>
              <a:ahLst/>
              <a:cxnLst/>
              <a:rect l="l" t="t" r="r" b="b"/>
              <a:pathLst>
                <a:path w="803" h="2591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7"/>
                    <a:pt x="134" y="118"/>
                    <a:pt x="285" y="335"/>
                  </a:cubicBezTo>
                  <a:cubicBezTo>
                    <a:pt x="686" y="886"/>
                    <a:pt x="719" y="1638"/>
                    <a:pt x="385" y="2240"/>
                  </a:cubicBezTo>
                  <a:cubicBezTo>
                    <a:pt x="251" y="2474"/>
                    <a:pt x="134" y="2574"/>
                    <a:pt x="151" y="2591"/>
                  </a:cubicBezTo>
                  <a:cubicBezTo>
                    <a:pt x="151" y="2591"/>
                    <a:pt x="184" y="2574"/>
                    <a:pt x="234" y="2507"/>
                  </a:cubicBezTo>
                  <a:cubicBezTo>
                    <a:pt x="301" y="2440"/>
                    <a:pt x="368" y="2357"/>
                    <a:pt x="418" y="2256"/>
                  </a:cubicBezTo>
                  <a:cubicBezTo>
                    <a:pt x="802" y="1655"/>
                    <a:pt x="752" y="870"/>
                    <a:pt x="318" y="301"/>
                  </a:cubicBezTo>
                  <a:cubicBezTo>
                    <a:pt x="268" y="218"/>
                    <a:pt x="184" y="134"/>
                    <a:pt x="117" y="68"/>
                  </a:cubicBezTo>
                  <a:cubicBezTo>
                    <a:pt x="51" y="1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999;p42">
              <a:extLst>
                <a:ext uri="{FF2B5EF4-FFF2-40B4-BE49-F238E27FC236}">
                  <a16:creationId xmlns:a16="http://schemas.microsoft.com/office/drawing/2014/main" id="{44B8F050-F0D6-1710-8CEF-EDC96EDEE6F7}"/>
                </a:ext>
              </a:extLst>
            </p:cNvPr>
            <p:cNvSpPr/>
            <p:nvPr/>
          </p:nvSpPr>
          <p:spPr>
            <a:xfrm>
              <a:off x="6615795" y="4410886"/>
              <a:ext cx="35383" cy="40223"/>
            </a:xfrm>
            <a:custGeom>
              <a:avLst/>
              <a:gdLst/>
              <a:ahLst/>
              <a:cxnLst/>
              <a:rect l="l" t="t" r="r" b="b"/>
              <a:pathLst>
                <a:path w="1104" h="1255" extrusionOk="0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285" y="486"/>
                    <a:pt x="652" y="903"/>
                    <a:pt x="1103" y="1254"/>
                  </a:cubicBezTo>
                  <a:cubicBezTo>
                    <a:pt x="1103" y="1237"/>
                    <a:pt x="836" y="987"/>
                    <a:pt x="535" y="636"/>
                  </a:cubicBezTo>
                  <a:cubicBezTo>
                    <a:pt x="243" y="294"/>
                    <a:pt x="29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Google Shape;2000;p42">
              <a:extLst>
                <a:ext uri="{FF2B5EF4-FFF2-40B4-BE49-F238E27FC236}">
                  <a16:creationId xmlns:a16="http://schemas.microsoft.com/office/drawing/2014/main" id="{9AAAB860-5B43-9D8A-5589-42F6C9BBD8F6}"/>
                </a:ext>
              </a:extLst>
            </p:cNvPr>
            <p:cNvSpPr/>
            <p:nvPr/>
          </p:nvSpPr>
          <p:spPr>
            <a:xfrm>
              <a:off x="6586886" y="4384060"/>
              <a:ext cx="5929" cy="10384"/>
            </a:xfrm>
            <a:custGeom>
              <a:avLst/>
              <a:gdLst/>
              <a:ahLst/>
              <a:cxnLst/>
              <a:rect l="l" t="t" r="r" b="b"/>
              <a:pathLst>
                <a:path w="185" h="324" extrusionOk="0">
                  <a:moveTo>
                    <a:pt x="163" y="0"/>
                  </a:moveTo>
                  <a:cubicBezTo>
                    <a:pt x="145" y="0"/>
                    <a:pt x="114" y="77"/>
                    <a:pt x="84" y="153"/>
                  </a:cubicBezTo>
                  <a:cubicBezTo>
                    <a:pt x="51" y="237"/>
                    <a:pt x="0" y="303"/>
                    <a:pt x="17" y="320"/>
                  </a:cubicBezTo>
                  <a:cubicBezTo>
                    <a:pt x="19" y="322"/>
                    <a:pt x="22" y="323"/>
                    <a:pt x="26" y="323"/>
                  </a:cubicBezTo>
                  <a:cubicBezTo>
                    <a:pt x="51" y="323"/>
                    <a:pt x="107" y="274"/>
                    <a:pt x="151" y="186"/>
                  </a:cubicBezTo>
                  <a:cubicBezTo>
                    <a:pt x="184" y="86"/>
                    <a:pt x="184" y="3"/>
                    <a:pt x="168" y="3"/>
                  </a:cubicBezTo>
                  <a:cubicBezTo>
                    <a:pt x="166" y="1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2001;p42">
              <a:extLst>
                <a:ext uri="{FF2B5EF4-FFF2-40B4-BE49-F238E27FC236}">
                  <a16:creationId xmlns:a16="http://schemas.microsoft.com/office/drawing/2014/main" id="{4A9F0C34-4868-9177-4B9B-47759EA85700}"/>
                </a:ext>
              </a:extLst>
            </p:cNvPr>
            <p:cNvSpPr/>
            <p:nvPr/>
          </p:nvSpPr>
          <p:spPr>
            <a:xfrm>
              <a:off x="6594386" y="4362715"/>
              <a:ext cx="2179" cy="9647"/>
            </a:xfrm>
            <a:custGeom>
              <a:avLst/>
              <a:gdLst/>
              <a:ahLst/>
              <a:cxnLst/>
              <a:rect l="l" t="t" r="r" b="b"/>
              <a:pathLst>
                <a:path w="68" h="301" extrusionOk="0">
                  <a:moveTo>
                    <a:pt x="50" y="0"/>
                  </a:moveTo>
                  <a:cubicBezTo>
                    <a:pt x="17" y="0"/>
                    <a:pt x="0" y="67"/>
                    <a:pt x="0" y="151"/>
                  </a:cubicBezTo>
                  <a:cubicBezTo>
                    <a:pt x="0" y="234"/>
                    <a:pt x="0" y="301"/>
                    <a:pt x="17" y="301"/>
                  </a:cubicBezTo>
                  <a:cubicBezTo>
                    <a:pt x="34" y="301"/>
                    <a:pt x="67" y="234"/>
                    <a:pt x="67" y="151"/>
                  </a:cubicBezTo>
                  <a:cubicBezTo>
                    <a:pt x="67" y="67"/>
                    <a:pt x="67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5" name="Google Shape;2002;p42">
              <a:extLst>
                <a:ext uri="{FF2B5EF4-FFF2-40B4-BE49-F238E27FC236}">
                  <a16:creationId xmlns:a16="http://schemas.microsoft.com/office/drawing/2014/main" id="{33955BCE-7C19-34E0-85E3-CF79C4213200}"/>
                </a:ext>
              </a:extLst>
            </p:cNvPr>
            <p:cNvSpPr/>
            <p:nvPr/>
          </p:nvSpPr>
          <p:spPr>
            <a:xfrm>
              <a:off x="6588489" y="4342780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1" y="1"/>
                  </a:moveTo>
                  <a:cubicBezTo>
                    <a:pt x="19" y="1"/>
                    <a:pt x="17" y="2"/>
                    <a:pt x="17" y="4"/>
                  </a:cubicBezTo>
                  <a:lnTo>
                    <a:pt x="1" y="4"/>
                  </a:lnTo>
                  <a:cubicBezTo>
                    <a:pt x="1" y="21"/>
                    <a:pt x="51" y="88"/>
                    <a:pt x="84" y="171"/>
                  </a:cubicBezTo>
                  <a:cubicBezTo>
                    <a:pt x="118" y="238"/>
                    <a:pt x="118" y="322"/>
                    <a:pt x="134" y="322"/>
                  </a:cubicBezTo>
                  <a:cubicBezTo>
                    <a:pt x="168" y="322"/>
                    <a:pt x="184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6" name="Google Shape;2003;p42">
              <a:extLst>
                <a:ext uri="{FF2B5EF4-FFF2-40B4-BE49-F238E27FC236}">
                  <a16:creationId xmlns:a16="http://schemas.microsoft.com/office/drawing/2014/main" id="{A40B91B6-36B7-9BA6-6C3F-E22EFA84B282}"/>
                </a:ext>
              </a:extLst>
            </p:cNvPr>
            <p:cNvSpPr/>
            <p:nvPr/>
          </p:nvSpPr>
          <p:spPr>
            <a:xfrm>
              <a:off x="6581534" y="4376556"/>
              <a:ext cx="3782" cy="5897"/>
            </a:xfrm>
            <a:custGeom>
              <a:avLst/>
              <a:gdLst/>
              <a:ahLst/>
              <a:cxnLst/>
              <a:rect l="l" t="t" r="r" b="b"/>
              <a:pathLst>
                <a:path w="118" h="184" extrusionOk="0">
                  <a:moveTo>
                    <a:pt x="34" y="0"/>
                  </a:moveTo>
                  <a:cubicBezTo>
                    <a:pt x="17" y="17"/>
                    <a:pt x="0" y="67"/>
                    <a:pt x="34" y="100"/>
                  </a:cubicBezTo>
                  <a:cubicBezTo>
                    <a:pt x="50" y="150"/>
                    <a:pt x="67" y="184"/>
                    <a:pt x="84" y="184"/>
                  </a:cubicBezTo>
                  <a:cubicBezTo>
                    <a:pt x="117" y="167"/>
                    <a:pt x="117" y="134"/>
                    <a:pt x="84" y="84"/>
                  </a:cubicBezTo>
                  <a:cubicBezTo>
                    <a:pt x="67" y="33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2004;p42">
              <a:extLst>
                <a:ext uri="{FF2B5EF4-FFF2-40B4-BE49-F238E27FC236}">
                  <a16:creationId xmlns:a16="http://schemas.microsoft.com/office/drawing/2014/main" id="{11FF1D95-DC03-0527-1056-9DD3901E38F9}"/>
                </a:ext>
              </a:extLst>
            </p:cNvPr>
            <p:cNvSpPr/>
            <p:nvPr/>
          </p:nvSpPr>
          <p:spPr>
            <a:xfrm>
              <a:off x="7482780" y="4116923"/>
              <a:ext cx="273162" cy="501262"/>
            </a:xfrm>
            <a:custGeom>
              <a:avLst/>
              <a:gdLst/>
              <a:ahLst/>
              <a:cxnLst/>
              <a:rect l="l" t="t" r="r" b="b"/>
              <a:pathLst>
                <a:path w="8523" h="15640" extrusionOk="0">
                  <a:moveTo>
                    <a:pt x="1" y="0"/>
                  </a:moveTo>
                  <a:lnTo>
                    <a:pt x="2607" y="15639"/>
                  </a:lnTo>
                  <a:lnTo>
                    <a:pt x="8522" y="15639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8" name="Google Shape;2005;p42">
              <a:extLst>
                <a:ext uri="{FF2B5EF4-FFF2-40B4-BE49-F238E27FC236}">
                  <a16:creationId xmlns:a16="http://schemas.microsoft.com/office/drawing/2014/main" id="{BE27CBAB-C0F5-2E31-50CB-B8F518B819D2}"/>
                </a:ext>
              </a:extLst>
            </p:cNvPr>
            <p:cNvSpPr/>
            <p:nvPr/>
          </p:nvSpPr>
          <p:spPr>
            <a:xfrm>
              <a:off x="7565277" y="4605301"/>
              <a:ext cx="341140" cy="70414"/>
            </a:xfrm>
            <a:custGeom>
              <a:avLst/>
              <a:gdLst/>
              <a:ahLst/>
              <a:cxnLst/>
              <a:rect l="l" t="t" r="r" b="b"/>
              <a:pathLst>
                <a:path w="10644" h="2197" extrusionOk="0">
                  <a:moveTo>
                    <a:pt x="0" y="0"/>
                  </a:moveTo>
                  <a:lnTo>
                    <a:pt x="67" y="2172"/>
                  </a:lnTo>
                  <a:lnTo>
                    <a:pt x="418" y="2189"/>
                  </a:lnTo>
                  <a:cubicBezTo>
                    <a:pt x="756" y="2193"/>
                    <a:pt x="1315" y="2196"/>
                    <a:pt x="1995" y="2196"/>
                  </a:cubicBezTo>
                  <a:cubicBezTo>
                    <a:pt x="4503" y="2196"/>
                    <a:pt x="8662" y="2148"/>
                    <a:pt x="9490" y="1872"/>
                  </a:cubicBezTo>
                  <a:cubicBezTo>
                    <a:pt x="10643" y="1471"/>
                    <a:pt x="5764" y="552"/>
                    <a:pt x="5764" y="552"/>
                  </a:cubicBezTo>
                  <a:lnTo>
                    <a:pt x="574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9" name="Google Shape;2006;p42">
              <a:extLst>
                <a:ext uri="{FF2B5EF4-FFF2-40B4-BE49-F238E27FC236}">
                  <a16:creationId xmlns:a16="http://schemas.microsoft.com/office/drawing/2014/main" id="{99913B9A-FEF1-51B1-95F0-789E33116FE5}"/>
                </a:ext>
              </a:extLst>
            </p:cNvPr>
            <p:cNvSpPr/>
            <p:nvPr/>
          </p:nvSpPr>
          <p:spPr>
            <a:xfrm>
              <a:off x="7565789" y="4621006"/>
              <a:ext cx="68042" cy="51248"/>
            </a:xfrm>
            <a:custGeom>
              <a:avLst/>
              <a:gdLst/>
              <a:ahLst/>
              <a:cxnLst/>
              <a:rect l="l" t="t" r="r" b="b"/>
              <a:pathLst>
                <a:path w="2123" h="1599" extrusionOk="0">
                  <a:moveTo>
                    <a:pt x="210" y="0"/>
                  </a:moveTo>
                  <a:cubicBezTo>
                    <a:pt x="140" y="0"/>
                    <a:pt x="70" y="4"/>
                    <a:pt x="1" y="11"/>
                  </a:cubicBezTo>
                  <a:lnTo>
                    <a:pt x="51" y="1599"/>
                  </a:lnTo>
                  <a:lnTo>
                    <a:pt x="2123" y="1565"/>
                  </a:lnTo>
                  <a:cubicBezTo>
                    <a:pt x="2022" y="1081"/>
                    <a:pt x="1738" y="663"/>
                    <a:pt x="1337" y="379"/>
                  </a:cubicBezTo>
                  <a:cubicBezTo>
                    <a:pt x="1010" y="123"/>
                    <a:pt x="611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0" name="Google Shape;2007;p42">
              <a:extLst>
                <a:ext uri="{FF2B5EF4-FFF2-40B4-BE49-F238E27FC236}">
                  <a16:creationId xmlns:a16="http://schemas.microsoft.com/office/drawing/2014/main" id="{B8F009EA-C903-897C-3D07-04BCB2A6038E}"/>
                </a:ext>
              </a:extLst>
            </p:cNvPr>
            <p:cNvSpPr/>
            <p:nvPr/>
          </p:nvSpPr>
          <p:spPr>
            <a:xfrm>
              <a:off x="7567392" y="4640108"/>
              <a:ext cx="314378" cy="36345"/>
            </a:xfrm>
            <a:custGeom>
              <a:avLst/>
              <a:gdLst/>
              <a:ahLst/>
              <a:cxnLst/>
              <a:rect l="l" t="t" r="r" b="b"/>
              <a:pathLst>
                <a:path w="9809" h="1134" extrusionOk="0">
                  <a:moveTo>
                    <a:pt x="8088" y="0"/>
                  </a:moveTo>
                  <a:cubicBezTo>
                    <a:pt x="7754" y="34"/>
                    <a:pt x="7603" y="752"/>
                    <a:pt x="7603" y="752"/>
                  </a:cubicBezTo>
                  <a:lnTo>
                    <a:pt x="1" y="953"/>
                  </a:lnTo>
                  <a:lnTo>
                    <a:pt x="1" y="1086"/>
                  </a:lnTo>
                  <a:cubicBezTo>
                    <a:pt x="625" y="1119"/>
                    <a:pt x="1417" y="1133"/>
                    <a:pt x="2278" y="1133"/>
                  </a:cubicBezTo>
                  <a:cubicBezTo>
                    <a:pt x="5405" y="1133"/>
                    <a:pt x="9438" y="941"/>
                    <a:pt x="9608" y="719"/>
                  </a:cubicBezTo>
                  <a:cubicBezTo>
                    <a:pt x="9809" y="435"/>
                    <a:pt x="8088" y="0"/>
                    <a:pt x="8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1" name="Google Shape;2008;p42">
              <a:extLst>
                <a:ext uri="{FF2B5EF4-FFF2-40B4-BE49-F238E27FC236}">
                  <a16:creationId xmlns:a16="http://schemas.microsoft.com/office/drawing/2014/main" id="{6BBEDED7-4EDB-346B-3D8F-0C4E32F33203}"/>
                </a:ext>
              </a:extLst>
            </p:cNvPr>
            <p:cNvSpPr/>
            <p:nvPr/>
          </p:nvSpPr>
          <p:spPr>
            <a:xfrm>
              <a:off x="7564732" y="4659915"/>
              <a:ext cx="310084" cy="11826"/>
            </a:xfrm>
            <a:custGeom>
              <a:avLst/>
              <a:gdLst/>
              <a:ahLst/>
              <a:cxnLst/>
              <a:rect l="l" t="t" r="r" b="b"/>
              <a:pathLst>
                <a:path w="9675" h="369" extrusionOk="0">
                  <a:moveTo>
                    <a:pt x="9591" y="0"/>
                  </a:moveTo>
                  <a:lnTo>
                    <a:pt x="9307" y="17"/>
                  </a:lnTo>
                  <a:lnTo>
                    <a:pt x="8271" y="84"/>
                  </a:lnTo>
                  <a:cubicBezTo>
                    <a:pt x="7385" y="117"/>
                    <a:pt x="6182" y="184"/>
                    <a:pt x="4846" y="234"/>
                  </a:cubicBezTo>
                  <a:cubicBezTo>
                    <a:pt x="3509" y="285"/>
                    <a:pt x="2289" y="301"/>
                    <a:pt x="1421" y="318"/>
                  </a:cubicBezTo>
                  <a:lnTo>
                    <a:pt x="385" y="335"/>
                  </a:lnTo>
                  <a:lnTo>
                    <a:pt x="0" y="335"/>
                  </a:lnTo>
                  <a:cubicBezTo>
                    <a:pt x="34" y="351"/>
                    <a:pt x="67" y="351"/>
                    <a:pt x="101" y="351"/>
                  </a:cubicBezTo>
                  <a:lnTo>
                    <a:pt x="385" y="351"/>
                  </a:lnTo>
                  <a:cubicBezTo>
                    <a:pt x="669" y="351"/>
                    <a:pt x="1003" y="351"/>
                    <a:pt x="1421" y="368"/>
                  </a:cubicBezTo>
                  <a:cubicBezTo>
                    <a:pt x="2289" y="368"/>
                    <a:pt x="3509" y="351"/>
                    <a:pt x="4846" y="301"/>
                  </a:cubicBezTo>
                  <a:cubicBezTo>
                    <a:pt x="6182" y="251"/>
                    <a:pt x="7385" y="184"/>
                    <a:pt x="8271" y="117"/>
                  </a:cubicBezTo>
                  <a:lnTo>
                    <a:pt x="9307" y="51"/>
                  </a:lnTo>
                  <a:lnTo>
                    <a:pt x="9591" y="17"/>
                  </a:lnTo>
                  <a:cubicBezTo>
                    <a:pt x="9624" y="17"/>
                    <a:pt x="9658" y="17"/>
                    <a:pt x="9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2" name="Google Shape;2009;p42">
              <a:extLst>
                <a:ext uri="{FF2B5EF4-FFF2-40B4-BE49-F238E27FC236}">
                  <a16:creationId xmlns:a16="http://schemas.microsoft.com/office/drawing/2014/main" id="{2D7E31A3-2210-6DD4-AB6E-F1364B0DE807}"/>
                </a:ext>
              </a:extLst>
            </p:cNvPr>
            <p:cNvSpPr/>
            <p:nvPr/>
          </p:nvSpPr>
          <p:spPr>
            <a:xfrm>
              <a:off x="7809978" y="4637960"/>
              <a:ext cx="17724" cy="28941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552" y="0"/>
                  </a:moveTo>
                  <a:lnTo>
                    <a:pt x="552" y="0"/>
                  </a:lnTo>
                  <a:cubicBezTo>
                    <a:pt x="218" y="167"/>
                    <a:pt x="1" y="535"/>
                    <a:pt x="34" y="903"/>
                  </a:cubicBezTo>
                  <a:cubicBezTo>
                    <a:pt x="84" y="736"/>
                    <a:pt x="134" y="569"/>
                    <a:pt x="218" y="401"/>
                  </a:cubicBezTo>
                  <a:cubicBezTo>
                    <a:pt x="318" y="268"/>
                    <a:pt x="435" y="117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3" name="Google Shape;2010;p42">
              <a:extLst>
                <a:ext uri="{FF2B5EF4-FFF2-40B4-BE49-F238E27FC236}">
                  <a16:creationId xmlns:a16="http://schemas.microsoft.com/office/drawing/2014/main" id="{8F576B54-9D7A-AD39-31C0-95958143D9AB}"/>
                </a:ext>
              </a:extLst>
            </p:cNvPr>
            <p:cNvSpPr/>
            <p:nvPr/>
          </p:nvSpPr>
          <p:spPr>
            <a:xfrm>
              <a:off x="7755910" y="4626134"/>
              <a:ext cx="10192" cy="15608"/>
            </a:xfrm>
            <a:custGeom>
              <a:avLst/>
              <a:gdLst/>
              <a:ahLst/>
              <a:cxnLst/>
              <a:rect l="l" t="t" r="r" b="b"/>
              <a:pathLst>
                <a:path w="318" h="487" extrusionOk="0">
                  <a:moveTo>
                    <a:pt x="296" y="0"/>
                  </a:moveTo>
                  <a:cubicBezTo>
                    <a:pt x="272" y="0"/>
                    <a:pt x="195" y="95"/>
                    <a:pt x="117" y="219"/>
                  </a:cubicBezTo>
                  <a:cubicBezTo>
                    <a:pt x="50" y="353"/>
                    <a:pt x="0" y="470"/>
                    <a:pt x="17" y="486"/>
                  </a:cubicBezTo>
                  <a:cubicBezTo>
                    <a:pt x="34" y="486"/>
                    <a:pt x="101" y="386"/>
                    <a:pt x="184" y="252"/>
                  </a:cubicBezTo>
                  <a:cubicBezTo>
                    <a:pt x="268" y="119"/>
                    <a:pt x="318" y="2"/>
                    <a:pt x="301" y="2"/>
                  </a:cubicBezTo>
                  <a:cubicBezTo>
                    <a:pt x="300" y="1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2011;p42">
              <a:extLst>
                <a:ext uri="{FF2B5EF4-FFF2-40B4-BE49-F238E27FC236}">
                  <a16:creationId xmlns:a16="http://schemas.microsoft.com/office/drawing/2014/main" id="{9DEA2A10-7710-9ED7-4A14-00FFFA6C7F2A}"/>
                </a:ext>
              </a:extLst>
            </p:cNvPr>
            <p:cNvSpPr/>
            <p:nvPr/>
          </p:nvSpPr>
          <p:spPr>
            <a:xfrm>
              <a:off x="7740911" y="4623506"/>
              <a:ext cx="11794" cy="10833"/>
            </a:xfrm>
            <a:custGeom>
              <a:avLst/>
              <a:gdLst/>
              <a:ahLst/>
              <a:cxnLst/>
              <a:rect l="l" t="t" r="r" b="b"/>
              <a:pathLst>
                <a:path w="368" h="338" extrusionOk="0">
                  <a:moveTo>
                    <a:pt x="351" y="0"/>
                  </a:moveTo>
                  <a:cubicBezTo>
                    <a:pt x="335" y="0"/>
                    <a:pt x="251" y="50"/>
                    <a:pt x="151" y="151"/>
                  </a:cubicBezTo>
                  <a:cubicBezTo>
                    <a:pt x="67" y="234"/>
                    <a:pt x="0" y="318"/>
                    <a:pt x="17" y="334"/>
                  </a:cubicBezTo>
                  <a:cubicBezTo>
                    <a:pt x="17" y="336"/>
                    <a:pt x="18" y="337"/>
                    <a:pt x="20" y="337"/>
                  </a:cubicBezTo>
                  <a:cubicBezTo>
                    <a:pt x="38" y="337"/>
                    <a:pt x="126" y="276"/>
                    <a:pt x="201" y="201"/>
                  </a:cubicBezTo>
                  <a:cubicBezTo>
                    <a:pt x="301" y="101"/>
                    <a:pt x="368" y="17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2012;p42">
              <a:extLst>
                <a:ext uri="{FF2B5EF4-FFF2-40B4-BE49-F238E27FC236}">
                  <a16:creationId xmlns:a16="http://schemas.microsoft.com/office/drawing/2014/main" id="{621277F9-EB03-7659-AA27-9B738C607ED3}"/>
                </a:ext>
              </a:extLst>
            </p:cNvPr>
            <p:cNvSpPr/>
            <p:nvPr/>
          </p:nvSpPr>
          <p:spPr>
            <a:xfrm>
              <a:off x="7727514" y="4605301"/>
              <a:ext cx="21986" cy="2885"/>
            </a:xfrm>
            <a:custGeom>
              <a:avLst/>
              <a:gdLst/>
              <a:ahLst/>
              <a:cxnLst/>
              <a:rect l="l" t="t" r="r" b="b"/>
              <a:pathLst>
                <a:path w="686" h="90" extrusionOk="0">
                  <a:moveTo>
                    <a:pt x="1" y="0"/>
                  </a:moveTo>
                  <a:lnTo>
                    <a:pt x="1" y="0"/>
                  </a:lnTo>
                  <a:cubicBezTo>
                    <a:pt x="84" y="56"/>
                    <a:pt x="178" y="88"/>
                    <a:pt x="275" y="88"/>
                  </a:cubicBezTo>
                  <a:cubicBezTo>
                    <a:pt x="295" y="88"/>
                    <a:pt x="315" y="87"/>
                    <a:pt x="335" y="84"/>
                  </a:cubicBezTo>
                  <a:cubicBezTo>
                    <a:pt x="364" y="88"/>
                    <a:pt x="393" y="90"/>
                    <a:pt x="423" y="90"/>
                  </a:cubicBezTo>
                  <a:cubicBezTo>
                    <a:pt x="510" y="90"/>
                    <a:pt x="598" y="71"/>
                    <a:pt x="686" y="34"/>
                  </a:cubicBezTo>
                  <a:cubicBezTo>
                    <a:pt x="452" y="17"/>
                    <a:pt x="235" y="1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2013;p42">
              <a:extLst>
                <a:ext uri="{FF2B5EF4-FFF2-40B4-BE49-F238E27FC236}">
                  <a16:creationId xmlns:a16="http://schemas.microsoft.com/office/drawing/2014/main" id="{5C8C1473-7872-2209-20FB-0F9AEC9B9557}"/>
                </a:ext>
              </a:extLst>
            </p:cNvPr>
            <p:cNvSpPr/>
            <p:nvPr/>
          </p:nvSpPr>
          <p:spPr>
            <a:xfrm>
              <a:off x="7761807" y="4608218"/>
              <a:ext cx="34293" cy="20127"/>
            </a:xfrm>
            <a:custGeom>
              <a:avLst/>
              <a:gdLst/>
              <a:ahLst/>
              <a:cxnLst/>
              <a:rect l="l" t="t" r="r" b="b"/>
              <a:pathLst>
                <a:path w="1070" h="628" extrusionOk="0">
                  <a:moveTo>
                    <a:pt x="728" y="66"/>
                  </a:moveTo>
                  <a:cubicBezTo>
                    <a:pt x="808" y="66"/>
                    <a:pt x="889" y="83"/>
                    <a:pt x="969" y="110"/>
                  </a:cubicBezTo>
                  <a:cubicBezTo>
                    <a:pt x="1019" y="160"/>
                    <a:pt x="1003" y="227"/>
                    <a:pt x="936" y="260"/>
                  </a:cubicBezTo>
                  <a:cubicBezTo>
                    <a:pt x="869" y="310"/>
                    <a:pt x="802" y="344"/>
                    <a:pt x="735" y="360"/>
                  </a:cubicBezTo>
                  <a:cubicBezTo>
                    <a:pt x="618" y="410"/>
                    <a:pt x="485" y="444"/>
                    <a:pt x="368" y="477"/>
                  </a:cubicBezTo>
                  <a:cubicBezTo>
                    <a:pt x="261" y="502"/>
                    <a:pt x="171" y="514"/>
                    <a:pt x="106" y="523"/>
                  </a:cubicBezTo>
                  <a:lnTo>
                    <a:pt x="106" y="523"/>
                  </a:lnTo>
                  <a:cubicBezTo>
                    <a:pt x="136" y="451"/>
                    <a:pt x="173" y="377"/>
                    <a:pt x="217" y="310"/>
                  </a:cubicBezTo>
                  <a:cubicBezTo>
                    <a:pt x="301" y="210"/>
                    <a:pt x="401" y="143"/>
                    <a:pt x="518" y="110"/>
                  </a:cubicBezTo>
                  <a:cubicBezTo>
                    <a:pt x="588" y="79"/>
                    <a:pt x="658" y="66"/>
                    <a:pt x="728" y="66"/>
                  </a:cubicBezTo>
                  <a:close/>
                  <a:moveTo>
                    <a:pt x="737" y="1"/>
                  </a:moveTo>
                  <a:cubicBezTo>
                    <a:pt x="524" y="1"/>
                    <a:pt x="313" y="106"/>
                    <a:pt x="184" y="293"/>
                  </a:cubicBezTo>
                  <a:cubicBezTo>
                    <a:pt x="137" y="357"/>
                    <a:pt x="89" y="435"/>
                    <a:pt x="70" y="527"/>
                  </a:cubicBezTo>
                  <a:lnTo>
                    <a:pt x="70" y="527"/>
                  </a:lnTo>
                  <a:cubicBezTo>
                    <a:pt x="25" y="533"/>
                    <a:pt x="0" y="537"/>
                    <a:pt x="0" y="544"/>
                  </a:cubicBezTo>
                  <a:cubicBezTo>
                    <a:pt x="22" y="547"/>
                    <a:pt x="44" y="549"/>
                    <a:pt x="65" y="550"/>
                  </a:cubicBezTo>
                  <a:lnTo>
                    <a:pt x="65" y="550"/>
                  </a:lnTo>
                  <a:cubicBezTo>
                    <a:pt x="51" y="597"/>
                    <a:pt x="67" y="628"/>
                    <a:pt x="67" y="628"/>
                  </a:cubicBezTo>
                  <a:cubicBezTo>
                    <a:pt x="75" y="603"/>
                    <a:pt x="84" y="577"/>
                    <a:pt x="95" y="551"/>
                  </a:cubicBezTo>
                  <a:lnTo>
                    <a:pt x="95" y="551"/>
                  </a:lnTo>
                  <a:cubicBezTo>
                    <a:pt x="101" y="551"/>
                    <a:pt x="107" y="551"/>
                    <a:pt x="114" y="551"/>
                  </a:cubicBezTo>
                  <a:cubicBezTo>
                    <a:pt x="202" y="551"/>
                    <a:pt x="285" y="539"/>
                    <a:pt x="368" y="527"/>
                  </a:cubicBezTo>
                  <a:cubicBezTo>
                    <a:pt x="501" y="494"/>
                    <a:pt x="635" y="461"/>
                    <a:pt x="752" y="427"/>
                  </a:cubicBezTo>
                  <a:cubicBezTo>
                    <a:pt x="835" y="394"/>
                    <a:pt x="902" y="360"/>
                    <a:pt x="986" y="327"/>
                  </a:cubicBezTo>
                  <a:cubicBezTo>
                    <a:pt x="1019" y="293"/>
                    <a:pt x="1053" y="260"/>
                    <a:pt x="1069" y="210"/>
                  </a:cubicBezTo>
                  <a:cubicBezTo>
                    <a:pt x="1069" y="143"/>
                    <a:pt x="1053" y="93"/>
                    <a:pt x="1003" y="60"/>
                  </a:cubicBezTo>
                  <a:cubicBezTo>
                    <a:pt x="918" y="20"/>
                    <a:pt x="827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2014;p42">
              <a:extLst>
                <a:ext uri="{FF2B5EF4-FFF2-40B4-BE49-F238E27FC236}">
                  <a16:creationId xmlns:a16="http://schemas.microsoft.com/office/drawing/2014/main" id="{77492DD2-6761-5515-5E93-30C78A648333}"/>
                </a:ext>
              </a:extLst>
            </p:cNvPr>
            <p:cNvSpPr/>
            <p:nvPr/>
          </p:nvSpPr>
          <p:spPr>
            <a:xfrm>
              <a:off x="7748410" y="4603699"/>
              <a:ext cx="18236" cy="22499"/>
            </a:xfrm>
            <a:custGeom>
              <a:avLst/>
              <a:gdLst/>
              <a:ahLst/>
              <a:cxnLst/>
              <a:rect l="l" t="t" r="r" b="b"/>
              <a:pathLst>
                <a:path w="569" h="702" extrusionOk="0">
                  <a:moveTo>
                    <a:pt x="134" y="0"/>
                  </a:moveTo>
                  <a:cubicBezTo>
                    <a:pt x="50" y="17"/>
                    <a:pt x="0" y="100"/>
                    <a:pt x="17" y="167"/>
                  </a:cubicBezTo>
                  <a:cubicBezTo>
                    <a:pt x="34" y="234"/>
                    <a:pt x="50" y="284"/>
                    <a:pt x="84" y="334"/>
                  </a:cubicBezTo>
                  <a:cubicBezTo>
                    <a:pt x="151" y="418"/>
                    <a:pt x="201" y="485"/>
                    <a:pt x="268" y="551"/>
                  </a:cubicBezTo>
                  <a:cubicBezTo>
                    <a:pt x="335" y="618"/>
                    <a:pt x="401" y="668"/>
                    <a:pt x="485" y="685"/>
                  </a:cubicBezTo>
                  <a:cubicBezTo>
                    <a:pt x="502" y="685"/>
                    <a:pt x="418" y="635"/>
                    <a:pt x="301" y="518"/>
                  </a:cubicBezTo>
                  <a:cubicBezTo>
                    <a:pt x="251" y="451"/>
                    <a:pt x="184" y="384"/>
                    <a:pt x="151" y="301"/>
                  </a:cubicBezTo>
                  <a:cubicBezTo>
                    <a:pt x="101" y="217"/>
                    <a:pt x="50" y="84"/>
                    <a:pt x="151" y="67"/>
                  </a:cubicBezTo>
                  <a:cubicBezTo>
                    <a:pt x="158" y="65"/>
                    <a:pt x="165" y="65"/>
                    <a:pt x="173" y="65"/>
                  </a:cubicBezTo>
                  <a:cubicBezTo>
                    <a:pt x="251" y="65"/>
                    <a:pt x="339" y="141"/>
                    <a:pt x="385" y="217"/>
                  </a:cubicBezTo>
                  <a:cubicBezTo>
                    <a:pt x="451" y="284"/>
                    <a:pt x="485" y="368"/>
                    <a:pt x="502" y="451"/>
                  </a:cubicBezTo>
                  <a:cubicBezTo>
                    <a:pt x="518" y="535"/>
                    <a:pt x="518" y="618"/>
                    <a:pt x="518" y="685"/>
                  </a:cubicBezTo>
                  <a:lnTo>
                    <a:pt x="518" y="702"/>
                  </a:lnTo>
                  <a:cubicBezTo>
                    <a:pt x="568" y="618"/>
                    <a:pt x="568" y="518"/>
                    <a:pt x="552" y="434"/>
                  </a:cubicBezTo>
                  <a:cubicBezTo>
                    <a:pt x="535" y="334"/>
                    <a:pt x="502" y="251"/>
                    <a:pt x="435" y="167"/>
                  </a:cubicBezTo>
                  <a:cubicBezTo>
                    <a:pt x="368" y="67"/>
                    <a:pt x="251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2015;p42">
              <a:extLst>
                <a:ext uri="{FF2B5EF4-FFF2-40B4-BE49-F238E27FC236}">
                  <a16:creationId xmlns:a16="http://schemas.microsoft.com/office/drawing/2014/main" id="{2E1616FE-B4FA-CC8F-9AF2-DFCC93E24139}"/>
                </a:ext>
              </a:extLst>
            </p:cNvPr>
            <p:cNvSpPr/>
            <p:nvPr/>
          </p:nvSpPr>
          <p:spPr>
            <a:xfrm>
              <a:off x="7566879" y="4618987"/>
              <a:ext cx="66408" cy="51120"/>
            </a:xfrm>
            <a:custGeom>
              <a:avLst/>
              <a:gdLst/>
              <a:ahLst/>
              <a:cxnLst/>
              <a:rect l="l" t="t" r="r" b="b"/>
              <a:pathLst>
                <a:path w="2072" h="1595" extrusionOk="0">
                  <a:moveTo>
                    <a:pt x="326" y="1"/>
                  </a:moveTo>
                  <a:cubicBezTo>
                    <a:pt x="251" y="1"/>
                    <a:pt x="171" y="13"/>
                    <a:pt x="100" y="24"/>
                  </a:cubicBezTo>
                  <a:cubicBezTo>
                    <a:pt x="67" y="24"/>
                    <a:pt x="34" y="41"/>
                    <a:pt x="0" y="58"/>
                  </a:cubicBezTo>
                  <a:cubicBezTo>
                    <a:pt x="0" y="58"/>
                    <a:pt x="67" y="43"/>
                    <a:pt x="191" y="43"/>
                  </a:cubicBezTo>
                  <a:cubicBezTo>
                    <a:pt x="253" y="43"/>
                    <a:pt x="329" y="47"/>
                    <a:pt x="418" y="58"/>
                  </a:cubicBezTo>
                  <a:cubicBezTo>
                    <a:pt x="1103" y="108"/>
                    <a:pt x="1704" y="542"/>
                    <a:pt x="1955" y="1194"/>
                  </a:cubicBezTo>
                  <a:cubicBezTo>
                    <a:pt x="2055" y="1428"/>
                    <a:pt x="2055" y="1595"/>
                    <a:pt x="2072" y="1595"/>
                  </a:cubicBezTo>
                  <a:cubicBezTo>
                    <a:pt x="2072" y="1562"/>
                    <a:pt x="2072" y="1511"/>
                    <a:pt x="2072" y="1478"/>
                  </a:cubicBezTo>
                  <a:cubicBezTo>
                    <a:pt x="2055" y="1378"/>
                    <a:pt x="2039" y="1277"/>
                    <a:pt x="2005" y="1177"/>
                  </a:cubicBezTo>
                  <a:cubicBezTo>
                    <a:pt x="1771" y="492"/>
                    <a:pt x="1136" y="24"/>
                    <a:pt x="418" y="8"/>
                  </a:cubicBezTo>
                  <a:cubicBezTo>
                    <a:pt x="388" y="3"/>
                    <a:pt x="35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2016;p42">
              <a:extLst>
                <a:ext uri="{FF2B5EF4-FFF2-40B4-BE49-F238E27FC236}">
                  <a16:creationId xmlns:a16="http://schemas.microsoft.com/office/drawing/2014/main" id="{5888F03B-BF85-7493-DB84-FFBC566C8E54}"/>
                </a:ext>
              </a:extLst>
            </p:cNvPr>
            <p:cNvSpPr/>
            <p:nvPr/>
          </p:nvSpPr>
          <p:spPr>
            <a:xfrm>
              <a:off x="7656299" y="4650652"/>
              <a:ext cx="53043" cy="3461"/>
            </a:xfrm>
            <a:custGeom>
              <a:avLst/>
              <a:gdLst/>
              <a:ahLst/>
              <a:cxnLst/>
              <a:rect l="l" t="t" r="r" b="b"/>
              <a:pathLst>
                <a:path w="1655" h="108" extrusionOk="0">
                  <a:moveTo>
                    <a:pt x="1616" y="1"/>
                  </a:moveTo>
                  <a:cubicBezTo>
                    <a:pt x="1511" y="1"/>
                    <a:pt x="1198" y="25"/>
                    <a:pt x="819" y="39"/>
                  </a:cubicBezTo>
                  <a:cubicBezTo>
                    <a:pt x="594" y="47"/>
                    <a:pt x="389" y="47"/>
                    <a:pt x="241" y="47"/>
                  </a:cubicBezTo>
                  <a:cubicBezTo>
                    <a:pt x="92" y="47"/>
                    <a:pt x="0" y="47"/>
                    <a:pt x="0" y="56"/>
                  </a:cubicBezTo>
                  <a:cubicBezTo>
                    <a:pt x="230" y="90"/>
                    <a:pt x="463" y="108"/>
                    <a:pt x="695" y="108"/>
                  </a:cubicBezTo>
                  <a:cubicBezTo>
                    <a:pt x="1019" y="108"/>
                    <a:pt x="1343" y="74"/>
                    <a:pt x="1655" y="5"/>
                  </a:cubicBezTo>
                  <a:cubicBezTo>
                    <a:pt x="1655" y="2"/>
                    <a:pt x="1641" y="1"/>
                    <a:pt x="1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2017;p42">
              <a:extLst>
                <a:ext uri="{FF2B5EF4-FFF2-40B4-BE49-F238E27FC236}">
                  <a16:creationId xmlns:a16="http://schemas.microsoft.com/office/drawing/2014/main" id="{AB766204-F498-59FB-7273-663B3BB29AA1}"/>
                </a:ext>
              </a:extLst>
            </p:cNvPr>
            <p:cNvSpPr/>
            <p:nvPr/>
          </p:nvSpPr>
          <p:spPr>
            <a:xfrm>
              <a:off x="7619890" y="4653376"/>
              <a:ext cx="6442" cy="10384"/>
            </a:xfrm>
            <a:custGeom>
              <a:avLst/>
              <a:gdLst/>
              <a:ahLst/>
              <a:cxnLst/>
              <a:rect l="l" t="t" r="r" b="b"/>
              <a:pathLst>
                <a:path w="201" h="324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50" y="88"/>
                    <a:pt x="84" y="171"/>
                  </a:cubicBezTo>
                  <a:cubicBezTo>
                    <a:pt x="130" y="247"/>
                    <a:pt x="147" y="324"/>
                    <a:pt x="163" y="324"/>
                  </a:cubicBezTo>
                  <a:cubicBezTo>
                    <a:pt x="164" y="324"/>
                    <a:pt x="166" y="323"/>
                    <a:pt x="167" y="321"/>
                  </a:cubicBezTo>
                  <a:cubicBezTo>
                    <a:pt x="184" y="321"/>
                    <a:pt x="201" y="238"/>
                    <a:pt x="151" y="138"/>
                  </a:cubicBezTo>
                  <a:cubicBezTo>
                    <a:pt x="107" y="50"/>
                    <a:pt x="38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2018;p42">
              <a:extLst>
                <a:ext uri="{FF2B5EF4-FFF2-40B4-BE49-F238E27FC236}">
                  <a16:creationId xmlns:a16="http://schemas.microsoft.com/office/drawing/2014/main" id="{168B0DFA-67AF-0479-25A5-1EB60B0FA207}"/>
                </a:ext>
              </a:extLst>
            </p:cNvPr>
            <p:cNvSpPr/>
            <p:nvPr/>
          </p:nvSpPr>
          <p:spPr>
            <a:xfrm>
              <a:off x="7605435" y="4637287"/>
              <a:ext cx="8045" cy="6731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30" y="0"/>
                  </a:moveTo>
                  <a:cubicBezTo>
                    <a:pt x="24" y="0"/>
                    <a:pt x="20" y="2"/>
                    <a:pt x="17" y="5"/>
                  </a:cubicBezTo>
                  <a:cubicBezTo>
                    <a:pt x="0" y="21"/>
                    <a:pt x="50" y="72"/>
                    <a:pt x="100" y="138"/>
                  </a:cubicBezTo>
                  <a:cubicBezTo>
                    <a:pt x="155" y="180"/>
                    <a:pt x="210" y="210"/>
                    <a:pt x="237" y="210"/>
                  </a:cubicBezTo>
                  <a:cubicBezTo>
                    <a:pt x="243" y="210"/>
                    <a:pt x="248" y="208"/>
                    <a:pt x="251" y="205"/>
                  </a:cubicBezTo>
                  <a:cubicBezTo>
                    <a:pt x="251" y="188"/>
                    <a:pt x="217" y="138"/>
                    <a:pt x="151" y="88"/>
                  </a:cubicBezTo>
                  <a:cubicBezTo>
                    <a:pt x="109" y="33"/>
                    <a:pt x="56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2019;p42">
              <a:extLst>
                <a:ext uri="{FF2B5EF4-FFF2-40B4-BE49-F238E27FC236}">
                  <a16:creationId xmlns:a16="http://schemas.microsoft.com/office/drawing/2014/main" id="{C478C25D-0733-982B-D5B4-6F2992AE8C6E}"/>
                </a:ext>
              </a:extLst>
            </p:cNvPr>
            <p:cNvSpPr/>
            <p:nvPr/>
          </p:nvSpPr>
          <p:spPr>
            <a:xfrm>
              <a:off x="7586269" y="4629018"/>
              <a:ext cx="11153" cy="4679"/>
            </a:xfrm>
            <a:custGeom>
              <a:avLst/>
              <a:gdLst/>
              <a:ahLst/>
              <a:cxnLst/>
              <a:rect l="l" t="t" r="r" b="b"/>
              <a:pathLst>
                <a:path w="348" h="146" extrusionOk="0">
                  <a:moveTo>
                    <a:pt x="119" y="1"/>
                  </a:moveTo>
                  <a:cubicBezTo>
                    <a:pt x="46" y="1"/>
                    <a:pt x="1" y="33"/>
                    <a:pt x="13" y="45"/>
                  </a:cubicBezTo>
                  <a:cubicBezTo>
                    <a:pt x="13" y="62"/>
                    <a:pt x="80" y="62"/>
                    <a:pt x="180" y="79"/>
                  </a:cubicBezTo>
                  <a:cubicBezTo>
                    <a:pt x="264" y="112"/>
                    <a:pt x="314" y="146"/>
                    <a:pt x="331" y="146"/>
                  </a:cubicBezTo>
                  <a:cubicBezTo>
                    <a:pt x="348" y="129"/>
                    <a:pt x="297" y="45"/>
                    <a:pt x="197" y="12"/>
                  </a:cubicBezTo>
                  <a:cubicBezTo>
                    <a:pt x="169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3" name="Google Shape;2020;p42">
              <a:extLst>
                <a:ext uri="{FF2B5EF4-FFF2-40B4-BE49-F238E27FC236}">
                  <a16:creationId xmlns:a16="http://schemas.microsoft.com/office/drawing/2014/main" id="{AD624B7E-328E-A91A-43BB-487852FCF5EE}"/>
                </a:ext>
              </a:extLst>
            </p:cNvPr>
            <p:cNvSpPr/>
            <p:nvPr/>
          </p:nvSpPr>
          <p:spPr>
            <a:xfrm>
              <a:off x="7572231" y="4626839"/>
              <a:ext cx="6442" cy="2949"/>
            </a:xfrm>
            <a:custGeom>
              <a:avLst/>
              <a:gdLst/>
              <a:ahLst/>
              <a:cxnLst/>
              <a:rect l="l" t="t" r="r" b="b"/>
              <a:pathLst>
                <a:path w="201" h="92" extrusionOk="0">
                  <a:moveTo>
                    <a:pt x="48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63"/>
                    <a:pt x="84" y="80"/>
                  </a:cubicBezTo>
                  <a:cubicBezTo>
                    <a:pt x="105" y="87"/>
                    <a:pt x="125" y="91"/>
                    <a:pt x="142" y="91"/>
                  </a:cubicBezTo>
                  <a:cubicBezTo>
                    <a:pt x="167" y="91"/>
                    <a:pt x="184" y="83"/>
                    <a:pt x="184" y="63"/>
                  </a:cubicBezTo>
                  <a:cubicBezTo>
                    <a:pt x="201" y="47"/>
                    <a:pt x="151" y="30"/>
                    <a:pt x="117" y="13"/>
                  </a:cubicBezTo>
                  <a:cubicBezTo>
                    <a:pt x="92" y="5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Google Shape;2021;p42">
              <a:extLst>
                <a:ext uri="{FF2B5EF4-FFF2-40B4-BE49-F238E27FC236}">
                  <a16:creationId xmlns:a16="http://schemas.microsoft.com/office/drawing/2014/main" id="{489BADC1-46FF-4E9D-8558-FE19EE7D45D5}"/>
                </a:ext>
              </a:extLst>
            </p:cNvPr>
            <p:cNvSpPr/>
            <p:nvPr/>
          </p:nvSpPr>
          <p:spPr>
            <a:xfrm>
              <a:off x="7285192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0" y="352"/>
                    <a:pt x="201" y="552"/>
                  </a:cubicBezTo>
                  <a:cubicBezTo>
                    <a:pt x="264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5" name="Google Shape;2022;p42">
              <a:extLst>
                <a:ext uri="{FF2B5EF4-FFF2-40B4-BE49-F238E27FC236}">
                  <a16:creationId xmlns:a16="http://schemas.microsoft.com/office/drawing/2014/main" id="{807D7380-7E20-8BA2-6169-1A982336B1DD}"/>
                </a:ext>
              </a:extLst>
            </p:cNvPr>
            <p:cNvSpPr/>
            <p:nvPr/>
          </p:nvSpPr>
          <p:spPr>
            <a:xfrm>
              <a:off x="7278237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26" y="1"/>
                  </a:moveTo>
                  <a:cubicBezTo>
                    <a:pt x="466" y="1"/>
                    <a:pt x="306" y="47"/>
                    <a:pt x="167" y="139"/>
                  </a:cubicBezTo>
                  <a:cubicBezTo>
                    <a:pt x="50" y="206"/>
                    <a:pt x="0" y="290"/>
                    <a:pt x="17" y="306"/>
                  </a:cubicBezTo>
                  <a:cubicBezTo>
                    <a:pt x="21" y="313"/>
                    <a:pt x="30" y="316"/>
                    <a:pt x="42" y="316"/>
                  </a:cubicBezTo>
                  <a:cubicBezTo>
                    <a:pt x="117" y="316"/>
                    <a:pt x="336" y="205"/>
                    <a:pt x="604" y="205"/>
                  </a:cubicBezTo>
                  <a:cubicBezTo>
                    <a:pt x="620" y="205"/>
                    <a:pt x="636" y="205"/>
                    <a:pt x="652" y="206"/>
                  </a:cubicBezTo>
                  <a:cubicBezTo>
                    <a:pt x="976" y="222"/>
                    <a:pt x="1200" y="394"/>
                    <a:pt x="1259" y="394"/>
                  </a:cubicBezTo>
                  <a:cubicBezTo>
                    <a:pt x="1264" y="394"/>
                    <a:pt x="1268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13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6" name="Google Shape;2023;p42">
              <a:extLst>
                <a:ext uri="{FF2B5EF4-FFF2-40B4-BE49-F238E27FC236}">
                  <a16:creationId xmlns:a16="http://schemas.microsoft.com/office/drawing/2014/main" id="{82EB38F2-C6D5-575D-277D-091D0DF48835}"/>
                </a:ext>
              </a:extLst>
            </p:cNvPr>
            <p:cNvSpPr/>
            <p:nvPr/>
          </p:nvSpPr>
          <p:spPr>
            <a:xfrm>
              <a:off x="7167376" y="1406166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435" y="1"/>
                  </a:moveTo>
                  <a:cubicBezTo>
                    <a:pt x="151" y="1"/>
                    <a:pt x="1" y="352"/>
                    <a:pt x="201" y="552"/>
                  </a:cubicBezTo>
                  <a:cubicBezTo>
                    <a:pt x="265" y="616"/>
                    <a:pt x="343" y="644"/>
                    <a:pt x="421" y="644"/>
                  </a:cubicBezTo>
                  <a:cubicBezTo>
                    <a:pt x="589" y="644"/>
                    <a:pt x="752" y="512"/>
                    <a:pt x="752" y="318"/>
                  </a:cubicBezTo>
                  <a:cubicBezTo>
                    <a:pt x="752" y="151"/>
                    <a:pt x="60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2024;p42">
              <a:extLst>
                <a:ext uri="{FF2B5EF4-FFF2-40B4-BE49-F238E27FC236}">
                  <a16:creationId xmlns:a16="http://schemas.microsoft.com/office/drawing/2014/main" id="{559442FA-77A3-1871-CA1A-528D2DECA102}"/>
                </a:ext>
              </a:extLst>
            </p:cNvPr>
            <p:cNvSpPr/>
            <p:nvPr/>
          </p:nvSpPr>
          <p:spPr>
            <a:xfrm>
              <a:off x="7157216" y="1393154"/>
              <a:ext cx="41248" cy="12628"/>
            </a:xfrm>
            <a:custGeom>
              <a:avLst/>
              <a:gdLst/>
              <a:ahLst/>
              <a:cxnLst/>
              <a:rect l="l" t="t" r="r" b="b"/>
              <a:pathLst>
                <a:path w="1287" h="394" extrusionOk="0">
                  <a:moveTo>
                    <a:pt x="617" y="1"/>
                  </a:moveTo>
                  <a:cubicBezTo>
                    <a:pt x="453" y="1"/>
                    <a:pt x="289" y="47"/>
                    <a:pt x="150" y="139"/>
                  </a:cubicBezTo>
                  <a:cubicBezTo>
                    <a:pt x="33" y="206"/>
                    <a:pt x="0" y="290"/>
                    <a:pt x="17" y="306"/>
                  </a:cubicBezTo>
                  <a:cubicBezTo>
                    <a:pt x="21" y="313"/>
                    <a:pt x="29" y="316"/>
                    <a:pt x="41" y="316"/>
                  </a:cubicBezTo>
                  <a:cubicBezTo>
                    <a:pt x="113" y="316"/>
                    <a:pt x="322" y="205"/>
                    <a:pt x="602" y="205"/>
                  </a:cubicBezTo>
                  <a:cubicBezTo>
                    <a:pt x="618" y="205"/>
                    <a:pt x="635" y="205"/>
                    <a:pt x="652" y="206"/>
                  </a:cubicBezTo>
                  <a:cubicBezTo>
                    <a:pt x="960" y="222"/>
                    <a:pt x="1183" y="394"/>
                    <a:pt x="1255" y="394"/>
                  </a:cubicBezTo>
                  <a:cubicBezTo>
                    <a:pt x="1261" y="394"/>
                    <a:pt x="1266" y="393"/>
                    <a:pt x="1270" y="390"/>
                  </a:cubicBezTo>
                  <a:cubicBezTo>
                    <a:pt x="1287" y="373"/>
                    <a:pt x="1253" y="290"/>
                    <a:pt x="1153" y="190"/>
                  </a:cubicBezTo>
                  <a:cubicBezTo>
                    <a:pt x="1000" y="64"/>
                    <a:pt x="808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2025;p42">
              <a:extLst>
                <a:ext uri="{FF2B5EF4-FFF2-40B4-BE49-F238E27FC236}">
                  <a16:creationId xmlns:a16="http://schemas.microsoft.com/office/drawing/2014/main" id="{3348F54A-DBAF-5049-34E9-2A129D73D333}"/>
                </a:ext>
              </a:extLst>
            </p:cNvPr>
            <p:cNvSpPr/>
            <p:nvPr/>
          </p:nvSpPr>
          <p:spPr>
            <a:xfrm>
              <a:off x="7134717" y="1597890"/>
              <a:ext cx="106053" cy="56376"/>
            </a:xfrm>
            <a:custGeom>
              <a:avLst/>
              <a:gdLst/>
              <a:ahLst/>
              <a:cxnLst/>
              <a:rect l="l" t="t" r="r" b="b"/>
              <a:pathLst>
                <a:path w="3309" h="1759" extrusionOk="0">
                  <a:moveTo>
                    <a:pt x="0" y="0"/>
                  </a:moveTo>
                  <a:cubicBezTo>
                    <a:pt x="0" y="1"/>
                    <a:pt x="793" y="1759"/>
                    <a:pt x="3117" y="1759"/>
                  </a:cubicBezTo>
                  <a:cubicBezTo>
                    <a:pt x="3180" y="1759"/>
                    <a:pt x="3244" y="1757"/>
                    <a:pt x="3309" y="1755"/>
                  </a:cubicBezTo>
                  <a:lnTo>
                    <a:pt x="3292" y="1120"/>
                  </a:lnTo>
                  <a:cubicBezTo>
                    <a:pt x="2106" y="1070"/>
                    <a:pt x="969" y="68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2026;p42">
              <a:extLst>
                <a:ext uri="{FF2B5EF4-FFF2-40B4-BE49-F238E27FC236}">
                  <a16:creationId xmlns:a16="http://schemas.microsoft.com/office/drawing/2014/main" id="{5BFC074B-7E3F-42B3-5B1E-789E7CC9AA3D}"/>
                </a:ext>
              </a:extLst>
            </p:cNvPr>
            <p:cNvSpPr/>
            <p:nvPr/>
          </p:nvSpPr>
          <p:spPr>
            <a:xfrm>
              <a:off x="7235386" y="1402417"/>
              <a:ext cx="30031" cy="96631"/>
            </a:xfrm>
            <a:custGeom>
              <a:avLst/>
              <a:gdLst/>
              <a:ahLst/>
              <a:cxnLst/>
              <a:rect l="l" t="t" r="r" b="b"/>
              <a:pathLst>
                <a:path w="937" h="3015" extrusionOk="0">
                  <a:moveTo>
                    <a:pt x="1" y="1"/>
                  </a:moveTo>
                  <a:cubicBezTo>
                    <a:pt x="17" y="185"/>
                    <a:pt x="67" y="368"/>
                    <a:pt x="117" y="552"/>
                  </a:cubicBezTo>
                  <a:cubicBezTo>
                    <a:pt x="218" y="886"/>
                    <a:pt x="351" y="1337"/>
                    <a:pt x="518" y="1839"/>
                  </a:cubicBezTo>
                  <a:cubicBezTo>
                    <a:pt x="602" y="2089"/>
                    <a:pt x="686" y="2323"/>
                    <a:pt x="752" y="2557"/>
                  </a:cubicBezTo>
                  <a:cubicBezTo>
                    <a:pt x="803" y="2641"/>
                    <a:pt x="819" y="2741"/>
                    <a:pt x="803" y="2825"/>
                  </a:cubicBezTo>
                  <a:cubicBezTo>
                    <a:pt x="786" y="2891"/>
                    <a:pt x="702" y="2908"/>
                    <a:pt x="619" y="2908"/>
                  </a:cubicBezTo>
                  <a:cubicBezTo>
                    <a:pt x="418" y="2908"/>
                    <a:pt x="234" y="2941"/>
                    <a:pt x="51" y="2975"/>
                  </a:cubicBezTo>
                  <a:cubicBezTo>
                    <a:pt x="185" y="2999"/>
                    <a:pt x="329" y="3015"/>
                    <a:pt x="468" y="3015"/>
                  </a:cubicBezTo>
                  <a:cubicBezTo>
                    <a:pt x="519" y="3015"/>
                    <a:pt x="569" y="3013"/>
                    <a:pt x="619" y="3008"/>
                  </a:cubicBezTo>
                  <a:cubicBezTo>
                    <a:pt x="669" y="3008"/>
                    <a:pt x="719" y="3008"/>
                    <a:pt x="769" y="2992"/>
                  </a:cubicBezTo>
                  <a:cubicBezTo>
                    <a:pt x="836" y="2975"/>
                    <a:pt x="886" y="2941"/>
                    <a:pt x="903" y="2875"/>
                  </a:cubicBezTo>
                  <a:cubicBezTo>
                    <a:pt x="936" y="2758"/>
                    <a:pt x="936" y="2624"/>
                    <a:pt x="869" y="2507"/>
                  </a:cubicBezTo>
                  <a:cubicBezTo>
                    <a:pt x="803" y="2290"/>
                    <a:pt x="736" y="2056"/>
                    <a:pt x="652" y="1805"/>
                  </a:cubicBezTo>
                  <a:cubicBezTo>
                    <a:pt x="485" y="1304"/>
                    <a:pt x="335" y="853"/>
                    <a:pt x="218" y="519"/>
                  </a:cubicBezTo>
                  <a:cubicBezTo>
                    <a:pt x="168" y="335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2027;p42">
              <a:extLst>
                <a:ext uri="{FF2B5EF4-FFF2-40B4-BE49-F238E27FC236}">
                  <a16:creationId xmlns:a16="http://schemas.microsoft.com/office/drawing/2014/main" id="{1854DC56-CBA6-3ACC-3AD9-CE0E117D1D27}"/>
                </a:ext>
              </a:extLst>
            </p:cNvPr>
            <p:cNvSpPr/>
            <p:nvPr/>
          </p:nvSpPr>
          <p:spPr>
            <a:xfrm>
              <a:off x="7211829" y="1506291"/>
              <a:ext cx="31633" cy="19006"/>
            </a:xfrm>
            <a:custGeom>
              <a:avLst/>
              <a:gdLst/>
              <a:ahLst/>
              <a:cxnLst/>
              <a:rect l="l" t="t" r="r" b="b"/>
              <a:pathLst>
                <a:path w="987" h="593" extrusionOk="0">
                  <a:moveTo>
                    <a:pt x="57" y="0"/>
                  </a:moveTo>
                  <a:cubicBezTo>
                    <a:pt x="55" y="0"/>
                    <a:pt x="52" y="1"/>
                    <a:pt x="50" y="1"/>
                  </a:cubicBezTo>
                  <a:cubicBezTo>
                    <a:pt x="0" y="18"/>
                    <a:pt x="84" y="319"/>
                    <a:pt x="401" y="486"/>
                  </a:cubicBezTo>
                  <a:cubicBezTo>
                    <a:pt x="546" y="566"/>
                    <a:pt x="687" y="592"/>
                    <a:pt x="794" y="592"/>
                  </a:cubicBezTo>
                  <a:cubicBezTo>
                    <a:pt x="910" y="592"/>
                    <a:pt x="986" y="562"/>
                    <a:pt x="986" y="536"/>
                  </a:cubicBezTo>
                  <a:cubicBezTo>
                    <a:pt x="969" y="469"/>
                    <a:pt x="736" y="469"/>
                    <a:pt x="485" y="319"/>
                  </a:cubicBezTo>
                  <a:cubicBezTo>
                    <a:pt x="244" y="190"/>
                    <a:pt x="11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2028;p42">
              <a:extLst>
                <a:ext uri="{FF2B5EF4-FFF2-40B4-BE49-F238E27FC236}">
                  <a16:creationId xmlns:a16="http://schemas.microsoft.com/office/drawing/2014/main" id="{8311BD00-6EAD-F928-EDD0-37257441CE71}"/>
                </a:ext>
              </a:extLst>
            </p:cNvPr>
            <p:cNvSpPr/>
            <p:nvPr/>
          </p:nvSpPr>
          <p:spPr>
            <a:xfrm>
              <a:off x="7064559" y="1193579"/>
              <a:ext cx="289732" cy="188262"/>
            </a:xfrm>
            <a:custGeom>
              <a:avLst/>
              <a:gdLst/>
              <a:ahLst/>
              <a:cxnLst/>
              <a:rect l="l" t="t" r="r" b="b"/>
              <a:pathLst>
                <a:path w="9040" h="5874" extrusionOk="0">
                  <a:moveTo>
                    <a:pt x="3730" y="66"/>
                  </a:moveTo>
                  <a:cubicBezTo>
                    <a:pt x="2717" y="66"/>
                    <a:pt x="1730" y="497"/>
                    <a:pt x="1053" y="1270"/>
                  </a:cubicBezTo>
                  <a:cubicBezTo>
                    <a:pt x="351" y="2072"/>
                    <a:pt x="0" y="3108"/>
                    <a:pt x="67" y="4178"/>
                  </a:cubicBezTo>
                  <a:cubicBezTo>
                    <a:pt x="67" y="4562"/>
                    <a:pt x="201" y="4963"/>
                    <a:pt x="435" y="5280"/>
                  </a:cubicBezTo>
                  <a:cubicBezTo>
                    <a:pt x="803" y="5681"/>
                    <a:pt x="1404" y="5765"/>
                    <a:pt x="1939" y="5815"/>
                  </a:cubicBezTo>
                  <a:cubicBezTo>
                    <a:pt x="2204" y="5846"/>
                    <a:pt x="2474" y="5874"/>
                    <a:pt x="2738" y="5874"/>
                  </a:cubicBezTo>
                  <a:cubicBezTo>
                    <a:pt x="3039" y="5874"/>
                    <a:pt x="3334" y="5838"/>
                    <a:pt x="3610" y="5731"/>
                  </a:cubicBezTo>
                  <a:cubicBezTo>
                    <a:pt x="3949" y="5604"/>
                    <a:pt x="4248" y="5335"/>
                    <a:pt x="4391" y="5015"/>
                  </a:cubicBezTo>
                  <a:lnTo>
                    <a:pt x="4391" y="5015"/>
                  </a:lnTo>
                  <a:cubicBezTo>
                    <a:pt x="4458" y="5228"/>
                    <a:pt x="4607" y="5428"/>
                    <a:pt x="4796" y="5548"/>
                  </a:cubicBezTo>
                  <a:cubicBezTo>
                    <a:pt x="5163" y="5782"/>
                    <a:pt x="5631" y="5782"/>
                    <a:pt x="6066" y="5782"/>
                  </a:cubicBezTo>
                  <a:lnTo>
                    <a:pt x="7937" y="5765"/>
                  </a:lnTo>
                  <a:cubicBezTo>
                    <a:pt x="7965" y="5767"/>
                    <a:pt x="7992" y="5768"/>
                    <a:pt x="8019" y="5768"/>
                  </a:cubicBezTo>
                  <a:cubicBezTo>
                    <a:pt x="8205" y="5768"/>
                    <a:pt x="8380" y="5719"/>
                    <a:pt x="8555" y="5631"/>
                  </a:cubicBezTo>
                  <a:cubicBezTo>
                    <a:pt x="8772" y="5464"/>
                    <a:pt x="8823" y="5147"/>
                    <a:pt x="8856" y="4863"/>
                  </a:cubicBezTo>
                  <a:cubicBezTo>
                    <a:pt x="8956" y="3860"/>
                    <a:pt x="9040" y="2791"/>
                    <a:pt x="8589" y="1905"/>
                  </a:cubicBezTo>
                  <a:cubicBezTo>
                    <a:pt x="8188" y="1103"/>
                    <a:pt x="7369" y="569"/>
                    <a:pt x="6517" y="285"/>
                  </a:cubicBezTo>
                  <a:cubicBezTo>
                    <a:pt x="5665" y="0"/>
                    <a:pt x="4746" y="134"/>
                    <a:pt x="3843" y="67"/>
                  </a:cubicBezTo>
                  <a:cubicBezTo>
                    <a:pt x="3806" y="66"/>
                    <a:pt x="3768" y="66"/>
                    <a:pt x="3730" y="6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2029;p42">
              <a:extLst>
                <a:ext uri="{FF2B5EF4-FFF2-40B4-BE49-F238E27FC236}">
                  <a16:creationId xmlns:a16="http://schemas.microsoft.com/office/drawing/2014/main" id="{28BFDE13-E271-6170-99B3-7BCCA9825D41}"/>
                </a:ext>
              </a:extLst>
            </p:cNvPr>
            <p:cNvSpPr/>
            <p:nvPr/>
          </p:nvSpPr>
          <p:spPr>
            <a:xfrm>
              <a:off x="7009946" y="1236590"/>
              <a:ext cx="116213" cy="491262"/>
            </a:xfrm>
            <a:custGeom>
              <a:avLst/>
              <a:gdLst/>
              <a:ahLst/>
              <a:cxnLst/>
              <a:rect l="l" t="t" r="r" b="b"/>
              <a:pathLst>
                <a:path w="3626" h="15328" extrusionOk="0">
                  <a:moveTo>
                    <a:pt x="1967" y="0"/>
                  </a:moveTo>
                  <a:cubicBezTo>
                    <a:pt x="1663" y="0"/>
                    <a:pt x="1368" y="104"/>
                    <a:pt x="1136" y="313"/>
                  </a:cubicBezTo>
                  <a:cubicBezTo>
                    <a:pt x="819" y="613"/>
                    <a:pt x="568" y="981"/>
                    <a:pt x="401" y="1399"/>
                  </a:cubicBezTo>
                  <a:lnTo>
                    <a:pt x="0" y="4406"/>
                  </a:lnTo>
                  <a:lnTo>
                    <a:pt x="301" y="8617"/>
                  </a:lnTo>
                  <a:lnTo>
                    <a:pt x="268" y="15267"/>
                  </a:lnTo>
                  <a:cubicBezTo>
                    <a:pt x="345" y="15308"/>
                    <a:pt x="430" y="15327"/>
                    <a:pt x="520" y="15327"/>
                  </a:cubicBezTo>
                  <a:cubicBezTo>
                    <a:pt x="1232" y="15327"/>
                    <a:pt x="2288" y="14157"/>
                    <a:pt x="2674" y="13579"/>
                  </a:cubicBezTo>
                  <a:cubicBezTo>
                    <a:pt x="3091" y="12928"/>
                    <a:pt x="3125" y="12109"/>
                    <a:pt x="3041" y="11340"/>
                  </a:cubicBezTo>
                  <a:cubicBezTo>
                    <a:pt x="2941" y="10572"/>
                    <a:pt x="2740" y="9820"/>
                    <a:pt x="2724" y="9051"/>
                  </a:cubicBezTo>
                  <a:cubicBezTo>
                    <a:pt x="2707" y="7798"/>
                    <a:pt x="3175" y="6595"/>
                    <a:pt x="3392" y="5359"/>
                  </a:cubicBezTo>
                  <a:cubicBezTo>
                    <a:pt x="3626" y="4022"/>
                    <a:pt x="3576" y="2652"/>
                    <a:pt x="3225" y="1332"/>
                  </a:cubicBezTo>
                  <a:cubicBezTo>
                    <a:pt x="3091" y="814"/>
                    <a:pt x="2857" y="262"/>
                    <a:pt x="2373" y="62"/>
                  </a:cubicBezTo>
                  <a:cubicBezTo>
                    <a:pt x="2239" y="21"/>
                    <a:pt x="2102" y="0"/>
                    <a:pt x="19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l" defTabSz="24384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37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73" name="object 4">
            <a:extLst>
              <a:ext uri="{FF2B5EF4-FFF2-40B4-BE49-F238E27FC236}">
                <a16:creationId xmlns:a16="http://schemas.microsoft.com/office/drawing/2014/main" id="{09ADF171-7480-4B35-0744-81E387257B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2856" y="5947332"/>
            <a:ext cx="778417" cy="3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9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188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Cristel Ontiveros Diaz</dc:creator>
  <cp:lastModifiedBy>Jairo Rojas Mendez</cp:lastModifiedBy>
  <cp:revision>56</cp:revision>
  <dcterms:created xsi:type="dcterms:W3CDTF">2023-08-18T17:42:01Z</dcterms:created>
  <dcterms:modified xsi:type="dcterms:W3CDTF">2024-01-22T18:49:14Z</dcterms:modified>
</cp:coreProperties>
</file>