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67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403C655-7627-986F-99BE-0F965635D8C6}" name="Rosario Cristel Ontiveros Diaz" initials="RO" userId="S::cristel.ontiveros@estrellaroja.com.mx::188fc2a8-9ee0-4568-9ced-9ff135d67395" providerId="AD"/>
  <p188:author id="{CF41F2B5-EC1C-B1B1-2C4E-2C0A8BC52EFC}" name="Sandra Karina Colin Hernandez" initials="SH" userId="S::sandra.colin@estrellaroja.com.mx::94276c04-9852-44e0-b243-8f650dfe078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6B0DA2-085A-4C92-87F3-FF88FBADEDF2}" v="20" dt="2023-08-28T23:12:25.716"/>
  </p1510:revLst>
</p1510:revInfo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61" d="100"/>
          <a:sy n="61" d="100"/>
        </p:scale>
        <p:origin x="1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8/10/relationships/authors" Target="author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683A6A-C2B9-6E8A-FA16-FD3EF78FE4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BCC053-EEA8-60D5-59BF-6A21BCD061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0449D6-03E6-B6A5-1205-624AC4D78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C67C-8F13-46E3-8CBE-2E7E1B2407B8}" type="datetimeFigureOut">
              <a:rPr lang="es-MX" smtClean="0"/>
              <a:t>16/02/2024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EFBF2F-7018-9049-494C-2F89CC141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9B9699-2F44-04F5-64BC-3F5A4DFA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5C2C-D059-46AC-8698-417120E552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642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1FCC50-1E6B-80DF-67A8-6CFF1FB09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4C2D091-E0A9-9A98-0EFE-1C454F1E2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75BE90-E08F-F04F-7DDB-419303ACF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C67C-8F13-46E3-8CBE-2E7E1B2407B8}" type="datetimeFigureOut">
              <a:rPr lang="es-MX" smtClean="0"/>
              <a:t>16/02/2024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5A8F7A-E6E2-AB6C-89F3-D833340D6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D3E8EE-906A-D91C-A5A2-C96DB9FA4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5C2C-D059-46AC-8698-417120E552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6684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B2ACBAC-93BE-6F6C-CFE9-190229EF45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A9E9D1F-9BF0-448C-6871-C9F7696AC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650EB1-565D-31D7-9F3D-091689C5A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C67C-8F13-46E3-8CBE-2E7E1B2407B8}" type="datetimeFigureOut">
              <a:rPr lang="es-MX" smtClean="0"/>
              <a:t>16/02/2024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093D97-0A8A-1108-F94E-F5733501F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9D0F80-0F83-DCAC-7827-13BD4F2B7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5C2C-D059-46AC-8698-417120E552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1594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5DB439-EFF9-261E-134D-8E4221827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AEF08B-B792-6647-62C2-26A0DADF2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DAEA9D-3D5F-9A5D-3D37-AECB9CA5B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C67C-8F13-46E3-8CBE-2E7E1B2407B8}" type="datetimeFigureOut">
              <a:rPr lang="es-MX" smtClean="0"/>
              <a:t>16/02/2024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F0A4B9-90A7-DDEC-BFE0-929FA61F2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332B97-ECBB-5DD0-8AEC-548ED354C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5C2C-D059-46AC-8698-417120E552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5165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B1D469-159A-FB6D-9B89-AFEAA422B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F36321-1D80-76BB-362E-AD7BA649A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55B2F1-9ECF-FD9C-E4D6-5C73A3E58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C67C-8F13-46E3-8CBE-2E7E1B2407B8}" type="datetimeFigureOut">
              <a:rPr lang="es-MX" smtClean="0"/>
              <a:t>16/02/2024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7C2DB1-5C62-B13F-9B69-46EE68513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FA104D-0E9B-F793-BD5A-D0E47A09D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5C2C-D059-46AC-8698-417120E552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4469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C24C42-6FA0-D2D3-6A50-0D84E8349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FAD3F7-AB99-F10E-78AA-37EB6AFF39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7F41C3F-9EEF-94B9-26F0-D587298DD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115FD0E-32C1-84F8-62A5-CB0621ABD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C67C-8F13-46E3-8CBE-2E7E1B2407B8}" type="datetimeFigureOut">
              <a:rPr lang="es-MX" smtClean="0"/>
              <a:t>16/02/2024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D1B5C85-7183-D48D-0DE7-873ED2FE3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8577B25-9626-3765-36FC-0AFDDA76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5C2C-D059-46AC-8698-417120E552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0475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ABA47A-2EF4-73B0-0D36-2EEBC4A5F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31E3E26-D892-4F2E-AACE-E4930E579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BAB291B-7C1B-739C-FE14-15D1893C6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914D39F-E8E8-EA8B-1490-2B64EB107A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4D11727-92C6-A89B-0ADC-382D733937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81811F6-3933-C3BE-A0CA-DF1E35E4A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C67C-8F13-46E3-8CBE-2E7E1B2407B8}" type="datetimeFigureOut">
              <a:rPr lang="es-MX" smtClean="0"/>
              <a:t>16/02/2024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3A8E0FF-FDEB-E962-6659-4FE876F4E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5A007BF-DA8A-440E-7350-24370D187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5C2C-D059-46AC-8698-417120E552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5077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7A86CF-8C81-1753-DF79-F2678DF6F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C441F80-B689-B98D-4311-3FB0850D8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C67C-8F13-46E3-8CBE-2E7E1B2407B8}" type="datetimeFigureOut">
              <a:rPr lang="es-MX" smtClean="0"/>
              <a:t>16/02/2024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D3BE398-0DC4-C4D8-B2C5-E94D8D3DE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4E856EB-0D26-53A8-60EC-FF835B69C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5C2C-D059-46AC-8698-417120E552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390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EFDC2F0-5A70-AC11-5B66-26C3F421F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C67C-8F13-46E3-8CBE-2E7E1B2407B8}" type="datetimeFigureOut">
              <a:rPr lang="es-MX" smtClean="0"/>
              <a:t>16/02/2024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EF0817E-1D87-2BB2-F8D7-DC483EC25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31E408E-56E7-257D-C77A-E00AC5FFE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5C2C-D059-46AC-8698-417120E552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8184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91F9D9-7392-897F-EC8B-4476B81EE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60BA0F-ECD8-4CA3-543B-79C7B5A1F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F9FB3E8-02B5-EC84-3C67-F2BA4809D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3AE8A17-4195-905F-077D-0B6670FFF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C67C-8F13-46E3-8CBE-2E7E1B2407B8}" type="datetimeFigureOut">
              <a:rPr lang="es-MX" smtClean="0"/>
              <a:t>16/02/2024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845BB5-994E-E901-8AD8-C4F9CFE73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CCCDD36-775A-0735-B8F0-953F9FF02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5C2C-D059-46AC-8698-417120E552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8555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4D73A-D539-3083-8373-62439E59E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3375A1C-9CB4-84C3-13E5-1DD1B3D7AE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6AC9786-C25C-425D-AC65-0EEE76D62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C374145-BB1E-0DED-085E-40D979DB3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C67C-8F13-46E3-8CBE-2E7E1B2407B8}" type="datetimeFigureOut">
              <a:rPr lang="es-MX" smtClean="0"/>
              <a:t>16/02/2024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D3247D-210B-87A7-8943-310EF1702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BA35EAC-038D-F543-A557-E7A39C07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5C2C-D059-46AC-8698-417120E552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428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B078C99-D9C7-5155-303C-50334F1D4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9DFFB0-E3E1-DE37-AFD7-214F1B29D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96530D-1E0A-6A97-9118-AA5527770B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CC67C-8F13-46E3-8CBE-2E7E1B2407B8}" type="datetimeFigureOut">
              <a:rPr lang="es-MX" smtClean="0"/>
              <a:t>16/02/2024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1C76B4-8A45-6762-63C5-66F581357F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B75683-7FFC-9931-50F0-C7FF02C77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95C2C-D059-46AC-8698-417120E552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3730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jp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" Type="http://schemas.openxmlformats.org/officeDocument/2006/relationships/image" Target="../media/image5.png"/><Relationship Id="rId21" Type="http://schemas.openxmlformats.org/officeDocument/2006/relationships/image" Target="../media/image23.jp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2" Type="http://schemas.openxmlformats.org/officeDocument/2006/relationships/image" Target="../media/image1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5" Type="http://schemas.openxmlformats.org/officeDocument/2006/relationships/image" Target="../media/image7.png"/><Relationship Id="rId15" Type="http://schemas.openxmlformats.org/officeDocument/2006/relationships/image" Target="../media/image17.jpg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10" Type="http://schemas.openxmlformats.org/officeDocument/2006/relationships/image" Target="../media/image12.jp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jpg"/><Relationship Id="rId22" Type="http://schemas.openxmlformats.org/officeDocument/2006/relationships/image" Target="../media/image24.png"/><Relationship Id="rId27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B2839FF-4D75-AB66-049E-1A6E98A744C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809"/>
            <a:ext cx="12192000" cy="6854382"/>
          </a:xfrm>
          <a:prstGeom prst="rect">
            <a:avLst/>
          </a:prstGeom>
        </p:spPr>
      </p:pic>
      <p:pic>
        <p:nvPicPr>
          <p:cNvPr id="2" name="object 5">
            <a:extLst>
              <a:ext uri="{FF2B5EF4-FFF2-40B4-BE49-F238E27FC236}">
                <a16:creationId xmlns:a16="http://schemas.microsoft.com/office/drawing/2014/main" id="{38796936-A7A3-5276-7F36-755116DF855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55731" y="4276950"/>
            <a:ext cx="3964011" cy="2320090"/>
          </a:xfrm>
          <a:prstGeom prst="rect">
            <a:avLst/>
          </a:prstGeom>
        </p:spPr>
      </p:pic>
      <p:pic>
        <p:nvPicPr>
          <p:cNvPr id="5" name="object 6">
            <a:extLst>
              <a:ext uri="{FF2B5EF4-FFF2-40B4-BE49-F238E27FC236}">
                <a16:creationId xmlns:a16="http://schemas.microsoft.com/office/drawing/2014/main" id="{B221FB3D-FD60-5DFB-0834-B5424BB4FAED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01982" y="4276950"/>
            <a:ext cx="3867236" cy="2330145"/>
          </a:xfrm>
          <a:prstGeom prst="rect">
            <a:avLst/>
          </a:prstGeom>
        </p:spPr>
      </p:pic>
      <p:pic>
        <p:nvPicPr>
          <p:cNvPr id="6" name="object 11">
            <a:extLst>
              <a:ext uri="{FF2B5EF4-FFF2-40B4-BE49-F238E27FC236}">
                <a16:creationId xmlns:a16="http://schemas.microsoft.com/office/drawing/2014/main" id="{74F04A25-0EDB-7D18-AA1E-7D6AD5E07EF8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47063" y="130106"/>
            <a:ext cx="4948937" cy="2009274"/>
          </a:xfrm>
          <a:prstGeom prst="rect">
            <a:avLst/>
          </a:prstGeom>
        </p:spPr>
      </p:pic>
      <p:sp>
        <p:nvSpPr>
          <p:cNvPr id="7" name="object 2">
            <a:extLst>
              <a:ext uri="{FF2B5EF4-FFF2-40B4-BE49-F238E27FC236}">
                <a16:creationId xmlns:a16="http://schemas.microsoft.com/office/drawing/2014/main" id="{E908B78B-2A14-3134-DEDB-54A090558133}"/>
              </a:ext>
            </a:extLst>
          </p:cNvPr>
          <p:cNvSpPr txBox="1"/>
          <p:nvPr/>
        </p:nvSpPr>
        <p:spPr>
          <a:xfrm>
            <a:off x="254128" y="2581050"/>
            <a:ext cx="11683743" cy="628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95"/>
              </a:spcBef>
            </a:pPr>
            <a:r>
              <a:rPr lang="es-MX" sz="4100" spc="-50" dirty="0">
                <a:solidFill>
                  <a:srgbClr val="000749"/>
                </a:solidFill>
                <a:latin typeface="Calibri Light"/>
                <a:cs typeface="Calibri Light"/>
              </a:rPr>
              <a:t>Arquitectura de Validación de Complemento de Pago AP</a:t>
            </a:r>
            <a:endParaRPr lang="es-MX" sz="4100" dirty="0">
              <a:latin typeface="Calibri Light"/>
              <a:cs typeface="Calibri Light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A9C4804E-65AE-EBFD-0A3E-F05DD9C21058}"/>
              </a:ext>
            </a:extLst>
          </p:cNvPr>
          <p:cNvSpPr txBox="1"/>
          <p:nvPr/>
        </p:nvSpPr>
        <p:spPr>
          <a:xfrm>
            <a:off x="218566" y="5696021"/>
            <a:ext cx="3402965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s-MX" sz="2950" spc="-70" dirty="0">
                <a:solidFill>
                  <a:srgbClr val="161F4E"/>
                </a:solidFill>
                <a:latin typeface="Calibri Light"/>
                <a:cs typeface="Calibri Light"/>
              </a:rPr>
              <a:t>16 </a:t>
            </a:r>
            <a:r>
              <a:rPr lang="es-MX" sz="2950" spc="-5" dirty="0">
                <a:solidFill>
                  <a:srgbClr val="161F4E"/>
                </a:solidFill>
                <a:latin typeface="Calibri Light"/>
                <a:cs typeface="Calibri Light"/>
              </a:rPr>
              <a:t>de</a:t>
            </a:r>
            <a:r>
              <a:rPr lang="es-MX" sz="2950" spc="-60" dirty="0">
                <a:solidFill>
                  <a:srgbClr val="161F4E"/>
                </a:solidFill>
                <a:latin typeface="Calibri Light"/>
                <a:cs typeface="Calibri Light"/>
              </a:rPr>
              <a:t> </a:t>
            </a:r>
            <a:r>
              <a:rPr lang="es-MX" sz="2950" spc="-20" dirty="0">
                <a:solidFill>
                  <a:srgbClr val="161F4E"/>
                </a:solidFill>
                <a:latin typeface="Calibri Light"/>
                <a:cs typeface="Calibri Light"/>
              </a:rPr>
              <a:t>Febrero</a:t>
            </a:r>
            <a:r>
              <a:rPr lang="es-MX" sz="2950" spc="-75" dirty="0">
                <a:solidFill>
                  <a:srgbClr val="161F4E"/>
                </a:solidFill>
                <a:latin typeface="Calibri Light"/>
                <a:cs typeface="Calibri Light"/>
              </a:rPr>
              <a:t> </a:t>
            </a:r>
            <a:r>
              <a:rPr lang="es-MX" sz="2950" spc="-5" dirty="0">
                <a:solidFill>
                  <a:srgbClr val="161F4E"/>
                </a:solidFill>
                <a:latin typeface="Calibri Light"/>
                <a:cs typeface="Calibri Light"/>
              </a:rPr>
              <a:t>de</a:t>
            </a:r>
            <a:r>
              <a:rPr lang="es-MX" sz="2950" spc="-60" dirty="0">
                <a:solidFill>
                  <a:srgbClr val="161F4E"/>
                </a:solidFill>
                <a:latin typeface="Calibri Light"/>
                <a:cs typeface="Calibri Light"/>
              </a:rPr>
              <a:t> </a:t>
            </a:r>
            <a:r>
              <a:rPr lang="es-MX" sz="2950" spc="-10" dirty="0">
                <a:solidFill>
                  <a:srgbClr val="161F4E"/>
                </a:solidFill>
                <a:latin typeface="Calibri Light"/>
                <a:cs typeface="Calibri Light"/>
              </a:rPr>
              <a:t>2024</a:t>
            </a:r>
            <a:endParaRPr lang="es-MX" sz="295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609568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A3180B-B755-1DEC-C7F2-62CB6B42C6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14A176E-AFF2-2F1C-71D2-07CB6FD1F18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809"/>
            <a:ext cx="12192000" cy="6854382"/>
          </a:xfrm>
          <a:prstGeom prst="rect">
            <a:avLst/>
          </a:prstGeom>
        </p:spPr>
      </p:pic>
      <p:pic>
        <p:nvPicPr>
          <p:cNvPr id="121" name="object 4">
            <a:extLst>
              <a:ext uri="{FF2B5EF4-FFF2-40B4-BE49-F238E27FC236}">
                <a16:creationId xmlns:a16="http://schemas.microsoft.com/office/drawing/2014/main" id="{C394E9A5-7650-B734-F37C-C07F28F9C29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53795" y="159122"/>
            <a:ext cx="778417" cy="315797"/>
          </a:xfrm>
          <a:prstGeom prst="rect">
            <a:avLst/>
          </a:prstGeom>
        </p:spPr>
      </p:pic>
      <p:grpSp>
        <p:nvGrpSpPr>
          <p:cNvPr id="1154" name="object 3">
            <a:extLst>
              <a:ext uri="{FF2B5EF4-FFF2-40B4-BE49-F238E27FC236}">
                <a16:creationId xmlns:a16="http://schemas.microsoft.com/office/drawing/2014/main" id="{5FD4D4AE-9303-640F-0FA0-295F71E6FF7D}"/>
              </a:ext>
            </a:extLst>
          </p:cNvPr>
          <p:cNvGrpSpPr/>
          <p:nvPr/>
        </p:nvGrpSpPr>
        <p:grpSpPr>
          <a:xfrm>
            <a:off x="4001075" y="740219"/>
            <a:ext cx="7806055" cy="5308600"/>
            <a:chOff x="3900487" y="1431924"/>
            <a:chExt cx="7806055" cy="5308600"/>
          </a:xfrm>
          <a:solidFill>
            <a:schemeClr val="accent1"/>
          </a:solidFill>
        </p:grpSpPr>
        <p:sp>
          <p:nvSpPr>
            <p:cNvPr id="1155" name="object 4">
              <a:extLst>
                <a:ext uri="{FF2B5EF4-FFF2-40B4-BE49-F238E27FC236}">
                  <a16:creationId xmlns:a16="http://schemas.microsoft.com/office/drawing/2014/main" id="{057CDEFE-31D6-2BEA-6927-5626D942BD3B}"/>
                </a:ext>
              </a:extLst>
            </p:cNvPr>
            <p:cNvSpPr/>
            <p:nvPr/>
          </p:nvSpPr>
          <p:spPr>
            <a:xfrm>
              <a:off x="3900487" y="1431924"/>
              <a:ext cx="7806055" cy="5308600"/>
            </a:xfrm>
            <a:custGeom>
              <a:avLst/>
              <a:gdLst/>
              <a:ahLst/>
              <a:cxnLst/>
              <a:rect l="l" t="t" r="r" b="b"/>
              <a:pathLst>
                <a:path w="7806055" h="5308600">
                  <a:moveTo>
                    <a:pt x="7805737" y="0"/>
                  </a:moveTo>
                  <a:lnTo>
                    <a:pt x="0" y="0"/>
                  </a:lnTo>
                  <a:lnTo>
                    <a:pt x="0" y="5254637"/>
                  </a:lnTo>
                  <a:lnTo>
                    <a:pt x="0" y="5308600"/>
                  </a:lnTo>
                  <a:lnTo>
                    <a:pt x="7805737" y="5308600"/>
                  </a:lnTo>
                  <a:lnTo>
                    <a:pt x="7805737" y="5254637"/>
                  </a:lnTo>
                  <a:lnTo>
                    <a:pt x="7805737" y="0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56" name="object 5">
              <a:extLst>
                <a:ext uri="{FF2B5EF4-FFF2-40B4-BE49-F238E27FC236}">
                  <a16:creationId xmlns:a16="http://schemas.microsoft.com/office/drawing/2014/main" id="{9727094E-FADB-24CD-C8F3-CF4DD799F7A0}"/>
                </a:ext>
              </a:extLst>
            </p:cNvPr>
            <p:cNvSpPr/>
            <p:nvPr/>
          </p:nvSpPr>
          <p:spPr>
            <a:xfrm>
              <a:off x="4133850" y="2163762"/>
              <a:ext cx="2463800" cy="4170679"/>
            </a:xfrm>
            <a:custGeom>
              <a:avLst/>
              <a:gdLst/>
              <a:ahLst/>
              <a:cxnLst/>
              <a:rect l="l" t="t" r="r" b="b"/>
              <a:pathLst>
                <a:path w="2463800" h="4170679">
                  <a:moveTo>
                    <a:pt x="0" y="0"/>
                  </a:moveTo>
                  <a:lnTo>
                    <a:pt x="2463800" y="0"/>
                  </a:lnTo>
                  <a:lnTo>
                    <a:pt x="2463800" y="4170362"/>
                  </a:lnTo>
                  <a:lnTo>
                    <a:pt x="0" y="4170362"/>
                  </a:lnTo>
                  <a:lnTo>
                    <a:pt x="0" y="0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31" name="object 2">
            <a:extLst>
              <a:ext uri="{FF2B5EF4-FFF2-40B4-BE49-F238E27FC236}">
                <a16:creationId xmlns:a16="http://schemas.microsoft.com/office/drawing/2014/main" id="{0E78878B-2504-6171-FD71-7537BF0F6309}"/>
              </a:ext>
            </a:extLst>
          </p:cNvPr>
          <p:cNvSpPr txBox="1"/>
          <p:nvPr/>
        </p:nvSpPr>
        <p:spPr>
          <a:xfrm>
            <a:off x="5386264" y="3437509"/>
            <a:ext cx="1054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-50" dirty="0">
                <a:latin typeface="Calibri"/>
                <a:cs typeface="Calibri"/>
              </a:rPr>
              <a:t>|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32" name="object 3">
            <a:extLst>
              <a:ext uri="{FF2B5EF4-FFF2-40B4-BE49-F238E27FC236}">
                <a16:creationId xmlns:a16="http://schemas.microsoft.com/office/drawing/2014/main" id="{B81B8324-D8AE-DC06-414C-EE59F292567F}"/>
              </a:ext>
            </a:extLst>
          </p:cNvPr>
          <p:cNvSpPr txBox="1"/>
          <p:nvPr/>
        </p:nvSpPr>
        <p:spPr>
          <a:xfrm>
            <a:off x="6785931" y="348056"/>
            <a:ext cx="15386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5F5F5F"/>
                </a:solidFill>
                <a:latin typeface="Calibri"/>
                <a:cs typeface="Calibri"/>
              </a:rPr>
              <a:t>Cloud</a:t>
            </a:r>
            <a:r>
              <a:rPr sz="2000" b="1" spc="-10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5F5F5F"/>
                </a:solidFill>
                <a:latin typeface="Calibri"/>
                <a:cs typeface="Calibri"/>
              </a:rPr>
              <a:t>Services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233" name="object 4">
            <a:extLst>
              <a:ext uri="{FF2B5EF4-FFF2-40B4-BE49-F238E27FC236}">
                <a16:creationId xmlns:a16="http://schemas.microsoft.com/office/drawing/2014/main" id="{CE20638F-0073-AB80-BFA6-0BEAB4141B02}"/>
              </a:ext>
            </a:extLst>
          </p:cNvPr>
          <p:cNvGrpSpPr/>
          <p:nvPr/>
        </p:nvGrpSpPr>
        <p:grpSpPr>
          <a:xfrm>
            <a:off x="4244914" y="2112137"/>
            <a:ext cx="7348855" cy="2819400"/>
            <a:chOff x="4172584" y="2804160"/>
            <a:chExt cx="7348855" cy="2819400"/>
          </a:xfrm>
        </p:grpSpPr>
        <p:sp>
          <p:nvSpPr>
            <p:cNvPr id="1234" name="object 5">
              <a:extLst>
                <a:ext uri="{FF2B5EF4-FFF2-40B4-BE49-F238E27FC236}">
                  <a16:creationId xmlns:a16="http://schemas.microsoft.com/office/drawing/2014/main" id="{1415D3D8-7BF4-90CA-D48F-8D51E62CA556}"/>
                </a:ext>
              </a:extLst>
            </p:cNvPr>
            <p:cNvSpPr/>
            <p:nvPr/>
          </p:nvSpPr>
          <p:spPr>
            <a:xfrm>
              <a:off x="6547103" y="4474464"/>
              <a:ext cx="2505075" cy="981710"/>
            </a:xfrm>
            <a:custGeom>
              <a:avLst/>
              <a:gdLst/>
              <a:ahLst/>
              <a:cxnLst/>
              <a:rect l="l" t="t" r="r" b="b"/>
              <a:pathLst>
                <a:path w="2505075" h="981710">
                  <a:moveTo>
                    <a:pt x="2480437" y="0"/>
                  </a:moveTo>
                  <a:lnTo>
                    <a:pt x="2430018" y="68706"/>
                  </a:lnTo>
                  <a:lnTo>
                    <a:pt x="2456942" y="73279"/>
                  </a:lnTo>
                  <a:lnTo>
                    <a:pt x="2454910" y="930656"/>
                  </a:lnTo>
                  <a:lnTo>
                    <a:pt x="76200" y="930656"/>
                  </a:lnTo>
                  <a:lnTo>
                    <a:pt x="76200" y="905256"/>
                  </a:lnTo>
                  <a:lnTo>
                    <a:pt x="0" y="943356"/>
                  </a:lnTo>
                  <a:lnTo>
                    <a:pt x="76200" y="981456"/>
                  </a:lnTo>
                  <a:lnTo>
                    <a:pt x="76200" y="956056"/>
                  </a:lnTo>
                  <a:lnTo>
                    <a:pt x="2480182" y="956056"/>
                  </a:lnTo>
                  <a:lnTo>
                    <a:pt x="2482342" y="77724"/>
                  </a:lnTo>
                  <a:lnTo>
                    <a:pt x="2505075" y="81534"/>
                  </a:lnTo>
                  <a:lnTo>
                    <a:pt x="24804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35" name="object 6">
              <a:extLst>
                <a:ext uri="{FF2B5EF4-FFF2-40B4-BE49-F238E27FC236}">
                  <a16:creationId xmlns:a16="http://schemas.microsoft.com/office/drawing/2014/main" id="{0696A01A-8B07-E0FC-7616-3056F46A2A53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03235" y="2804160"/>
              <a:ext cx="3918204" cy="1906524"/>
            </a:xfrm>
            <a:prstGeom prst="rect">
              <a:avLst/>
            </a:prstGeom>
          </p:spPr>
        </p:pic>
        <p:pic>
          <p:nvPicPr>
            <p:cNvPr id="1236" name="object 7">
              <a:extLst>
                <a:ext uri="{FF2B5EF4-FFF2-40B4-BE49-F238E27FC236}">
                  <a16:creationId xmlns:a16="http://schemas.microsoft.com/office/drawing/2014/main" id="{AD6DED1C-984B-5B44-3F1C-0135116632B4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75759" y="5364480"/>
              <a:ext cx="2357628" cy="256031"/>
            </a:xfrm>
            <a:prstGeom prst="rect">
              <a:avLst/>
            </a:prstGeom>
          </p:spPr>
        </p:pic>
        <p:sp>
          <p:nvSpPr>
            <p:cNvPr id="1237" name="object 8">
              <a:extLst>
                <a:ext uri="{FF2B5EF4-FFF2-40B4-BE49-F238E27FC236}">
                  <a16:creationId xmlns:a16="http://schemas.microsoft.com/office/drawing/2014/main" id="{B414D017-30F0-3923-66CC-41A264B6DE4B}"/>
                </a:ext>
              </a:extLst>
            </p:cNvPr>
            <p:cNvSpPr/>
            <p:nvPr/>
          </p:nvSpPr>
          <p:spPr>
            <a:xfrm>
              <a:off x="4175759" y="5364480"/>
              <a:ext cx="2357755" cy="255904"/>
            </a:xfrm>
            <a:custGeom>
              <a:avLst/>
              <a:gdLst/>
              <a:ahLst/>
              <a:cxnLst/>
              <a:rect l="l" t="t" r="r" b="b"/>
              <a:pathLst>
                <a:path w="2357754" h="255904">
                  <a:moveTo>
                    <a:pt x="2325242" y="255727"/>
                  </a:moveTo>
                  <a:lnTo>
                    <a:pt x="2312924" y="245681"/>
                  </a:lnTo>
                  <a:lnTo>
                    <a:pt x="2302764" y="218313"/>
                  </a:lnTo>
                  <a:lnTo>
                    <a:pt x="2295905" y="177673"/>
                  </a:lnTo>
                  <a:lnTo>
                    <a:pt x="2293366" y="127889"/>
                  </a:lnTo>
                  <a:lnTo>
                    <a:pt x="2295905" y="78105"/>
                  </a:lnTo>
                  <a:lnTo>
                    <a:pt x="2302764" y="37465"/>
                  </a:lnTo>
                  <a:lnTo>
                    <a:pt x="2312924" y="10033"/>
                  </a:lnTo>
                  <a:lnTo>
                    <a:pt x="2325242" y="0"/>
                  </a:lnTo>
                  <a:lnTo>
                    <a:pt x="2337689" y="10033"/>
                  </a:lnTo>
                  <a:lnTo>
                    <a:pt x="2347848" y="37465"/>
                  </a:lnTo>
                  <a:lnTo>
                    <a:pt x="2354707" y="78105"/>
                  </a:lnTo>
                  <a:lnTo>
                    <a:pt x="2357246" y="127889"/>
                  </a:lnTo>
                  <a:lnTo>
                    <a:pt x="2354707" y="177673"/>
                  </a:lnTo>
                  <a:lnTo>
                    <a:pt x="2347848" y="218313"/>
                  </a:lnTo>
                  <a:lnTo>
                    <a:pt x="2337689" y="245681"/>
                  </a:lnTo>
                  <a:lnTo>
                    <a:pt x="2325242" y="255727"/>
                  </a:lnTo>
                  <a:close/>
                </a:path>
                <a:path w="2357754" h="255904">
                  <a:moveTo>
                    <a:pt x="2325242" y="255727"/>
                  </a:moveTo>
                  <a:lnTo>
                    <a:pt x="32003" y="255727"/>
                  </a:lnTo>
                  <a:lnTo>
                    <a:pt x="19557" y="245681"/>
                  </a:lnTo>
                  <a:lnTo>
                    <a:pt x="9398" y="218313"/>
                  </a:lnTo>
                  <a:lnTo>
                    <a:pt x="2539" y="177673"/>
                  </a:lnTo>
                  <a:lnTo>
                    <a:pt x="0" y="127889"/>
                  </a:lnTo>
                  <a:lnTo>
                    <a:pt x="2539" y="78105"/>
                  </a:lnTo>
                  <a:lnTo>
                    <a:pt x="9398" y="37465"/>
                  </a:lnTo>
                  <a:lnTo>
                    <a:pt x="19557" y="10033"/>
                  </a:lnTo>
                  <a:lnTo>
                    <a:pt x="32003" y="0"/>
                  </a:lnTo>
                  <a:lnTo>
                    <a:pt x="2325242" y="0"/>
                  </a:lnTo>
                </a:path>
              </a:pathLst>
            </a:custGeom>
            <a:ln w="635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38" name="object 9">
            <a:extLst>
              <a:ext uri="{FF2B5EF4-FFF2-40B4-BE49-F238E27FC236}">
                <a16:creationId xmlns:a16="http://schemas.microsoft.com/office/drawing/2014/main" id="{A00CE382-B0DC-2979-1172-A9376C1198F5}"/>
              </a:ext>
            </a:extLst>
          </p:cNvPr>
          <p:cNvSpPr txBox="1"/>
          <p:nvPr/>
        </p:nvSpPr>
        <p:spPr>
          <a:xfrm>
            <a:off x="4636201" y="4629277"/>
            <a:ext cx="15271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5F5F5F"/>
                </a:solidFill>
                <a:latin typeface="Calibri"/>
                <a:cs typeface="Calibri"/>
              </a:rPr>
              <a:t>ESB</a:t>
            </a:r>
            <a:r>
              <a:rPr sz="1600" spc="-8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5F5F5F"/>
                </a:solidFill>
                <a:latin typeface="Calibri"/>
                <a:cs typeface="Calibri"/>
              </a:rPr>
              <a:t>Proxy</a:t>
            </a:r>
            <a:r>
              <a:rPr sz="1600" spc="-6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F5F5F"/>
                </a:solidFill>
                <a:latin typeface="Calibri"/>
                <a:cs typeface="Calibri"/>
              </a:rPr>
              <a:t>Services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239" name="object 10">
            <a:extLst>
              <a:ext uri="{FF2B5EF4-FFF2-40B4-BE49-F238E27FC236}">
                <a16:creationId xmlns:a16="http://schemas.microsoft.com/office/drawing/2014/main" id="{453DAE12-0FD0-6FC3-3132-027CD2387CEC}"/>
              </a:ext>
            </a:extLst>
          </p:cNvPr>
          <p:cNvGrpSpPr/>
          <p:nvPr/>
        </p:nvGrpSpPr>
        <p:grpSpPr>
          <a:xfrm>
            <a:off x="4598483" y="1595374"/>
            <a:ext cx="1725295" cy="2752725"/>
            <a:chOff x="4526153" y="2287397"/>
            <a:chExt cx="1725295" cy="2752725"/>
          </a:xfrm>
        </p:grpSpPr>
        <p:pic>
          <p:nvPicPr>
            <p:cNvPr id="1240" name="object 11">
              <a:extLst>
                <a:ext uri="{FF2B5EF4-FFF2-40B4-BE49-F238E27FC236}">
                  <a16:creationId xmlns:a16="http://schemas.microsoft.com/office/drawing/2014/main" id="{1AEC6C54-6241-7C34-56B6-5F5AE0DB6D38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29328" y="2290572"/>
              <a:ext cx="1719072" cy="2746247"/>
            </a:xfrm>
            <a:prstGeom prst="rect">
              <a:avLst/>
            </a:prstGeom>
          </p:spPr>
        </p:pic>
        <p:sp>
          <p:nvSpPr>
            <p:cNvPr id="1241" name="object 12">
              <a:extLst>
                <a:ext uri="{FF2B5EF4-FFF2-40B4-BE49-F238E27FC236}">
                  <a16:creationId xmlns:a16="http://schemas.microsoft.com/office/drawing/2014/main" id="{9457CEA0-56A2-8313-5ECC-B43808463B0E}"/>
                </a:ext>
              </a:extLst>
            </p:cNvPr>
            <p:cNvSpPr/>
            <p:nvPr/>
          </p:nvSpPr>
          <p:spPr>
            <a:xfrm>
              <a:off x="4529328" y="2290572"/>
              <a:ext cx="1718945" cy="2746375"/>
            </a:xfrm>
            <a:custGeom>
              <a:avLst/>
              <a:gdLst/>
              <a:ahLst/>
              <a:cxnLst/>
              <a:rect l="l" t="t" r="r" b="b"/>
              <a:pathLst>
                <a:path w="1718945" h="2746375">
                  <a:moveTo>
                    <a:pt x="0" y="2746247"/>
                  </a:moveTo>
                  <a:lnTo>
                    <a:pt x="1718818" y="2746247"/>
                  </a:lnTo>
                  <a:lnTo>
                    <a:pt x="1718818" y="0"/>
                  </a:lnTo>
                  <a:lnTo>
                    <a:pt x="0" y="0"/>
                  </a:lnTo>
                  <a:lnTo>
                    <a:pt x="0" y="2746247"/>
                  </a:lnTo>
                  <a:close/>
                </a:path>
              </a:pathLst>
            </a:custGeom>
            <a:ln w="6350">
              <a:solidFill>
                <a:srgbClr val="4AAC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42" name="object 13">
              <a:extLst>
                <a:ext uri="{FF2B5EF4-FFF2-40B4-BE49-F238E27FC236}">
                  <a16:creationId xmlns:a16="http://schemas.microsoft.com/office/drawing/2014/main" id="{C2ACBD82-0CC2-825D-6133-2CB1CC67BD87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53812" y="2415540"/>
              <a:ext cx="518160" cy="2499360"/>
            </a:xfrm>
            <a:prstGeom prst="rect">
              <a:avLst/>
            </a:prstGeom>
          </p:spPr>
        </p:pic>
        <p:sp>
          <p:nvSpPr>
            <p:cNvPr id="1243" name="object 14">
              <a:extLst>
                <a:ext uri="{FF2B5EF4-FFF2-40B4-BE49-F238E27FC236}">
                  <a16:creationId xmlns:a16="http://schemas.microsoft.com/office/drawing/2014/main" id="{6394F433-895E-D819-327F-73A6373DA93E}"/>
                </a:ext>
              </a:extLst>
            </p:cNvPr>
            <p:cNvSpPr/>
            <p:nvPr/>
          </p:nvSpPr>
          <p:spPr>
            <a:xfrm>
              <a:off x="5353812" y="2415540"/>
              <a:ext cx="518159" cy="2499360"/>
            </a:xfrm>
            <a:custGeom>
              <a:avLst/>
              <a:gdLst/>
              <a:ahLst/>
              <a:cxnLst/>
              <a:rect l="l" t="t" r="r" b="b"/>
              <a:pathLst>
                <a:path w="518160" h="2499360">
                  <a:moveTo>
                    <a:pt x="0" y="2499360"/>
                  </a:moveTo>
                  <a:lnTo>
                    <a:pt x="518033" y="2499360"/>
                  </a:lnTo>
                  <a:lnTo>
                    <a:pt x="518033" y="0"/>
                  </a:lnTo>
                  <a:lnTo>
                    <a:pt x="0" y="0"/>
                  </a:lnTo>
                  <a:lnTo>
                    <a:pt x="0" y="2499360"/>
                  </a:lnTo>
                  <a:close/>
                </a:path>
              </a:pathLst>
            </a:custGeom>
            <a:ln w="635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44" name="object 15">
              <a:extLst>
                <a:ext uri="{FF2B5EF4-FFF2-40B4-BE49-F238E27FC236}">
                  <a16:creationId xmlns:a16="http://schemas.microsoft.com/office/drawing/2014/main" id="{9C98AF0B-684F-4405-E7A4-0AA119BE27A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22292" y="2907791"/>
              <a:ext cx="473963" cy="1821179"/>
            </a:xfrm>
            <a:prstGeom prst="rect">
              <a:avLst/>
            </a:prstGeom>
          </p:spPr>
        </p:pic>
        <p:pic>
          <p:nvPicPr>
            <p:cNvPr id="1245" name="object 16">
              <a:extLst>
                <a:ext uri="{FF2B5EF4-FFF2-40B4-BE49-F238E27FC236}">
                  <a16:creationId xmlns:a16="http://schemas.microsoft.com/office/drawing/2014/main" id="{292FC4CB-EE64-19DD-A5A9-CFC6DB1CE9FB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43272" y="3374136"/>
              <a:ext cx="473963" cy="935736"/>
            </a:xfrm>
            <a:prstGeom prst="rect">
              <a:avLst/>
            </a:prstGeom>
          </p:spPr>
        </p:pic>
      </p:grpSp>
      <p:sp>
        <p:nvSpPr>
          <p:cNvPr id="1246" name="object 17">
            <a:extLst>
              <a:ext uri="{FF2B5EF4-FFF2-40B4-BE49-F238E27FC236}">
                <a16:creationId xmlns:a16="http://schemas.microsoft.com/office/drawing/2014/main" id="{A4E7C880-16D5-850C-0083-70BBF3C01DF8}"/>
              </a:ext>
            </a:extLst>
          </p:cNvPr>
          <p:cNvSpPr txBox="1"/>
          <p:nvPr/>
        </p:nvSpPr>
        <p:spPr>
          <a:xfrm>
            <a:off x="4752660" y="2433188"/>
            <a:ext cx="443230" cy="14833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algn="ctr">
              <a:lnSpc>
                <a:spcPts val="1505"/>
              </a:lnSpc>
            </a:pP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Infraestructura</a:t>
            </a:r>
            <a:r>
              <a:rPr sz="16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endParaRPr sz="1600">
              <a:latin typeface="Calibri"/>
              <a:cs typeface="Calibri"/>
            </a:endParaRPr>
          </a:p>
          <a:p>
            <a:pPr marL="22860" algn="ctr">
              <a:lnSpc>
                <a:spcPts val="1805"/>
              </a:lnSpc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Servicio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47" name="object 18">
            <a:extLst>
              <a:ext uri="{FF2B5EF4-FFF2-40B4-BE49-F238E27FC236}">
                <a16:creationId xmlns:a16="http://schemas.microsoft.com/office/drawing/2014/main" id="{2E79ACF3-FA62-AD66-249E-45F5B73AF785}"/>
              </a:ext>
            </a:extLst>
          </p:cNvPr>
          <p:cNvSpPr txBox="1"/>
          <p:nvPr/>
        </p:nvSpPr>
        <p:spPr>
          <a:xfrm>
            <a:off x="5417125" y="2087270"/>
            <a:ext cx="444500" cy="18078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algn="ctr">
              <a:lnSpc>
                <a:spcPts val="1510"/>
              </a:lnSpc>
            </a:pPr>
            <a:r>
              <a:rPr sz="1600" dirty="0">
                <a:solidFill>
                  <a:srgbClr val="5F5F5F"/>
                </a:solidFill>
                <a:latin typeface="Calibri"/>
                <a:cs typeface="Calibri"/>
              </a:rPr>
              <a:t>Capa</a:t>
            </a:r>
            <a:r>
              <a:rPr sz="1600" spc="-8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F5F5F"/>
                </a:solidFill>
                <a:latin typeface="Calibri"/>
                <a:cs typeface="Calibri"/>
              </a:rPr>
              <a:t>de</a:t>
            </a:r>
            <a:r>
              <a:rPr sz="1600" spc="-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F5F5F"/>
                </a:solidFill>
                <a:latin typeface="Calibri"/>
                <a:cs typeface="Calibri"/>
              </a:rPr>
              <a:t>Orquestación</a:t>
            </a:r>
            <a:endParaRPr sz="1600">
              <a:latin typeface="Calibri"/>
              <a:cs typeface="Calibri"/>
            </a:endParaRPr>
          </a:p>
          <a:p>
            <a:pPr marL="24130" algn="ctr">
              <a:lnSpc>
                <a:spcPts val="1810"/>
              </a:lnSpc>
            </a:pPr>
            <a:r>
              <a:rPr sz="1600" dirty="0">
                <a:solidFill>
                  <a:srgbClr val="5F5F5F"/>
                </a:solidFill>
                <a:latin typeface="Calibri"/>
                <a:cs typeface="Calibri"/>
              </a:rPr>
              <a:t>(SOA</a:t>
            </a:r>
            <a:r>
              <a:rPr sz="1600" spc="-9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600" spc="-50" dirty="0">
                <a:solidFill>
                  <a:srgbClr val="5F5F5F"/>
                </a:solidFill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248" name="object 19">
            <a:extLst>
              <a:ext uri="{FF2B5EF4-FFF2-40B4-BE49-F238E27FC236}">
                <a16:creationId xmlns:a16="http://schemas.microsoft.com/office/drawing/2014/main" id="{025D39B0-2B26-8BA0-EC2B-4B8BEDE409E6}"/>
              </a:ext>
            </a:extLst>
          </p:cNvPr>
          <p:cNvGrpSpPr/>
          <p:nvPr/>
        </p:nvGrpSpPr>
        <p:grpSpPr>
          <a:xfrm>
            <a:off x="4766250" y="4344797"/>
            <a:ext cx="7040880" cy="1434465"/>
            <a:chOff x="4693920" y="5036820"/>
            <a:chExt cx="7040880" cy="1434465"/>
          </a:xfrm>
        </p:grpSpPr>
        <p:pic>
          <p:nvPicPr>
            <p:cNvPr id="1249" name="object 20">
              <a:extLst>
                <a:ext uri="{FF2B5EF4-FFF2-40B4-BE49-F238E27FC236}">
                  <a16:creationId xmlns:a16="http://schemas.microsoft.com/office/drawing/2014/main" id="{E6FDEAE5-C3B9-BD2A-686F-BAAF45B41C99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93920" y="5681472"/>
              <a:ext cx="1322831" cy="615695"/>
            </a:xfrm>
            <a:prstGeom prst="rect">
              <a:avLst/>
            </a:prstGeom>
          </p:spPr>
        </p:pic>
        <p:sp>
          <p:nvSpPr>
            <p:cNvPr id="1250" name="object 21">
              <a:extLst>
                <a:ext uri="{FF2B5EF4-FFF2-40B4-BE49-F238E27FC236}">
                  <a16:creationId xmlns:a16="http://schemas.microsoft.com/office/drawing/2014/main" id="{3FA1AE50-F5E1-A622-DC45-940A1401F3FA}"/>
                </a:ext>
              </a:extLst>
            </p:cNvPr>
            <p:cNvSpPr/>
            <p:nvPr/>
          </p:nvSpPr>
          <p:spPr>
            <a:xfrm>
              <a:off x="5199888" y="5036819"/>
              <a:ext cx="428625" cy="341630"/>
            </a:xfrm>
            <a:custGeom>
              <a:avLst/>
              <a:gdLst/>
              <a:ahLst/>
              <a:cxnLst/>
              <a:rect l="l" t="t" r="r" b="b"/>
              <a:pathLst>
                <a:path w="428625" h="341629">
                  <a:moveTo>
                    <a:pt x="76200" y="76327"/>
                  </a:moveTo>
                  <a:lnTo>
                    <a:pt x="38481" y="0"/>
                  </a:lnTo>
                  <a:lnTo>
                    <a:pt x="0" y="75946"/>
                  </a:lnTo>
                  <a:lnTo>
                    <a:pt x="25400" y="76073"/>
                  </a:lnTo>
                  <a:lnTo>
                    <a:pt x="24257" y="315595"/>
                  </a:lnTo>
                  <a:lnTo>
                    <a:pt x="49657" y="315722"/>
                  </a:lnTo>
                  <a:lnTo>
                    <a:pt x="50800" y="76200"/>
                  </a:lnTo>
                  <a:lnTo>
                    <a:pt x="76200" y="76327"/>
                  </a:lnTo>
                  <a:close/>
                </a:path>
                <a:path w="428625" h="341629">
                  <a:moveTo>
                    <a:pt x="428117" y="265176"/>
                  </a:moveTo>
                  <a:lnTo>
                    <a:pt x="402590" y="265049"/>
                  </a:lnTo>
                  <a:lnTo>
                    <a:pt x="403860" y="23876"/>
                  </a:lnTo>
                  <a:lnTo>
                    <a:pt x="378460" y="23749"/>
                  </a:lnTo>
                  <a:lnTo>
                    <a:pt x="377190" y="264922"/>
                  </a:lnTo>
                  <a:lnTo>
                    <a:pt x="351790" y="264795"/>
                  </a:lnTo>
                  <a:lnTo>
                    <a:pt x="389509" y="341122"/>
                  </a:lnTo>
                  <a:lnTo>
                    <a:pt x="428117" y="2651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51" name="object 22">
              <a:extLst>
                <a:ext uri="{FF2B5EF4-FFF2-40B4-BE49-F238E27FC236}">
                  <a16:creationId xmlns:a16="http://schemas.microsoft.com/office/drawing/2014/main" id="{02828634-B710-C478-4F17-C8F7E792220B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028176" y="5152644"/>
              <a:ext cx="2706624" cy="1318260"/>
            </a:xfrm>
            <a:prstGeom prst="rect">
              <a:avLst/>
            </a:prstGeom>
          </p:spPr>
        </p:pic>
        <p:sp>
          <p:nvSpPr>
            <p:cNvPr id="1252" name="object 23">
              <a:extLst>
                <a:ext uri="{FF2B5EF4-FFF2-40B4-BE49-F238E27FC236}">
                  <a16:creationId xmlns:a16="http://schemas.microsoft.com/office/drawing/2014/main" id="{334CA557-D0C4-DFB7-094B-2054F34EA7E1}"/>
                </a:ext>
              </a:extLst>
            </p:cNvPr>
            <p:cNvSpPr/>
            <p:nvPr/>
          </p:nvSpPr>
          <p:spPr>
            <a:xfrm>
              <a:off x="6542532" y="5585460"/>
              <a:ext cx="2782570" cy="469900"/>
            </a:xfrm>
            <a:custGeom>
              <a:avLst/>
              <a:gdLst/>
              <a:ahLst/>
              <a:cxnLst/>
              <a:rect l="l" t="t" r="r" b="b"/>
              <a:pathLst>
                <a:path w="2782570" h="469900">
                  <a:moveTo>
                    <a:pt x="76200" y="0"/>
                  </a:moveTo>
                  <a:lnTo>
                    <a:pt x="0" y="38061"/>
                  </a:lnTo>
                  <a:lnTo>
                    <a:pt x="76200" y="76111"/>
                  </a:lnTo>
                  <a:lnTo>
                    <a:pt x="76200" y="50749"/>
                  </a:lnTo>
                  <a:lnTo>
                    <a:pt x="1378585" y="50749"/>
                  </a:lnTo>
                  <a:lnTo>
                    <a:pt x="1378585" y="444017"/>
                  </a:lnTo>
                  <a:lnTo>
                    <a:pt x="2706370" y="444017"/>
                  </a:lnTo>
                  <a:lnTo>
                    <a:pt x="2706370" y="469391"/>
                  </a:lnTo>
                  <a:lnTo>
                    <a:pt x="2782570" y="431330"/>
                  </a:lnTo>
                  <a:lnTo>
                    <a:pt x="2706370" y="393268"/>
                  </a:lnTo>
                  <a:lnTo>
                    <a:pt x="2706370" y="418642"/>
                  </a:lnTo>
                  <a:lnTo>
                    <a:pt x="1403985" y="418642"/>
                  </a:lnTo>
                  <a:lnTo>
                    <a:pt x="1403985" y="25374"/>
                  </a:lnTo>
                  <a:lnTo>
                    <a:pt x="76200" y="2537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53" name="object 24">
            <a:extLst>
              <a:ext uri="{FF2B5EF4-FFF2-40B4-BE49-F238E27FC236}">
                <a16:creationId xmlns:a16="http://schemas.microsoft.com/office/drawing/2014/main" id="{7FC6755D-EF6A-AB16-C068-8713E5FD5B27}"/>
              </a:ext>
            </a:extLst>
          </p:cNvPr>
          <p:cNvSpPr txBox="1"/>
          <p:nvPr/>
        </p:nvSpPr>
        <p:spPr>
          <a:xfrm>
            <a:off x="7480874" y="4325111"/>
            <a:ext cx="74168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145">
              <a:lnSpc>
                <a:spcPts val="1230"/>
              </a:lnSpc>
              <a:spcBef>
                <a:spcPts val="105"/>
              </a:spcBef>
            </a:pPr>
            <a:r>
              <a:rPr sz="1050" b="1" spc="-10" dirty="0">
                <a:latin typeface="Calibri"/>
                <a:cs typeface="Calibri"/>
              </a:rPr>
              <a:t>WebServices</a:t>
            </a:r>
            <a:endParaRPr sz="1050" dirty="0">
              <a:latin typeface="Calibri"/>
              <a:cs typeface="Calibri"/>
            </a:endParaRPr>
          </a:p>
          <a:p>
            <a:pPr marL="12700">
              <a:lnSpc>
                <a:spcPts val="1230"/>
              </a:lnSpc>
            </a:pPr>
            <a:r>
              <a:rPr sz="1050" spc="-10" dirty="0">
                <a:solidFill>
                  <a:srgbClr val="FF0000"/>
                </a:solidFill>
                <a:latin typeface="Calibri"/>
                <a:cs typeface="Calibri"/>
              </a:rPr>
              <a:t>&lt;SOAP/Rest&gt;</a:t>
            </a:r>
            <a:endParaRPr sz="1050" dirty="0">
              <a:latin typeface="Calibri"/>
              <a:cs typeface="Calibri"/>
            </a:endParaRPr>
          </a:p>
        </p:txBody>
      </p:sp>
      <p:sp>
        <p:nvSpPr>
          <p:cNvPr id="1254" name="object 25">
            <a:extLst>
              <a:ext uri="{FF2B5EF4-FFF2-40B4-BE49-F238E27FC236}">
                <a16:creationId xmlns:a16="http://schemas.microsoft.com/office/drawing/2014/main" id="{347F5358-CE27-957F-7E2C-163F5184399B}"/>
              </a:ext>
            </a:extLst>
          </p:cNvPr>
          <p:cNvSpPr txBox="1"/>
          <p:nvPr/>
        </p:nvSpPr>
        <p:spPr>
          <a:xfrm>
            <a:off x="10207946" y="4844465"/>
            <a:ext cx="487680" cy="45593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53340" marR="5080" indent="-41275">
              <a:lnSpc>
                <a:spcPct val="101400"/>
              </a:lnSpc>
              <a:spcBef>
                <a:spcPts val="80"/>
              </a:spcBef>
            </a:pPr>
            <a:r>
              <a:rPr sz="1400" spc="-25" dirty="0">
                <a:latin typeface="Calibri"/>
                <a:cs typeface="Calibri"/>
              </a:rPr>
              <a:t>Oracle </a:t>
            </a:r>
            <a:r>
              <a:rPr sz="1400" spc="-20" dirty="0">
                <a:latin typeface="Calibri"/>
                <a:cs typeface="Calibri"/>
              </a:rPr>
              <a:t>DBCS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55" name="object 26">
            <a:extLst>
              <a:ext uri="{FF2B5EF4-FFF2-40B4-BE49-F238E27FC236}">
                <a16:creationId xmlns:a16="http://schemas.microsoft.com/office/drawing/2014/main" id="{6D379BBB-7C92-DB8B-74B6-77EB953C30A2}"/>
              </a:ext>
            </a:extLst>
          </p:cNvPr>
          <p:cNvSpPr txBox="1"/>
          <p:nvPr/>
        </p:nvSpPr>
        <p:spPr>
          <a:xfrm>
            <a:off x="9087806" y="2756280"/>
            <a:ext cx="944244" cy="455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105"/>
              </a:spcBef>
            </a:pPr>
            <a:r>
              <a:rPr sz="1400" spc="-20" dirty="0">
                <a:latin typeface="Calibri"/>
                <a:cs typeface="Calibri"/>
              </a:rPr>
              <a:t>Oracle </a:t>
            </a:r>
            <a:r>
              <a:rPr sz="1400" spc="-25" dirty="0">
                <a:latin typeface="Calibri"/>
                <a:cs typeface="Calibri"/>
              </a:rPr>
              <a:t>ERP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400" spc="-10" dirty="0">
                <a:latin typeface="Calibri"/>
                <a:cs typeface="Calibri"/>
              </a:rPr>
              <a:t>Fusion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Cloud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256" name="object 27">
            <a:extLst>
              <a:ext uri="{FF2B5EF4-FFF2-40B4-BE49-F238E27FC236}">
                <a16:creationId xmlns:a16="http://schemas.microsoft.com/office/drawing/2014/main" id="{FF71464D-1D6D-D33C-3923-841E0E92CD46}"/>
              </a:ext>
            </a:extLst>
          </p:cNvPr>
          <p:cNvGrpSpPr/>
          <p:nvPr/>
        </p:nvGrpSpPr>
        <p:grpSpPr>
          <a:xfrm>
            <a:off x="3507743" y="710374"/>
            <a:ext cx="6536690" cy="5338445"/>
            <a:chOff x="3435413" y="1402397"/>
            <a:chExt cx="6536690" cy="5338445"/>
          </a:xfrm>
        </p:grpSpPr>
        <p:sp>
          <p:nvSpPr>
            <p:cNvPr id="1257" name="object 28">
              <a:extLst>
                <a:ext uri="{FF2B5EF4-FFF2-40B4-BE49-F238E27FC236}">
                  <a16:creationId xmlns:a16="http://schemas.microsoft.com/office/drawing/2014/main" id="{C1D1D679-3BEA-5B55-EBFC-9C7B612E2975}"/>
                </a:ext>
              </a:extLst>
            </p:cNvPr>
            <p:cNvSpPr/>
            <p:nvPr/>
          </p:nvSpPr>
          <p:spPr>
            <a:xfrm>
              <a:off x="3465576" y="1432560"/>
              <a:ext cx="446405" cy="5224145"/>
            </a:xfrm>
            <a:custGeom>
              <a:avLst/>
              <a:gdLst/>
              <a:ahLst/>
              <a:cxnLst/>
              <a:rect l="l" t="t" r="r" b="b"/>
              <a:pathLst>
                <a:path w="446404" h="5224145">
                  <a:moveTo>
                    <a:pt x="446150" y="0"/>
                  </a:moveTo>
                  <a:lnTo>
                    <a:pt x="434339" y="5223954"/>
                  </a:lnTo>
                </a:path>
                <a:path w="446404" h="5224145">
                  <a:moveTo>
                    <a:pt x="10413" y="0"/>
                  </a:moveTo>
                  <a:lnTo>
                    <a:pt x="0" y="5223954"/>
                  </a:lnTo>
                </a:path>
              </a:pathLst>
            </a:custGeom>
            <a:ln w="603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58" name="object 29">
              <a:extLst>
                <a:ext uri="{FF2B5EF4-FFF2-40B4-BE49-F238E27FC236}">
                  <a16:creationId xmlns:a16="http://schemas.microsoft.com/office/drawing/2014/main" id="{3317BE39-9228-7D43-5E3D-38FEE04D8717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528060" y="1423416"/>
              <a:ext cx="371856" cy="1446275"/>
            </a:xfrm>
            <a:prstGeom prst="rect">
              <a:avLst/>
            </a:prstGeom>
          </p:spPr>
        </p:pic>
        <p:pic>
          <p:nvPicPr>
            <p:cNvPr id="1259" name="object 30">
              <a:extLst>
                <a:ext uri="{FF2B5EF4-FFF2-40B4-BE49-F238E27FC236}">
                  <a16:creationId xmlns:a16="http://schemas.microsoft.com/office/drawing/2014/main" id="{12CA522B-1573-BBCB-EB12-CA5D1EC27E3D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23488" y="2874263"/>
              <a:ext cx="367284" cy="483108"/>
            </a:xfrm>
            <a:prstGeom prst="rect">
              <a:avLst/>
            </a:prstGeom>
          </p:spPr>
        </p:pic>
        <p:pic>
          <p:nvPicPr>
            <p:cNvPr id="1260" name="object 31">
              <a:extLst>
                <a:ext uri="{FF2B5EF4-FFF2-40B4-BE49-F238E27FC236}">
                  <a16:creationId xmlns:a16="http://schemas.microsoft.com/office/drawing/2014/main" id="{2AB56C50-AB9A-4656-D79C-04E569546FE7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509772" y="3354324"/>
              <a:ext cx="373380" cy="1444752"/>
            </a:xfrm>
            <a:prstGeom prst="rect">
              <a:avLst/>
            </a:prstGeom>
          </p:spPr>
        </p:pic>
        <p:pic>
          <p:nvPicPr>
            <p:cNvPr id="1261" name="object 32">
              <a:extLst>
                <a:ext uri="{FF2B5EF4-FFF2-40B4-BE49-F238E27FC236}">
                  <a16:creationId xmlns:a16="http://schemas.microsoft.com/office/drawing/2014/main" id="{DBD461FA-FE3C-A7AD-2B75-95B4A4457F8E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06724" y="4803648"/>
              <a:ext cx="367284" cy="483107"/>
            </a:xfrm>
            <a:prstGeom prst="rect">
              <a:avLst/>
            </a:prstGeom>
          </p:spPr>
        </p:pic>
        <p:pic>
          <p:nvPicPr>
            <p:cNvPr id="1262" name="object 33">
              <a:extLst>
                <a:ext uri="{FF2B5EF4-FFF2-40B4-BE49-F238E27FC236}">
                  <a16:creationId xmlns:a16="http://schemas.microsoft.com/office/drawing/2014/main" id="{A851234A-5293-3040-1312-AFA05C1B842C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18916" y="5303519"/>
              <a:ext cx="368808" cy="484631"/>
            </a:xfrm>
            <a:prstGeom prst="rect">
              <a:avLst/>
            </a:prstGeom>
          </p:spPr>
        </p:pic>
        <p:pic>
          <p:nvPicPr>
            <p:cNvPr id="1263" name="object 34">
              <a:extLst>
                <a:ext uri="{FF2B5EF4-FFF2-40B4-BE49-F238E27FC236}">
                  <a16:creationId xmlns:a16="http://schemas.microsoft.com/office/drawing/2014/main" id="{80684663-342C-1BF7-39EF-2BAFD62D9470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14344" y="5792724"/>
              <a:ext cx="368808" cy="483107"/>
            </a:xfrm>
            <a:prstGeom prst="rect">
              <a:avLst/>
            </a:prstGeom>
          </p:spPr>
        </p:pic>
        <p:pic>
          <p:nvPicPr>
            <p:cNvPr id="1264" name="object 35">
              <a:extLst>
                <a:ext uri="{FF2B5EF4-FFF2-40B4-BE49-F238E27FC236}">
                  <a16:creationId xmlns:a16="http://schemas.microsoft.com/office/drawing/2014/main" id="{F2CEEC89-A585-9BF5-BC6A-6E9E3944D5AF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09772" y="6257542"/>
              <a:ext cx="368808" cy="483106"/>
            </a:xfrm>
            <a:prstGeom prst="rect">
              <a:avLst/>
            </a:prstGeom>
          </p:spPr>
        </p:pic>
        <p:pic>
          <p:nvPicPr>
            <p:cNvPr id="1265" name="object 36">
              <a:extLst>
                <a:ext uri="{FF2B5EF4-FFF2-40B4-BE49-F238E27FC236}">
                  <a16:creationId xmlns:a16="http://schemas.microsoft.com/office/drawing/2014/main" id="{2CFF4691-6630-FDE4-E4AE-B861C7C5CF4A}"/>
                </a:ext>
              </a:extLst>
            </p:cNvPr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693920" y="6109716"/>
              <a:ext cx="1290827" cy="195072"/>
            </a:xfrm>
            <a:prstGeom prst="rect">
              <a:avLst/>
            </a:prstGeom>
          </p:spPr>
        </p:pic>
        <p:pic>
          <p:nvPicPr>
            <p:cNvPr id="1266" name="object 37">
              <a:extLst>
                <a:ext uri="{FF2B5EF4-FFF2-40B4-BE49-F238E27FC236}">
                  <a16:creationId xmlns:a16="http://schemas.microsoft.com/office/drawing/2014/main" id="{45C1A086-51FC-54FC-3AB1-A91B95D995CF}"/>
                </a:ext>
              </a:extLst>
            </p:cNvPr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169908" y="1502664"/>
              <a:ext cx="801624" cy="806196"/>
            </a:xfrm>
            <a:prstGeom prst="rect">
              <a:avLst/>
            </a:prstGeom>
          </p:spPr>
        </p:pic>
      </p:grpSp>
      <p:sp>
        <p:nvSpPr>
          <p:cNvPr id="1267" name="object 38">
            <a:extLst>
              <a:ext uri="{FF2B5EF4-FFF2-40B4-BE49-F238E27FC236}">
                <a16:creationId xmlns:a16="http://schemas.microsoft.com/office/drawing/2014/main" id="{045BC0B3-3C6D-288B-D747-9CACF26CE425}"/>
              </a:ext>
            </a:extLst>
          </p:cNvPr>
          <p:cNvSpPr txBox="1"/>
          <p:nvPr/>
        </p:nvSpPr>
        <p:spPr>
          <a:xfrm>
            <a:off x="7158422" y="5315991"/>
            <a:ext cx="1359535" cy="325120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312420" marR="5080" indent="-300355">
              <a:lnSpc>
                <a:spcPts val="1090"/>
              </a:lnSpc>
              <a:spcBef>
                <a:spcPts val="284"/>
              </a:spcBef>
            </a:pPr>
            <a:r>
              <a:rPr sz="1050" b="1" spc="-10" dirty="0">
                <a:latin typeface="Calibri"/>
                <a:cs typeface="Calibri"/>
              </a:rPr>
              <a:t>Registro</a:t>
            </a:r>
            <a:r>
              <a:rPr sz="1050" b="1" spc="-20" dirty="0">
                <a:latin typeface="Calibri"/>
                <a:cs typeface="Calibri"/>
              </a:rPr>
              <a:t> </a:t>
            </a:r>
            <a:r>
              <a:rPr sz="1050" b="1" spc="-10" dirty="0">
                <a:latin typeface="Calibri"/>
                <a:cs typeface="Calibri"/>
              </a:rPr>
              <a:t>logs/Control</a:t>
            </a:r>
            <a:r>
              <a:rPr sz="1050" b="1" spc="10" dirty="0">
                <a:latin typeface="Calibri"/>
                <a:cs typeface="Calibri"/>
              </a:rPr>
              <a:t> </a:t>
            </a:r>
            <a:r>
              <a:rPr sz="1050" b="1" spc="-25" dirty="0">
                <a:latin typeface="Calibri"/>
                <a:cs typeface="Calibri"/>
              </a:rPr>
              <a:t>de </a:t>
            </a:r>
            <a:r>
              <a:rPr sz="1050" b="1" spc="-10" dirty="0">
                <a:latin typeface="Calibri"/>
                <a:cs typeface="Calibri"/>
              </a:rPr>
              <a:t>integraciones</a:t>
            </a:r>
            <a:endParaRPr sz="1050" dirty="0">
              <a:latin typeface="Calibri"/>
              <a:cs typeface="Calibri"/>
            </a:endParaRPr>
          </a:p>
        </p:txBody>
      </p:sp>
      <p:sp>
        <p:nvSpPr>
          <p:cNvPr id="1268" name="object 39">
            <a:extLst>
              <a:ext uri="{FF2B5EF4-FFF2-40B4-BE49-F238E27FC236}">
                <a16:creationId xmlns:a16="http://schemas.microsoft.com/office/drawing/2014/main" id="{357A7D8F-1865-B0DB-0873-EF3A59A7D1C5}"/>
              </a:ext>
            </a:extLst>
          </p:cNvPr>
          <p:cNvSpPr txBox="1"/>
          <p:nvPr/>
        </p:nvSpPr>
        <p:spPr>
          <a:xfrm>
            <a:off x="1092597" y="325831"/>
            <a:ext cx="31286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294255" algn="l"/>
              </a:tabLst>
            </a:pPr>
            <a:r>
              <a:rPr sz="2000" b="1" dirty="0">
                <a:solidFill>
                  <a:srgbClr val="5F5F5F"/>
                </a:solidFill>
                <a:latin typeface="Calibri"/>
                <a:cs typeface="Calibri"/>
              </a:rPr>
              <a:t>On</a:t>
            </a:r>
            <a:r>
              <a:rPr sz="2000" b="1" spc="-10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5F5F5F"/>
                </a:solidFill>
                <a:latin typeface="Calibri"/>
                <a:cs typeface="Calibri"/>
              </a:rPr>
              <a:t>Premise</a:t>
            </a:r>
            <a:r>
              <a:rPr sz="2000" b="1" dirty="0">
                <a:solidFill>
                  <a:srgbClr val="5F5F5F"/>
                </a:solidFill>
                <a:latin typeface="Calibri"/>
                <a:cs typeface="Calibri"/>
              </a:rPr>
              <a:t>	</a:t>
            </a:r>
            <a:r>
              <a:rPr sz="3000" b="1" spc="-15" baseline="1388" dirty="0">
                <a:solidFill>
                  <a:srgbClr val="5F5F5F"/>
                </a:solidFill>
                <a:latin typeface="Calibri"/>
                <a:cs typeface="Calibri"/>
              </a:rPr>
              <a:t>Firewall</a:t>
            </a:r>
            <a:endParaRPr sz="3000" baseline="1388">
              <a:latin typeface="Calibri"/>
              <a:cs typeface="Calibri"/>
            </a:endParaRPr>
          </a:p>
        </p:txBody>
      </p:sp>
      <p:sp>
        <p:nvSpPr>
          <p:cNvPr id="1269" name="object 40">
            <a:extLst>
              <a:ext uri="{FF2B5EF4-FFF2-40B4-BE49-F238E27FC236}">
                <a16:creationId xmlns:a16="http://schemas.microsoft.com/office/drawing/2014/main" id="{EC9011C4-2129-8F6E-E01F-E1D884F15B12}"/>
              </a:ext>
            </a:extLst>
          </p:cNvPr>
          <p:cNvSpPr txBox="1"/>
          <p:nvPr/>
        </p:nvSpPr>
        <p:spPr>
          <a:xfrm>
            <a:off x="9492555" y="1623694"/>
            <a:ext cx="208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BI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70" name="object 41">
            <a:extLst>
              <a:ext uri="{FF2B5EF4-FFF2-40B4-BE49-F238E27FC236}">
                <a16:creationId xmlns:a16="http://schemas.microsoft.com/office/drawing/2014/main" id="{568B4C03-DC2F-B101-D5D2-B2901FDE73E3}"/>
              </a:ext>
            </a:extLst>
          </p:cNvPr>
          <p:cNvGrpSpPr/>
          <p:nvPr/>
        </p:nvGrpSpPr>
        <p:grpSpPr>
          <a:xfrm>
            <a:off x="4165794" y="1008760"/>
            <a:ext cx="4859655" cy="3589020"/>
            <a:chOff x="4093464" y="1700783"/>
            <a:chExt cx="4859655" cy="3589020"/>
          </a:xfrm>
        </p:grpSpPr>
        <p:sp>
          <p:nvSpPr>
            <p:cNvPr id="1271" name="object 42">
              <a:extLst>
                <a:ext uri="{FF2B5EF4-FFF2-40B4-BE49-F238E27FC236}">
                  <a16:creationId xmlns:a16="http://schemas.microsoft.com/office/drawing/2014/main" id="{C11EEF88-E9CE-5977-F63E-4934F1E24E91}"/>
                </a:ext>
              </a:extLst>
            </p:cNvPr>
            <p:cNvSpPr/>
            <p:nvPr/>
          </p:nvSpPr>
          <p:spPr>
            <a:xfrm>
              <a:off x="6422136" y="1700783"/>
              <a:ext cx="2531110" cy="3589020"/>
            </a:xfrm>
            <a:custGeom>
              <a:avLst/>
              <a:gdLst/>
              <a:ahLst/>
              <a:cxnLst/>
              <a:rect l="l" t="t" r="r" b="b"/>
              <a:pathLst>
                <a:path w="2531109" h="3589020">
                  <a:moveTo>
                    <a:pt x="2456053" y="0"/>
                  </a:moveTo>
                  <a:lnTo>
                    <a:pt x="2455291" y="25780"/>
                  </a:lnTo>
                  <a:lnTo>
                    <a:pt x="25400" y="25400"/>
                  </a:lnTo>
                  <a:lnTo>
                    <a:pt x="25400" y="3512820"/>
                  </a:lnTo>
                  <a:lnTo>
                    <a:pt x="0" y="3512820"/>
                  </a:lnTo>
                  <a:lnTo>
                    <a:pt x="38100" y="3589019"/>
                  </a:lnTo>
                  <a:lnTo>
                    <a:pt x="76200" y="3512820"/>
                  </a:lnTo>
                  <a:lnTo>
                    <a:pt x="50800" y="3512820"/>
                  </a:lnTo>
                  <a:lnTo>
                    <a:pt x="50800" y="50800"/>
                  </a:lnTo>
                  <a:lnTo>
                    <a:pt x="2454529" y="51180"/>
                  </a:lnTo>
                  <a:lnTo>
                    <a:pt x="2453766" y="76200"/>
                  </a:lnTo>
                  <a:lnTo>
                    <a:pt x="2530983" y="40386"/>
                  </a:lnTo>
                  <a:lnTo>
                    <a:pt x="24560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72" name="object 43">
              <a:extLst>
                <a:ext uri="{FF2B5EF4-FFF2-40B4-BE49-F238E27FC236}">
                  <a16:creationId xmlns:a16="http://schemas.microsoft.com/office/drawing/2014/main" id="{E93DA3C9-60B8-ED8F-CFAD-46BD579F69F8}"/>
                </a:ext>
              </a:extLst>
            </p:cNvPr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550664" y="2302763"/>
              <a:ext cx="576072" cy="469391"/>
            </a:xfrm>
            <a:prstGeom prst="rect">
              <a:avLst/>
            </a:prstGeom>
          </p:spPr>
        </p:pic>
        <p:pic>
          <p:nvPicPr>
            <p:cNvPr id="1273" name="object 44">
              <a:extLst>
                <a:ext uri="{FF2B5EF4-FFF2-40B4-BE49-F238E27FC236}">
                  <a16:creationId xmlns:a16="http://schemas.microsoft.com/office/drawing/2014/main" id="{3CCFBFB6-758A-886E-1EAD-879FD935AB57}"/>
                </a:ext>
              </a:extLst>
            </p:cNvPr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093464" y="2040635"/>
              <a:ext cx="469391" cy="867156"/>
            </a:xfrm>
            <a:prstGeom prst="rect">
              <a:avLst/>
            </a:prstGeom>
          </p:spPr>
        </p:pic>
      </p:grpSp>
      <p:sp>
        <p:nvSpPr>
          <p:cNvPr id="1274" name="object 45">
            <a:extLst>
              <a:ext uri="{FF2B5EF4-FFF2-40B4-BE49-F238E27FC236}">
                <a16:creationId xmlns:a16="http://schemas.microsoft.com/office/drawing/2014/main" id="{A52EB922-E504-717C-F6A9-7E9AB4066ACE}"/>
              </a:ext>
            </a:extLst>
          </p:cNvPr>
          <p:cNvSpPr txBox="1"/>
          <p:nvPr/>
        </p:nvSpPr>
        <p:spPr>
          <a:xfrm>
            <a:off x="4249232" y="1494815"/>
            <a:ext cx="228600" cy="6013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OWSM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1275" name="object 46">
            <a:extLst>
              <a:ext uri="{FF2B5EF4-FFF2-40B4-BE49-F238E27FC236}">
                <a16:creationId xmlns:a16="http://schemas.microsoft.com/office/drawing/2014/main" id="{873B9EAA-D97C-4EFD-1127-4DBC38E9B197}"/>
              </a:ext>
            </a:extLst>
          </p:cNvPr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558985" y="1910969"/>
            <a:ext cx="685800" cy="470915"/>
          </a:xfrm>
          <a:prstGeom prst="rect">
            <a:avLst/>
          </a:prstGeom>
        </p:spPr>
      </p:pic>
      <p:sp>
        <p:nvSpPr>
          <p:cNvPr id="1276" name="object 47">
            <a:extLst>
              <a:ext uri="{FF2B5EF4-FFF2-40B4-BE49-F238E27FC236}">
                <a16:creationId xmlns:a16="http://schemas.microsoft.com/office/drawing/2014/main" id="{7485B69C-C33D-4D60-3F03-E1CCA228DDEF}"/>
              </a:ext>
            </a:extLst>
          </p:cNvPr>
          <p:cNvSpPr txBox="1"/>
          <p:nvPr/>
        </p:nvSpPr>
        <p:spPr>
          <a:xfrm>
            <a:off x="155946" y="2045843"/>
            <a:ext cx="3134995" cy="2015489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40029" marR="86360" indent="-227329">
              <a:lnSpc>
                <a:spcPct val="87100"/>
              </a:lnSpc>
              <a:spcBef>
                <a:spcPts val="265"/>
              </a:spcBef>
              <a:buAutoNum type="arabicPeriod"/>
              <a:tabLst>
                <a:tab pos="241300" algn="l"/>
              </a:tabLst>
            </a:pPr>
            <a:r>
              <a:rPr sz="1050" dirty="0">
                <a:solidFill>
                  <a:srgbClr val="5F5F5F"/>
                </a:solidFill>
                <a:latin typeface="Calibri"/>
                <a:cs typeface="Calibri"/>
              </a:rPr>
              <a:t>Se</a:t>
            </a:r>
            <a:r>
              <a:rPr sz="1050" spc="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F5F5F"/>
                </a:solidFill>
                <a:latin typeface="Calibri"/>
                <a:cs typeface="Calibri"/>
              </a:rPr>
              <a:t>realizará</a:t>
            </a:r>
            <a:r>
              <a:rPr sz="1050" spc="-4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5F5F5F"/>
                </a:solidFill>
                <a:latin typeface="Calibri"/>
                <a:cs typeface="Calibri"/>
              </a:rPr>
              <a:t>un</a:t>
            </a:r>
            <a:r>
              <a:rPr sz="1050" spc="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F5F5F"/>
                </a:solidFill>
                <a:latin typeface="Calibri"/>
                <a:cs typeface="Calibri"/>
              </a:rPr>
              <a:t>polling</a:t>
            </a:r>
            <a:r>
              <a:rPr sz="1050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5F5F5F"/>
                </a:solidFill>
                <a:latin typeface="Calibri"/>
                <a:cs typeface="Calibri"/>
              </a:rPr>
              <a:t>al</a:t>
            </a:r>
            <a:r>
              <a:rPr sz="1050" spc="-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F5F5F"/>
                </a:solidFill>
                <a:latin typeface="Calibri"/>
                <a:cs typeface="Calibri"/>
              </a:rPr>
              <a:t>servidor</a:t>
            </a:r>
            <a:r>
              <a:rPr sz="1050" spc="-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5F5F5F"/>
                </a:solidFill>
                <a:latin typeface="Calibri"/>
                <a:cs typeface="Calibri"/>
              </a:rPr>
              <a:t>de</a:t>
            </a:r>
            <a:r>
              <a:rPr sz="1050" spc="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5F5F5F"/>
                </a:solidFill>
                <a:latin typeface="Calibri"/>
                <a:cs typeface="Calibri"/>
              </a:rPr>
              <a:t>SMTP</a:t>
            </a:r>
            <a:r>
              <a:rPr sz="1050" spc="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spc="-20" dirty="0">
                <a:solidFill>
                  <a:srgbClr val="5F5F5F"/>
                </a:solidFill>
                <a:latin typeface="Calibri"/>
                <a:cs typeface="Calibri"/>
              </a:rPr>
              <a:t>para 	</a:t>
            </a:r>
            <a:r>
              <a:rPr sz="1050" spc="-10" dirty="0">
                <a:solidFill>
                  <a:srgbClr val="5F5F5F"/>
                </a:solidFill>
                <a:latin typeface="Calibri"/>
                <a:cs typeface="Calibri"/>
              </a:rPr>
              <a:t>recuperar</a:t>
            </a:r>
            <a:r>
              <a:rPr sz="1050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5F5F5F"/>
                </a:solidFill>
                <a:latin typeface="Calibri"/>
                <a:cs typeface="Calibri"/>
              </a:rPr>
              <a:t>los</a:t>
            </a:r>
            <a:r>
              <a:rPr sz="1050" spc="-10" dirty="0">
                <a:solidFill>
                  <a:srgbClr val="5F5F5F"/>
                </a:solidFill>
                <a:latin typeface="Calibri"/>
                <a:cs typeface="Calibri"/>
              </a:rPr>
              <a:t> complementos</a:t>
            </a:r>
            <a:r>
              <a:rPr sz="1050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5F5F5F"/>
                </a:solidFill>
                <a:latin typeface="Calibri"/>
                <a:cs typeface="Calibri"/>
              </a:rPr>
              <a:t>de</a:t>
            </a:r>
            <a:r>
              <a:rPr sz="1050" spc="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5F5F5F"/>
                </a:solidFill>
                <a:latin typeface="Calibri"/>
                <a:cs typeface="Calibri"/>
              </a:rPr>
              <a:t>pago</a:t>
            </a:r>
            <a:r>
              <a:rPr sz="105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5F5F5F"/>
                </a:solidFill>
                <a:latin typeface="Calibri"/>
                <a:cs typeface="Calibri"/>
              </a:rPr>
              <a:t>del</a:t>
            </a:r>
            <a:r>
              <a:rPr sz="1050" spc="-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F5F5F"/>
                </a:solidFill>
                <a:latin typeface="Calibri"/>
                <a:cs typeface="Calibri"/>
              </a:rPr>
              <a:t>módulo</a:t>
            </a:r>
            <a:r>
              <a:rPr sz="1050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spc="-25" dirty="0">
                <a:solidFill>
                  <a:srgbClr val="5F5F5F"/>
                </a:solidFill>
                <a:latin typeface="Calibri"/>
                <a:cs typeface="Calibri"/>
              </a:rPr>
              <a:t>de 	</a:t>
            </a:r>
            <a:r>
              <a:rPr sz="1050" dirty="0">
                <a:solidFill>
                  <a:srgbClr val="5F5F5F"/>
                </a:solidFill>
                <a:latin typeface="Calibri"/>
                <a:cs typeface="Calibri"/>
              </a:rPr>
              <a:t>AP</a:t>
            </a:r>
            <a:r>
              <a:rPr sz="105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5F5F5F"/>
                </a:solidFill>
                <a:latin typeface="Calibri"/>
                <a:cs typeface="Calibri"/>
              </a:rPr>
              <a:t>que</a:t>
            </a:r>
            <a:r>
              <a:rPr sz="1050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5F5F5F"/>
                </a:solidFill>
                <a:latin typeface="Calibri"/>
                <a:cs typeface="Calibri"/>
              </a:rPr>
              <a:t>fueron</a:t>
            </a:r>
            <a:r>
              <a:rPr sz="1050" spc="-5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F5F5F"/>
                </a:solidFill>
                <a:latin typeface="Calibri"/>
                <a:cs typeface="Calibri"/>
              </a:rPr>
              <a:t>enviados</a:t>
            </a:r>
            <a:r>
              <a:rPr sz="1050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5F5F5F"/>
                </a:solidFill>
                <a:latin typeface="Calibri"/>
                <a:cs typeface="Calibri"/>
              </a:rPr>
              <a:t>por</a:t>
            </a:r>
            <a:r>
              <a:rPr sz="1050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F5F5F"/>
                </a:solidFill>
                <a:latin typeface="Calibri"/>
                <a:cs typeface="Calibri"/>
              </a:rPr>
              <a:t>correo.</a:t>
            </a:r>
            <a:endParaRPr sz="1050">
              <a:latin typeface="Calibri"/>
              <a:cs typeface="Calibri"/>
            </a:endParaRPr>
          </a:p>
          <a:p>
            <a:pPr marL="240029" marR="107950" indent="-227329">
              <a:lnSpc>
                <a:spcPct val="87200"/>
              </a:lnSpc>
              <a:spcBef>
                <a:spcPts val="5"/>
              </a:spcBef>
              <a:buAutoNum type="arabicPeriod"/>
              <a:tabLst>
                <a:tab pos="241300" algn="l"/>
              </a:tabLst>
            </a:pPr>
            <a:r>
              <a:rPr sz="1050" dirty="0">
                <a:solidFill>
                  <a:srgbClr val="5F5F5F"/>
                </a:solidFill>
                <a:latin typeface="Calibri"/>
                <a:cs typeface="Calibri"/>
              </a:rPr>
              <a:t>Se</a:t>
            </a:r>
            <a:r>
              <a:rPr sz="1050" spc="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F5F5F"/>
                </a:solidFill>
                <a:latin typeface="Calibri"/>
                <a:cs typeface="Calibri"/>
              </a:rPr>
              <a:t>procesa</a:t>
            </a:r>
            <a:r>
              <a:rPr sz="1050" spc="-4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5F5F5F"/>
                </a:solidFill>
                <a:latin typeface="Calibri"/>
                <a:cs typeface="Calibri"/>
              </a:rPr>
              <a:t>los</a:t>
            </a:r>
            <a:r>
              <a:rPr sz="105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F5F5F"/>
                </a:solidFill>
                <a:latin typeface="Calibri"/>
                <a:cs typeface="Calibri"/>
              </a:rPr>
              <a:t>archivos</a:t>
            </a:r>
            <a:r>
              <a:rPr sz="1050" spc="-4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5F5F5F"/>
                </a:solidFill>
                <a:latin typeface="Calibri"/>
                <a:cs typeface="Calibri"/>
              </a:rPr>
              <a:t>para</a:t>
            </a:r>
            <a:r>
              <a:rPr sz="1050" spc="-4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5F5F5F"/>
                </a:solidFill>
                <a:latin typeface="Calibri"/>
                <a:cs typeface="Calibri"/>
              </a:rPr>
              <a:t>poder</a:t>
            </a:r>
            <a:r>
              <a:rPr sz="1050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5F5F5F"/>
                </a:solidFill>
                <a:latin typeface="Calibri"/>
                <a:cs typeface="Calibri"/>
              </a:rPr>
              <a:t>invocar</a:t>
            </a:r>
            <a:r>
              <a:rPr sz="1050" spc="-25" dirty="0">
                <a:solidFill>
                  <a:srgbClr val="5F5F5F"/>
                </a:solidFill>
                <a:latin typeface="Calibri"/>
                <a:cs typeface="Calibri"/>
              </a:rPr>
              <a:t> el 	</a:t>
            </a:r>
            <a:r>
              <a:rPr sz="1050" spc="-10" dirty="0">
                <a:solidFill>
                  <a:srgbClr val="5F5F5F"/>
                </a:solidFill>
                <a:latin typeface="Calibri"/>
                <a:cs typeface="Calibri"/>
              </a:rPr>
              <a:t>producto</a:t>
            </a:r>
            <a:r>
              <a:rPr sz="1050" spc="-4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5F5F5F"/>
                </a:solidFill>
                <a:latin typeface="Calibri"/>
                <a:cs typeface="Calibri"/>
              </a:rPr>
              <a:t>de</a:t>
            </a:r>
            <a:r>
              <a:rPr sz="1050" spc="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5F5F5F"/>
                </a:solidFill>
                <a:latin typeface="Calibri"/>
                <a:cs typeface="Calibri"/>
              </a:rPr>
              <a:t>OSB</a:t>
            </a:r>
            <a:r>
              <a:rPr sz="1050" spc="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5F5F5F"/>
                </a:solidFill>
                <a:latin typeface="Calibri"/>
                <a:cs typeface="Calibri"/>
              </a:rPr>
              <a:t>que</a:t>
            </a:r>
            <a:r>
              <a:rPr sz="105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5F5F5F"/>
                </a:solidFill>
                <a:latin typeface="Calibri"/>
                <a:cs typeface="Calibri"/>
              </a:rPr>
              <a:t>tiene</a:t>
            </a:r>
            <a:r>
              <a:rPr sz="1050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F5F5F"/>
                </a:solidFill>
                <a:latin typeface="Calibri"/>
                <a:cs typeface="Calibri"/>
              </a:rPr>
              <a:t>virtualizado</a:t>
            </a:r>
            <a:r>
              <a:rPr sz="1050" spc="-4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5F5F5F"/>
                </a:solidFill>
                <a:latin typeface="Calibri"/>
                <a:cs typeface="Calibri"/>
              </a:rPr>
              <a:t>los</a:t>
            </a:r>
            <a:r>
              <a:rPr sz="105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F5F5F"/>
                </a:solidFill>
                <a:latin typeface="Calibri"/>
                <a:cs typeface="Calibri"/>
              </a:rPr>
              <a:t>servicios 	</a:t>
            </a:r>
            <a:r>
              <a:rPr sz="1050" dirty="0">
                <a:solidFill>
                  <a:srgbClr val="5F5F5F"/>
                </a:solidFill>
                <a:latin typeface="Calibri"/>
                <a:cs typeface="Calibri"/>
              </a:rPr>
              <a:t>de</a:t>
            </a:r>
            <a:r>
              <a:rPr sz="105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5F5F5F"/>
                </a:solidFill>
                <a:latin typeface="Calibri"/>
                <a:cs typeface="Calibri"/>
              </a:rPr>
              <a:t>ERP</a:t>
            </a:r>
            <a:r>
              <a:rPr sz="1050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F5F5F"/>
                </a:solidFill>
                <a:latin typeface="Calibri"/>
                <a:cs typeface="Calibri"/>
              </a:rPr>
              <a:t>Fusion</a:t>
            </a:r>
            <a:r>
              <a:rPr sz="1050" spc="-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F5F5F"/>
                </a:solidFill>
                <a:latin typeface="Calibri"/>
                <a:cs typeface="Calibri"/>
              </a:rPr>
              <a:t>Cloud.</a:t>
            </a:r>
            <a:endParaRPr sz="1050">
              <a:latin typeface="Calibri"/>
              <a:cs typeface="Calibri"/>
            </a:endParaRPr>
          </a:p>
          <a:p>
            <a:pPr marL="240029" indent="-227329">
              <a:lnSpc>
                <a:spcPts val="1075"/>
              </a:lnSpc>
              <a:buAutoNum type="arabicPeriod"/>
              <a:tabLst>
                <a:tab pos="240029" algn="l"/>
              </a:tabLst>
            </a:pPr>
            <a:r>
              <a:rPr sz="1050" dirty="0">
                <a:solidFill>
                  <a:srgbClr val="5F5F5F"/>
                </a:solidFill>
                <a:latin typeface="Calibri"/>
                <a:cs typeface="Calibri"/>
              </a:rPr>
              <a:t>Se</a:t>
            </a:r>
            <a:r>
              <a:rPr sz="1050" spc="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F5F5F"/>
                </a:solidFill>
                <a:latin typeface="Calibri"/>
                <a:cs typeface="Calibri"/>
              </a:rPr>
              <a:t>invoca</a:t>
            </a:r>
            <a:r>
              <a:rPr sz="1050" spc="-4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5F5F5F"/>
                </a:solidFill>
                <a:latin typeface="Calibri"/>
                <a:cs typeface="Calibri"/>
              </a:rPr>
              <a:t>el</a:t>
            </a:r>
            <a:r>
              <a:rPr sz="1050" spc="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F5F5F"/>
                </a:solidFill>
                <a:latin typeface="Calibri"/>
                <a:cs typeface="Calibri"/>
              </a:rPr>
              <a:t>servicio</a:t>
            </a:r>
            <a:r>
              <a:rPr sz="1050" spc="-5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5F5F5F"/>
                </a:solidFill>
                <a:latin typeface="Calibri"/>
                <a:cs typeface="Calibri"/>
              </a:rPr>
              <a:t>para</a:t>
            </a:r>
            <a:r>
              <a:rPr sz="1050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5F5F5F"/>
                </a:solidFill>
                <a:latin typeface="Calibri"/>
                <a:cs typeface="Calibri"/>
              </a:rPr>
              <a:t>validar</a:t>
            </a:r>
            <a:r>
              <a:rPr sz="1050" spc="-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5F5F5F"/>
                </a:solidFill>
                <a:latin typeface="Calibri"/>
                <a:cs typeface="Calibri"/>
              </a:rPr>
              <a:t>el</a:t>
            </a:r>
            <a:r>
              <a:rPr sz="1050" spc="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F5F5F"/>
                </a:solidFill>
                <a:latin typeface="Calibri"/>
                <a:cs typeface="Calibri"/>
              </a:rPr>
              <a:t>complemento.</a:t>
            </a:r>
            <a:endParaRPr sz="1050">
              <a:latin typeface="Calibri"/>
              <a:cs typeface="Calibri"/>
            </a:endParaRPr>
          </a:p>
          <a:p>
            <a:pPr marL="240029" marR="159385" indent="-227329">
              <a:lnSpc>
                <a:spcPct val="87100"/>
              </a:lnSpc>
              <a:spcBef>
                <a:spcPts val="135"/>
              </a:spcBef>
              <a:buAutoNum type="arabicPeriod"/>
              <a:tabLst>
                <a:tab pos="241300" algn="l"/>
              </a:tabLst>
            </a:pPr>
            <a:r>
              <a:rPr sz="1050" dirty="0">
                <a:solidFill>
                  <a:srgbClr val="5F5F5F"/>
                </a:solidFill>
                <a:latin typeface="Calibri"/>
                <a:cs typeface="Calibri"/>
              </a:rPr>
              <a:t>Se</a:t>
            </a:r>
            <a:r>
              <a:rPr sz="1050" spc="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5F5F5F"/>
                </a:solidFill>
                <a:latin typeface="Calibri"/>
                <a:cs typeface="Calibri"/>
              </a:rPr>
              <a:t>va</a:t>
            </a:r>
            <a:r>
              <a:rPr sz="105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5F5F5F"/>
                </a:solidFill>
                <a:latin typeface="Calibri"/>
                <a:cs typeface="Calibri"/>
              </a:rPr>
              <a:t>buscar el</a:t>
            </a:r>
            <a:r>
              <a:rPr sz="1050" spc="-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F5F5F"/>
                </a:solidFill>
                <a:latin typeface="Calibri"/>
                <a:cs typeface="Calibri"/>
              </a:rPr>
              <a:t>complemento</a:t>
            </a:r>
            <a:r>
              <a:rPr sz="1050" spc="-5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5F5F5F"/>
                </a:solidFill>
                <a:latin typeface="Calibri"/>
                <a:cs typeface="Calibri"/>
              </a:rPr>
              <a:t>de</a:t>
            </a:r>
            <a:r>
              <a:rPr sz="105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5F5F5F"/>
                </a:solidFill>
                <a:latin typeface="Calibri"/>
                <a:cs typeface="Calibri"/>
              </a:rPr>
              <a:t>pago</a:t>
            </a:r>
            <a:r>
              <a:rPr sz="1050" spc="-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5F5F5F"/>
                </a:solidFill>
                <a:latin typeface="Calibri"/>
                <a:cs typeface="Calibri"/>
              </a:rPr>
              <a:t>con </a:t>
            </a:r>
            <a:r>
              <a:rPr sz="1050" spc="-25" dirty="0">
                <a:solidFill>
                  <a:srgbClr val="5F5F5F"/>
                </a:solidFill>
                <a:latin typeface="Calibri"/>
                <a:cs typeface="Calibri"/>
              </a:rPr>
              <a:t>los 	</a:t>
            </a:r>
            <a:r>
              <a:rPr sz="1050" spc="-10" dirty="0">
                <a:solidFill>
                  <a:srgbClr val="5F5F5F"/>
                </a:solidFill>
                <a:latin typeface="Calibri"/>
                <a:cs typeface="Calibri"/>
              </a:rPr>
              <a:t>criterios</a:t>
            </a:r>
            <a:r>
              <a:rPr sz="1050" spc="-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5F5F5F"/>
                </a:solidFill>
                <a:latin typeface="Calibri"/>
                <a:cs typeface="Calibri"/>
              </a:rPr>
              <a:t>de</a:t>
            </a:r>
            <a:r>
              <a:rPr sz="1050" spc="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F5F5F"/>
                </a:solidFill>
                <a:latin typeface="Calibri"/>
                <a:cs typeface="Calibri"/>
              </a:rPr>
              <a:t>número</a:t>
            </a:r>
            <a:r>
              <a:rPr sz="1050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5F5F5F"/>
                </a:solidFill>
                <a:latin typeface="Calibri"/>
                <a:cs typeface="Calibri"/>
              </a:rPr>
              <a:t>de</a:t>
            </a:r>
            <a:r>
              <a:rPr sz="1050" spc="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F5F5F"/>
                </a:solidFill>
                <a:latin typeface="Calibri"/>
                <a:cs typeface="Calibri"/>
              </a:rPr>
              <a:t>parcialidad</a:t>
            </a:r>
            <a:r>
              <a:rPr sz="1050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5F5F5F"/>
                </a:solidFill>
                <a:latin typeface="Calibri"/>
                <a:cs typeface="Calibri"/>
              </a:rPr>
              <a:t>y</a:t>
            </a:r>
            <a:r>
              <a:rPr sz="1050" spc="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5F5F5F"/>
                </a:solidFill>
                <a:latin typeface="Calibri"/>
                <a:cs typeface="Calibri"/>
              </a:rPr>
              <a:t>fecha</a:t>
            </a:r>
            <a:r>
              <a:rPr sz="1050" spc="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5F5F5F"/>
                </a:solidFill>
                <a:latin typeface="Calibri"/>
                <a:cs typeface="Calibri"/>
              </a:rPr>
              <a:t>de</a:t>
            </a:r>
            <a:r>
              <a:rPr sz="1050" spc="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spc="-20" dirty="0">
                <a:solidFill>
                  <a:srgbClr val="5F5F5F"/>
                </a:solidFill>
                <a:latin typeface="Calibri"/>
                <a:cs typeface="Calibri"/>
              </a:rPr>
              <a:t>pago 	</a:t>
            </a:r>
            <a:r>
              <a:rPr sz="1050" dirty="0">
                <a:solidFill>
                  <a:srgbClr val="5F5F5F"/>
                </a:solidFill>
                <a:latin typeface="Calibri"/>
                <a:cs typeface="Calibri"/>
              </a:rPr>
              <a:t>para</a:t>
            </a:r>
            <a:r>
              <a:rPr sz="1050" spc="-6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5F5F5F"/>
                </a:solidFill>
                <a:latin typeface="Calibri"/>
                <a:cs typeface="Calibri"/>
              </a:rPr>
              <a:t>saber</a:t>
            </a:r>
            <a:r>
              <a:rPr sz="1050" spc="-4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5F5F5F"/>
                </a:solidFill>
                <a:latin typeface="Calibri"/>
                <a:cs typeface="Calibri"/>
              </a:rPr>
              <a:t>su</a:t>
            </a:r>
            <a:r>
              <a:rPr sz="105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spc="-20" dirty="0">
                <a:solidFill>
                  <a:srgbClr val="5F5F5F"/>
                </a:solidFill>
                <a:latin typeface="Calibri"/>
                <a:cs typeface="Calibri"/>
              </a:rPr>
              <a:t>pago.</a:t>
            </a:r>
            <a:endParaRPr sz="1050">
              <a:latin typeface="Calibri"/>
              <a:cs typeface="Calibri"/>
            </a:endParaRPr>
          </a:p>
          <a:p>
            <a:pPr marL="240029" marR="448309" indent="-227329">
              <a:lnSpc>
                <a:spcPts val="1090"/>
              </a:lnSpc>
              <a:spcBef>
                <a:spcPts val="20"/>
              </a:spcBef>
              <a:buAutoNum type="arabicPeriod"/>
              <a:tabLst>
                <a:tab pos="241300" algn="l"/>
              </a:tabLst>
            </a:pPr>
            <a:r>
              <a:rPr sz="1050" dirty="0">
                <a:solidFill>
                  <a:srgbClr val="5F5F5F"/>
                </a:solidFill>
                <a:latin typeface="Calibri"/>
                <a:cs typeface="Calibri"/>
              </a:rPr>
              <a:t>Se</a:t>
            </a:r>
            <a:r>
              <a:rPr sz="1050" spc="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F5F5F"/>
                </a:solidFill>
                <a:latin typeface="Calibri"/>
                <a:cs typeface="Calibri"/>
              </a:rPr>
              <a:t>registra</a:t>
            </a:r>
            <a:r>
              <a:rPr sz="1050" spc="-5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5F5F5F"/>
                </a:solidFill>
                <a:latin typeface="Calibri"/>
                <a:cs typeface="Calibri"/>
              </a:rPr>
              <a:t>los</a:t>
            </a:r>
            <a:r>
              <a:rPr sz="105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5F5F5F"/>
                </a:solidFill>
                <a:latin typeface="Calibri"/>
                <a:cs typeface="Calibri"/>
              </a:rPr>
              <a:t>eventos</a:t>
            </a:r>
            <a:r>
              <a:rPr sz="1050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5F5F5F"/>
                </a:solidFill>
                <a:latin typeface="Calibri"/>
                <a:cs typeface="Calibri"/>
              </a:rPr>
              <a:t>de</a:t>
            </a:r>
            <a:r>
              <a:rPr sz="1050" spc="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F5F5F"/>
                </a:solidFill>
                <a:latin typeface="Calibri"/>
                <a:cs typeface="Calibri"/>
              </a:rPr>
              <a:t>errores,</a:t>
            </a:r>
            <a:r>
              <a:rPr sz="1050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F5F5F"/>
                </a:solidFill>
                <a:latin typeface="Calibri"/>
                <a:cs typeface="Calibri"/>
              </a:rPr>
              <a:t>además</a:t>
            </a:r>
            <a:r>
              <a:rPr sz="1050" spc="-25" dirty="0">
                <a:solidFill>
                  <a:srgbClr val="5F5F5F"/>
                </a:solidFill>
                <a:latin typeface="Calibri"/>
                <a:cs typeface="Calibri"/>
              </a:rPr>
              <a:t> de 	</a:t>
            </a:r>
            <a:r>
              <a:rPr sz="1050" spc="-10" dirty="0">
                <a:solidFill>
                  <a:srgbClr val="5F5F5F"/>
                </a:solidFill>
                <a:latin typeface="Calibri"/>
                <a:cs typeface="Calibri"/>
              </a:rPr>
              <a:t>registrar</a:t>
            </a:r>
            <a:r>
              <a:rPr sz="1050" spc="-4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5F5F5F"/>
                </a:solidFill>
                <a:latin typeface="Calibri"/>
                <a:cs typeface="Calibri"/>
              </a:rPr>
              <a:t>su</a:t>
            </a:r>
            <a:r>
              <a:rPr sz="1050" spc="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5F5F5F"/>
                </a:solidFill>
                <a:latin typeface="Calibri"/>
                <a:cs typeface="Calibri"/>
              </a:rPr>
              <a:t>uuid</a:t>
            </a:r>
            <a:r>
              <a:rPr sz="105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5F5F5F"/>
                </a:solidFill>
                <a:latin typeface="Calibri"/>
                <a:cs typeface="Calibri"/>
              </a:rPr>
              <a:t>del</a:t>
            </a:r>
            <a:r>
              <a:rPr sz="1050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F5F5F"/>
                </a:solidFill>
                <a:latin typeface="Calibri"/>
                <a:cs typeface="Calibri"/>
              </a:rPr>
              <a:t>complemento</a:t>
            </a:r>
            <a:r>
              <a:rPr sz="1050" spc="-5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5F5F5F"/>
                </a:solidFill>
                <a:latin typeface="Calibri"/>
                <a:cs typeface="Calibri"/>
              </a:rPr>
              <a:t>de </a:t>
            </a:r>
            <a:r>
              <a:rPr sz="1050" spc="-20" dirty="0">
                <a:solidFill>
                  <a:srgbClr val="5F5F5F"/>
                </a:solidFill>
                <a:latin typeface="Calibri"/>
                <a:cs typeface="Calibri"/>
              </a:rPr>
              <a:t>pago.</a:t>
            </a:r>
            <a:endParaRPr sz="1050">
              <a:latin typeface="Calibri"/>
              <a:cs typeface="Calibri"/>
            </a:endParaRPr>
          </a:p>
          <a:p>
            <a:pPr marL="240029" indent="-227329">
              <a:lnSpc>
                <a:spcPts val="1019"/>
              </a:lnSpc>
              <a:buAutoNum type="arabicPeriod"/>
              <a:tabLst>
                <a:tab pos="240029" algn="l"/>
              </a:tabLst>
            </a:pPr>
            <a:r>
              <a:rPr sz="1050" dirty="0">
                <a:solidFill>
                  <a:srgbClr val="5F5F5F"/>
                </a:solidFill>
                <a:latin typeface="Calibri"/>
                <a:cs typeface="Calibri"/>
              </a:rPr>
              <a:t>Se</a:t>
            </a:r>
            <a:r>
              <a:rPr sz="1050" spc="4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F5F5F"/>
                </a:solidFill>
                <a:latin typeface="Calibri"/>
                <a:cs typeface="Calibri"/>
              </a:rPr>
              <a:t>notificara</a:t>
            </a:r>
            <a:r>
              <a:rPr sz="1050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F5F5F"/>
                </a:solidFill>
                <a:latin typeface="Calibri"/>
                <a:cs typeface="Calibri"/>
              </a:rPr>
              <a:t>mediante</a:t>
            </a:r>
            <a:r>
              <a:rPr sz="105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F5F5F"/>
                </a:solidFill>
                <a:latin typeface="Calibri"/>
                <a:cs typeface="Calibri"/>
              </a:rPr>
              <a:t>correos</a:t>
            </a:r>
            <a:r>
              <a:rPr sz="1050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5F5F5F"/>
                </a:solidFill>
                <a:latin typeface="Calibri"/>
                <a:cs typeface="Calibri"/>
              </a:rPr>
              <a:t>con</a:t>
            </a:r>
            <a:r>
              <a:rPr sz="1050" spc="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5F5F5F"/>
                </a:solidFill>
                <a:latin typeface="Calibri"/>
                <a:cs typeface="Calibri"/>
              </a:rPr>
              <a:t>el</a:t>
            </a:r>
            <a:r>
              <a:rPr sz="1050" spc="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F5F5F"/>
                </a:solidFill>
                <a:latin typeface="Calibri"/>
                <a:cs typeface="Calibri"/>
              </a:rPr>
              <a:t>componente</a:t>
            </a:r>
            <a:r>
              <a:rPr sz="105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spc="-25" dirty="0">
                <a:solidFill>
                  <a:srgbClr val="5F5F5F"/>
                </a:solidFill>
                <a:latin typeface="Calibri"/>
                <a:cs typeface="Calibri"/>
              </a:rPr>
              <a:t>de</a:t>
            </a:r>
            <a:endParaRPr sz="1050">
              <a:latin typeface="Calibri"/>
              <a:cs typeface="Calibri"/>
            </a:endParaRPr>
          </a:p>
          <a:p>
            <a:pPr marL="241300">
              <a:lnSpc>
                <a:spcPts val="1180"/>
              </a:lnSpc>
            </a:pPr>
            <a:r>
              <a:rPr sz="1050" spc="-20" dirty="0">
                <a:solidFill>
                  <a:srgbClr val="5F5F5F"/>
                </a:solidFill>
                <a:latin typeface="Calibri"/>
                <a:cs typeface="Calibri"/>
              </a:rPr>
              <a:t>UMS.</a:t>
            </a:r>
            <a:endParaRPr sz="1050">
              <a:latin typeface="Calibri"/>
              <a:cs typeface="Calibri"/>
            </a:endParaRPr>
          </a:p>
        </p:txBody>
      </p:sp>
      <p:grpSp>
        <p:nvGrpSpPr>
          <p:cNvPr id="1277" name="object 48">
            <a:extLst>
              <a:ext uri="{FF2B5EF4-FFF2-40B4-BE49-F238E27FC236}">
                <a16:creationId xmlns:a16="http://schemas.microsoft.com/office/drawing/2014/main" id="{22DB09D7-6704-60C0-DC50-A50BE354E865}"/>
              </a:ext>
            </a:extLst>
          </p:cNvPr>
          <p:cNvGrpSpPr/>
          <p:nvPr/>
        </p:nvGrpSpPr>
        <p:grpSpPr>
          <a:xfrm>
            <a:off x="5077019" y="1807209"/>
            <a:ext cx="401320" cy="364490"/>
            <a:chOff x="5004689" y="2499232"/>
            <a:chExt cx="401320" cy="364490"/>
          </a:xfrm>
        </p:grpSpPr>
        <p:pic>
          <p:nvPicPr>
            <p:cNvPr id="1278" name="object 49">
              <a:extLst>
                <a:ext uri="{FF2B5EF4-FFF2-40B4-BE49-F238E27FC236}">
                  <a16:creationId xmlns:a16="http://schemas.microsoft.com/office/drawing/2014/main" id="{D6D744B7-32DA-28FC-E812-4746D717804E}"/>
                </a:ext>
              </a:extLst>
            </p:cNvPr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007864" y="2502407"/>
              <a:ext cx="394715" cy="358139"/>
            </a:xfrm>
            <a:prstGeom prst="rect">
              <a:avLst/>
            </a:prstGeom>
          </p:spPr>
        </p:pic>
        <p:sp>
          <p:nvSpPr>
            <p:cNvPr id="1279" name="object 50">
              <a:extLst>
                <a:ext uri="{FF2B5EF4-FFF2-40B4-BE49-F238E27FC236}">
                  <a16:creationId xmlns:a16="http://schemas.microsoft.com/office/drawing/2014/main" id="{8726BCB6-B382-67EE-4D45-2406E6732587}"/>
                </a:ext>
              </a:extLst>
            </p:cNvPr>
            <p:cNvSpPr/>
            <p:nvPr/>
          </p:nvSpPr>
          <p:spPr>
            <a:xfrm>
              <a:off x="5007864" y="2502407"/>
              <a:ext cx="394970" cy="358140"/>
            </a:xfrm>
            <a:custGeom>
              <a:avLst/>
              <a:gdLst/>
              <a:ahLst/>
              <a:cxnLst/>
              <a:rect l="l" t="t" r="r" b="b"/>
              <a:pathLst>
                <a:path w="394970" h="358139">
                  <a:moveTo>
                    <a:pt x="0" y="179069"/>
                  </a:moveTo>
                  <a:lnTo>
                    <a:pt x="7112" y="131444"/>
                  </a:lnTo>
                  <a:lnTo>
                    <a:pt x="26924" y="88645"/>
                  </a:lnTo>
                  <a:lnTo>
                    <a:pt x="57785" y="52450"/>
                  </a:lnTo>
                  <a:lnTo>
                    <a:pt x="97789" y="24511"/>
                  </a:lnTo>
                  <a:lnTo>
                    <a:pt x="144907" y="6350"/>
                  </a:lnTo>
                  <a:lnTo>
                    <a:pt x="197358" y="0"/>
                  </a:lnTo>
                  <a:lnTo>
                    <a:pt x="249809" y="6350"/>
                  </a:lnTo>
                  <a:lnTo>
                    <a:pt x="296925" y="24511"/>
                  </a:lnTo>
                  <a:lnTo>
                    <a:pt x="336931" y="52450"/>
                  </a:lnTo>
                  <a:lnTo>
                    <a:pt x="367791" y="88645"/>
                  </a:lnTo>
                  <a:lnTo>
                    <a:pt x="387603" y="131444"/>
                  </a:lnTo>
                  <a:lnTo>
                    <a:pt x="394715" y="179069"/>
                  </a:lnTo>
                  <a:lnTo>
                    <a:pt x="387603" y="226694"/>
                  </a:lnTo>
                  <a:lnTo>
                    <a:pt x="367791" y="269493"/>
                  </a:lnTo>
                  <a:lnTo>
                    <a:pt x="336931" y="305688"/>
                  </a:lnTo>
                  <a:lnTo>
                    <a:pt x="296925" y="333628"/>
                  </a:lnTo>
                  <a:lnTo>
                    <a:pt x="249809" y="351789"/>
                  </a:lnTo>
                  <a:lnTo>
                    <a:pt x="197358" y="358139"/>
                  </a:lnTo>
                  <a:lnTo>
                    <a:pt x="144907" y="351789"/>
                  </a:lnTo>
                  <a:lnTo>
                    <a:pt x="97789" y="333628"/>
                  </a:lnTo>
                  <a:lnTo>
                    <a:pt x="57785" y="305688"/>
                  </a:lnTo>
                  <a:lnTo>
                    <a:pt x="26924" y="269493"/>
                  </a:lnTo>
                  <a:lnTo>
                    <a:pt x="7112" y="226694"/>
                  </a:lnTo>
                  <a:lnTo>
                    <a:pt x="0" y="179069"/>
                  </a:lnTo>
                  <a:close/>
                </a:path>
              </a:pathLst>
            </a:custGeom>
            <a:ln w="635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80" name="object 51">
            <a:extLst>
              <a:ext uri="{FF2B5EF4-FFF2-40B4-BE49-F238E27FC236}">
                <a16:creationId xmlns:a16="http://schemas.microsoft.com/office/drawing/2014/main" id="{14CE7068-ACF2-E1A4-5B72-925B7CA5CBED}"/>
              </a:ext>
            </a:extLst>
          </p:cNvPr>
          <p:cNvSpPr txBox="1"/>
          <p:nvPr/>
        </p:nvSpPr>
        <p:spPr>
          <a:xfrm>
            <a:off x="4683191" y="1592986"/>
            <a:ext cx="421640" cy="619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2865">
              <a:lnSpc>
                <a:spcPct val="1217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ESS UMS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81" name="object 52">
            <a:extLst>
              <a:ext uri="{FF2B5EF4-FFF2-40B4-BE49-F238E27FC236}">
                <a16:creationId xmlns:a16="http://schemas.microsoft.com/office/drawing/2014/main" id="{A1987AB5-786F-F045-956F-7809F718AF77}"/>
              </a:ext>
            </a:extLst>
          </p:cNvPr>
          <p:cNvSpPr txBox="1"/>
          <p:nvPr/>
        </p:nvSpPr>
        <p:spPr>
          <a:xfrm>
            <a:off x="5207447" y="182905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82" name="object 53">
            <a:extLst>
              <a:ext uri="{FF2B5EF4-FFF2-40B4-BE49-F238E27FC236}">
                <a16:creationId xmlns:a16="http://schemas.microsoft.com/office/drawing/2014/main" id="{E28791CD-4BC8-D8D8-E45F-7676341D61B0}"/>
              </a:ext>
            </a:extLst>
          </p:cNvPr>
          <p:cNvGrpSpPr/>
          <p:nvPr/>
        </p:nvGrpSpPr>
        <p:grpSpPr>
          <a:xfrm>
            <a:off x="364938" y="1161160"/>
            <a:ext cx="10116438" cy="4660392"/>
            <a:chOff x="292608" y="1853183"/>
            <a:chExt cx="10116438" cy="4660392"/>
          </a:xfrm>
        </p:grpSpPr>
        <p:sp>
          <p:nvSpPr>
            <p:cNvPr id="1283" name="object 54">
              <a:extLst>
                <a:ext uri="{FF2B5EF4-FFF2-40B4-BE49-F238E27FC236}">
                  <a16:creationId xmlns:a16="http://schemas.microsoft.com/office/drawing/2014/main" id="{31EDEC77-3C83-C4EA-654B-21BCBABE13D1}"/>
                </a:ext>
              </a:extLst>
            </p:cNvPr>
            <p:cNvSpPr/>
            <p:nvPr/>
          </p:nvSpPr>
          <p:spPr>
            <a:xfrm>
              <a:off x="9971531" y="1856231"/>
              <a:ext cx="437515" cy="1156970"/>
            </a:xfrm>
            <a:custGeom>
              <a:avLst/>
              <a:gdLst/>
              <a:ahLst/>
              <a:cxnLst/>
              <a:rect l="l" t="t" r="r" b="b"/>
              <a:pathLst>
                <a:path w="437515" h="1156970">
                  <a:moveTo>
                    <a:pt x="69215" y="0"/>
                  </a:moveTo>
                  <a:lnTo>
                    <a:pt x="0" y="49402"/>
                  </a:lnTo>
                  <a:lnTo>
                    <a:pt x="81025" y="75183"/>
                  </a:lnTo>
                  <a:lnTo>
                    <a:pt x="77470" y="52196"/>
                  </a:lnTo>
                  <a:lnTo>
                    <a:pt x="386715" y="50418"/>
                  </a:lnTo>
                  <a:lnTo>
                    <a:pt x="386715" y="1080515"/>
                  </a:lnTo>
                  <a:lnTo>
                    <a:pt x="361315" y="1080515"/>
                  </a:lnTo>
                  <a:lnTo>
                    <a:pt x="399415" y="1156715"/>
                  </a:lnTo>
                  <a:lnTo>
                    <a:pt x="437388" y="1080515"/>
                  </a:lnTo>
                  <a:lnTo>
                    <a:pt x="411988" y="1080515"/>
                  </a:lnTo>
                  <a:lnTo>
                    <a:pt x="411988" y="24891"/>
                  </a:lnTo>
                  <a:lnTo>
                    <a:pt x="73406" y="26796"/>
                  </a:lnTo>
                  <a:lnTo>
                    <a:pt x="692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84" name="object 55">
              <a:extLst>
                <a:ext uri="{FF2B5EF4-FFF2-40B4-BE49-F238E27FC236}">
                  <a16:creationId xmlns:a16="http://schemas.microsoft.com/office/drawing/2014/main" id="{66934DD3-A7B2-4338-CA71-4E1576B69D08}"/>
                </a:ext>
              </a:extLst>
            </p:cNvPr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029712" y="4767072"/>
              <a:ext cx="620267" cy="583692"/>
            </a:xfrm>
            <a:prstGeom prst="rect">
              <a:avLst/>
            </a:prstGeom>
          </p:spPr>
        </p:pic>
        <p:sp>
          <p:nvSpPr>
            <p:cNvPr id="1285" name="object 56">
              <a:extLst>
                <a:ext uri="{FF2B5EF4-FFF2-40B4-BE49-F238E27FC236}">
                  <a16:creationId xmlns:a16="http://schemas.microsoft.com/office/drawing/2014/main" id="{F2D24371-6E72-9E12-CB57-E42F024BB8F8}"/>
                </a:ext>
              </a:extLst>
            </p:cNvPr>
            <p:cNvSpPr/>
            <p:nvPr/>
          </p:nvSpPr>
          <p:spPr>
            <a:xfrm>
              <a:off x="3029712" y="4767072"/>
              <a:ext cx="621665" cy="584200"/>
            </a:xfrm>
            <a:custGeom>
              <a:avLst/>
              <a:gdLst/>
              <a:ahLst/>
              <a:cxnLst/>
              <a:rect l="l" t="t" r="r" b="b"/>
              <a:pathLst>
                <a:path w="621664" h="584200">
                  <a:moveTo>
                    <a:pt x="0" y="291845"/>
                  </a:moveTo>
                  <a:lnTo>
                    <a:pt x="4063" y="244475"/>
                  </a:lnTo>
                  <a:lnTo>
                    <a:pt x="15875" y="199644"/>
                  </a:lnTo>
                  <a:lnTo>
                    <a:pt x="34670" y="157733"/>
                  </a:lnTo>
                  <a:lnTo>
                    <a:pt x="59943" y="119506"/>
                  </a:lnTo>
                  <a:lnTo>
                    <a:pt x="91058" y="85470"/>
                  </a:lnTo>
                  <a:lnTo>
                    <a:pt x="127254" y="56260"/>
                  </a:lnTo>
                  <a:lnTo>
                    <a:pt x="167894" y="32511"/>
                  </a:lnTo>
                  <a:lnTo>
                    <a:pt x="212470" y="14858"/>
                  </a:lnTo>
                  <a:lnTo>
                    <a:pt x="260350" y="3809"/>
                  </a:lnTo>
                  <a:lnTo>
                    <a:pt x="310768" y="0"/>
                  </a:lnTo>
                  <a:lnTo>
                    <a:pt x="361188" y="3809"/>
                  </a:lnTo>
                  <a:lnTo>
                    <a:pt x="408939" y="14858"/>
                  </a:lnTo>
                  <a:lnTo>
                    <a:pt x="453516" y="32511"/>
                  </a:lnTo>
                  <a:lnTo>
                    <a:pt x="494284" y="56260"/>
                  </a:lnTo>
                  <a:lnTo>
                    <a:pt x="530478" y="85470"/>
                  </a:lnTo>
                  <a:lnTo>
                    <a:pt x="561466" y="119506"/>
                  </a:lnTo>
                  <a:lnTo>
                    <a:pt x="586739" y="157733"/>
                  </a:lnTo>
                  <a:lnTo>
                    <a:pt x="605663" y="199644"/>
                  </a:lnTo>
                  <a:lnTo>
                    <a:pt x="617347" y="244475"/>
                  </a:lnTo>
                  <a:lnTo>
                    <a:pt x="621538" y="291845"/>
                  </a:lnTo>
                  <a:lnTo>
                    <a:pt x="617347" y="339216"/>
                  </a:lnTo>
                  <a:lnTo>
                    <a:pt x="605663" y="384047"/>
                  </a:lnTo>
                  <a:lnTo>
                    <a:pt x="586739" y="425957"/>
                  </a:lnTo>
                  <a:lnTo>
                    <a:pt x="561466" y="464184"/>
                  </a:lnTo>
                  <a:lnTo>
                    <a:pt x="530478" y="498220"/>
                  </a:lnTo>
                  <a:lnTo>
                    <a:pt x="494284" y="527430"/>
                  </a:lnTo>
                  <a:lnTo>
                    <a:pt x="453516" y="551052"/>
                  </a:lnTo>
                  <a:lnTo>
                    <a:pt x="408939" y="568832"/>
                  </a:lnTo>
                  <a:lnTo>
                    <a:pt x="361188" y="579881"/>
                  </a:lnTo>
                  <a:lnTo>
                    <a:pt x="310768" y="583691"/>
                  </a:lnTo>
                  <a:lnTo>
                    <a:pt x="260350" y="579881"/>
                  </a:lnTo>
                  <a:lnTo>
                    <a:pt x="212470" y="568832"/>
                  </a:lnTo>
                  <a:lnTo>
                    <a:pt x="167894" y="551052"/>
                  </a:lnTo>
                  <a:lnTo>
                    <a:pt x="127254" y="527430"/>
                  </a:lnTo>
                  <a:lnTo>
                    <a:pt x="91058" y="498220"/>
                  </a:lnTo>
                  <a:lnTo>
                    <a:pt x="59943" y="464184"/>
                  </a:lnTo>
                  <a:lnTo>
                    <a:pt x="34670" y="425957"/>
                  </a:lnTo>
                  <a:lnTo>
                    <a:pt x="15875" y="384047"/>
                  </a:lnTo>
                  <a:lnTo>
                    <a:pt x="4063" y="339216"/>
                  </a:lnTo>
                  <a:lnTo>
                    <a:pt x="0" y="291845"/>
                  </a:lnTo>
                  <a:close/>
                </a:path>
              </a:pathLst>
            </a:custGeom>
            <a:ln w="634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86" name="object 57">
              <a:extLst>
                <a:ext uri="{FF2B5EF4-FFF2-40B4-BE49-F238E27FC236}">
                  <a16:creationId xmlns:a16="http://schemas.microsoft.com/office/drawing/2014/main" id="{8FEABE7D-6FF8-E31D-0297-3A808A0692B6}"/>
                </a:ext>
              </a:extLst>
            </p:cNvPr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818132" y="5219699"/>
              <a:ext cx="1261871" cy="1293876"/>
            </a:xfrm>
            <a:prstGeom prst="rect">
              <a:avLst/>
            </a:prstGeom>
          </p:spPr>
        </p:pic>
        <p:pic>
          <p:nvPicPr>
            <p:cNvPr id="1287" name="object 58">
              <a:extLst>
                <a:ext uri="{FF2B5EF4-FFF2-40B4-BE49-F238E27FC236}">
                  <a16:creationId xmlns:a16="http://schemas.microsoft.com/office/drawing/2014/main" id="{A31AD72E-FAC9-645C-92C2-5A321A23F3A0}"/>
                </a:ext>
              </a:extLst>
            </p:cNvPr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773936" y="5469636"/>
              <a:ext cx="345948" cy="345947"/>
            </a:xfrm>
            <a:prstGeom prst="rect">
              <a:avLst/>
            </a:prstGeom>
          </p:spPr>
        </p:pic>
        <p:pic>
          <p:nvPicPr>
            <p:cNvPr id="1288" name="object 59">
              <a:extLst>
                <a:ext uri="{FF2B5EF4-FFF2-40B4-BE49-F238E27FC236}">
                  <a16:creationId xmlns:a16="http://schemas.microsoft.com/office/drawing/2014/main" id="{AA36F415-0331-3252-0A42-5D0EF993F521}"/>
                </a:ext>
              </a:extLst>
            </p:cNvPr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587739" y="5413248"/>
              <a:ext cx="621792" cy="583691"/>
            </a:xfrm>
            <a:prstGeom prst="rect">
              <a:avLst/>
            </a:prstGeom>
          </p:spPr>
        </p:pic>
        <p:sp>
          <p:nvSpPr>
            <p:cNvPr id="1289" name="object 60">
              <a:extLst>
                <a:ext uri="{FF2B5EF4-FFF2-40B4-BE49-F238E27FC236}">
                  <a16:creationId xmlns:a16="http://schemas.microsoft.com/office/drawing/2014/main" id="{729D699B-F13C-CAA2-DE6B-17D3E8C3F321}"/>
                </a:ext>
              </a:extLst>
            </p:cNvPr>
            <p:cNvSpPr/>
            <p:nvPr/>
          </p:nvSpPr>
          <p:spPr>
            <a:xfrm>
              <a:off x="8587739" y="5413248"/>
              <a:ext cx="621665" cy="584200"/>
            </a:xfrm>
            <a:custGeom>
              <a:avLst/>
              <a:gdLst/>
              <a:ahLst/>
              <a:cxnLst/>
              <a:rect l="l" t="t" r="r" b="b"/>
              <a:pathLst>
                <a:path w="621665" h="584200">
                  <a:moveTo>
                    <a:pt x="0" y="291845"/>
                  </a:moveTo>
                  <a:lnTo>
                    <a:pt x="4063" y="244500"/>
                  </a:lnTo>
                  <a:lnTo>
                    <a:pt x="15875" y="199593"/>
                  </a:lnTo>
                  <a:lnTo>
                    <a:pt x="34670" y="157733"/>
                  </a:lnTo>
                  <a:lnTo>
                    <a:pt x="59943" y="119506"/>
                  </a:lnTo>
                  <a:lnTo>
                    <a:pt x="91058" y="85470"/>
                  </a:lnTo>
                  <a:lnTo>
                    <a:pt x="127253" y="56260"/>
                  </a:lnTo>
                  <a:lnTo>
                    <a:pt x="167893" y="32511"/>
                  </a:lnTo>
                  <a:lnTo>
                    <a:pt x="212470" y="14858"/>
                  </a:lnTo>
                  <a:lnTo>
                    <a:pt x="260350" y="3809"/>
                  </a:lnTo>
                  <a:lnTo>
                    <a:pt x="310768" y="0"/>
                  </a:lnTo>
                  <a:lnTo>
                    <a:pt x="361187" y="3809"/>
                  </a:lnTo>
                  <a:lnTo>
                    <a:pt x="408939" y="14858"/>
                  </a:lnTo>
                  <a:lnTo>
                    <a:pt x="453516" y="32511"/>
                  </a:lnTo>
                  <a:lnTo>
                    <a:pt x="494283" y="56260"/>
                  </a:lnTo>
                  <a:lnTo>
                    <a:pt x="530478" y="85470"/>
                  </a:lnTo>
                  <a:lnTo>
                    <a:pt x="561466" y="119506"/>
                  </a:lnTo>
                  <a:lnTo>
                    <a:pt x="586739" y="157733"/>
                  </a:lnTo>
                  <a:lnTo>
                    <a:pt x="605662" y="199593"/>
                  </a:lnTo>
                  <a:lnTo>
                    <a:pt x="617346" y="244500"/>
                  </a:lnTo>
                  <a:lnTo>
                    <a:pt x="621537" y="291845"/>
                  </a:lnTo>
                  <a:lnTo>
                    <a:pt x="617346" y="339178"/>
                  </a:lnTo>
                  <a:lnTo>
                    <a:pt x="605662" y="384086"/>
                  </a:lnTo>
                  <a:lnTo>
                    <a:pt x="586739" y="425970"/>
                  </a:lnTo>
                  <a:lnTo>
                    <a:pt x="561466" y="464210"/>
                  </a:lnTo>
                  <a:lnTo>
                    <a:pt x="530478" y="498208"/>
                  </a:lnTo>
                  <a:lnTo>
                    <a:pt x="494283" y="527380"/>
                  </a:lnTo>
                  <a:lnTo>
                    <a:pt x="453516" y="551116"/>
                  </a:lnTo>
                  <a:lnTo>
                    <a:pt x="408939" y="568807"/>
                  </a:lnTo>
                  <a:lnTo>
                    <a:pt x="361187" y="579869"/>
                  </a:lnTo>
                  <a:lnTo>
                    <a:pt x="310768" y="583691"/>
                  </a:lnTo>
                  <a:lnTo>
                    <a:pt x="260350" y="579869"/>
                  </a:lnTo>
                  <a:lnTo>
                    <a:pt x="212470" y="568807"/>
                  </a:lnTo>
                  <a:lnTo>
                    <a:pt x="167893" y="551116"/>
                  </a:lnTo>
                  <a:lnTo>
                    <a:pt x="127253" y="527380"/>
                  </a:lnTo>
                  <a:lnTo>
                    <a:pt x="91058" y="498208"/>
                  </a:lnTo>
                  <a:lnTo>
                    <a:pt x="59943" y="464210"/>
                  </a:lnTo>
                  <a:lnTo>
                    <a:pt x="34670" y="425970"/>
                  </a:lnTo>
                  <a:lnTo>
                    <a:pt x="15875" y="384086"/>
                  </a:lnTo>
                  <a:lnTo>
                    <a:pt x="4063" y="339178"/>
                  </a:lnTo>
                  <a:lnTo>
                    <a:pt x="0" y="291845"/>
                  </a:lnTo>
                  <a:close/>
                </a:path>
              </a:pathLst>
            </a:custGeom>
            <a:ln w="635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90" name="object 61">
              <a:extLst>
                <a:ext uri="{FF2B5EF4-FFF2-40B4-BE49-F238E27FC236}">
                  <a16:creationId xmlns:a16="http://schemas.microsoft.com/office/drawing/2014/main" id="{F6754F82-298A-88FC-F74E-B184CC926A31}"/>
                </a:ext>
              </a:extLst>
            </p:cNvPr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837931" y="1853183"/>
              <a:ext cx="620268" cy="583691"/>
            </a:xfrm>
            <a:prstGeom prst="rect">
              <a:avLst/>
            </a:prstGeom>
          </p:spPr>
        </p:pic>
        <p:sp>
          <p:nvSpPr>
            <p:cNvPr id="1291" name="object 62">
              <a:extLst>
                <a:ext uri="{FF2B5EF4-FFF2-40B4-BE49-F238E27FC236}">
                  <a16:creationId xmlns:a16="http://schemas.microsoft.com/office/drawing/2014/main" id="{D0162323-F51F-DE69-4A93-9DC7C1CCE800}"/>
                </a:ext>
              </a:extLst>
            </p:cNvPr>
            <p:cNvSpPr/>
            <p:nvPr/>
          </p:nvSpPr>
          <p:spPr>
            <a:xfrm>
              <a:off x="7837931" y="1853183"/>
              <a:ext cx="620395" cy="584200"/>
            </a:xfrm>
            <a:custGeom>
              <a:avLst/>
              <a:gdLst/>
              <a:ahLst/>
              <a:cxnLst/>
              <a:rect l="l" t="t" r="r" b="b"/>
              <a:pathLst>
                <a:path w="620395" h="584200">
                  <a:moveTo>
                    <a:pt x="0" y="291845"/>
                  </a:moveTo>
                  <a:lnTo>
                    <a:pt x="4064" y="244475"/>
                  </a:lnTo>
                  <a:lnTo>
                    <a:pt x="15748" y="199643"/>
                  </a:lnTo>
                  <a:lnTo>
                    <a:pt x="34544" y="157733"/>
                  </a:lnTo>
                  <a:lnTo>
                    <a:pt x="59817" y="119506"/>
                  </a:lnTo>
                  <a:lnTo>
                    <a:pt x="90804" y="85470"/>
                  </a:lnTo>
                  <a:lnTo>
                    <a:pt x="126873" y="56261"/>
                  </a:lnTo>
                  <a:lnTo>
                    <a:pt x="167513" y="32512"/>
                  </a:lnTo>
                  <a:lnTo>
                    <a:pt x="211963" y="14858"/>
                  </a:lnTo>
                  <a:lnTo>
                    <a:pt x="259715" y="3810"/>
                  </a:lnTo>
                  <a:lnTo>
                    <a:pt x="310007" y="0"/>
                  </a:lnTo>
                  <a:lnTo>
                    <a:pt x="360299" y="3810"/>
                  </a:lnTo>
                  <a:lnTo>
                    <a:pt x="407924" y="14858"/>
                  </a:lnTo>
                  <a:lnTo>
                    <a:pt x="452374" y="32512"/>
                  </a:lnTo>
                  <a:lnTo>
                    <a:pt x="493014" y="56261"/>
                  </a:lnTo>
                  <a:lnTo>
                    <a:pt x="529209" y="85470"/>
                  </a:lnTo>
                  <a:lnTo>
                    <a:pt x="560197" y="119506"/>
                  </a:lnTo>
                  <a:lnTo>
                    <a:pt x="585343" y="157733"/>
                  </a:lnTo>
                  <a:lnTo>
                    <a:pt x="604139" y="199643"/>
                  </a:lnTo>
                  <a:lnTo>
                    <a:pt x="615950" y="244475"/>
                  </a:lnTo>
                  <a:lnTo>
                    <a:pt x="620014" y="291845"/>
                  </a:lnTo>
                  <a:lnTo>
                    <a:pt x="615950" y="339216"/>
                  </a:lnTo>
                  <a:lnTo>
                    <a:pt x="604139" y="384048"/>
                  </a:lnTo>
                  <a:lnTo>
                    <a:pt x="585343" y="425957"/>
                  </a:lnTo>
                  <a:lnTo>
                    <a:pt x="560197" y="464185"/>
                  </a:lnTo>
                  <a:lnTo>
                    <a:pt x="529209" y="498220"/>
                  </a:lnTo>
                  <a:lnTo>
                    <a:pt x="493014" y="527430"/>
                  </a:lnTo>
                  <a:lnTo>
                    <a:pt x="452374" y="551052"/>
                  </a:lnTo>
                  <a:lnTo>
                    <a:pt x="407924" y="568832"/>
                  </a:lnTo>
                  <a:lnTo>
                    <a:pt x="360299" y="579881"/>
                  </a:lnTo>
                  <a:lnTo>
                    <a:pt x="310007" y="583691"/>
                  </a:lnTo>
                  <a:lnTo>
                    <a:pt x="259715" y="579881"/>
                  </a:lnTo>
                  <a:lnTo>
                    <a:pt x="211963" y="568832"/>
                  </a:lnTo>
                  <a:lnTo>
                    <a:pt x="167513" y="551052"/>
                  </a:lnTo>
                  <a:lnTo>
                    <a:pt x="126873" y="527430"/>
                  </a:lnTo>
                  <a:lnTo>
                    <a:pt x="90804" y="498220"/>
                  </a:lnTo>
                  <a:lnTo>
                    <a:pt x="59817" y="464185"/>
                  </a:lnTo>
                  <a:lnTo>
                    <a:pt x="34544" y="425957"/>
                  </a:lnTo>
                  <a:lnTo>
                    <a:pt x="15748" y="384048"/>
                  </a:lnTo>
                  <a:lnTo>
                    <a:pt x="4064" y="339216"/>
                  </a:lnTo>
                  <a:lnTo>
                    <a:pt x="0" y="291845"/>
                  </a:lnTo>
                  <a:close/>
                </a:path>
              </a:pathLst>
            </a:custGeom>
            <a:ln w="635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92" name="object 63">
              <a:extLst>
                <a:ext uri="{FF2B5EF4-FFF2-40B4-BE49-F238E27FC236}">
                  <a16:creationId xmlns:a16="http://schemas.microsoft.com/office/drawing/2014/main" id="{571F94F9-36C2-6C3C-9EAE-A19106524C6F}"/>
                </a:ext>
              </a:extLst>
            </p:cNvPr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92608" y="5407151"/>
              <a:ext cx="461772" cy="376428"/>
            </a:xfrm>
            <a:prstGeom prst="rect">
              <a:avLst/>
            </a:prstGeom>
          </p:spPr>
        </p:pic>
      </p:grpSp>
      <p:sp>
        <p:nvSpPr>
          <p:cNvPr id="1293" name="object 64">
            <a:extLst>
              <a:ext uri="{FF2B5EF4-FFF2-40B4-BE49-F238E27FC236}">
                <a16:creationId xmlns:a16="http://schemas.microsoft.com/office/drawing/2014/main" id="{C2947181-5A6E-5FCB-4258-42A9292555F2}"/>
              </a:ext>
            </a:extLst>
          </p:cNvPr>
          <p:cNvSpPr txBox="1"/>
          <p:nvPr/>
        </p:nvSpPr>
        <p:spPr>
          <a:xfrm>
            <a:off x="2057847" y="5856706"/>
            <a:ext cx="70802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0" dirty="0">
                <a:solidFill>
                  <a:srgbClr val="5F5F5F"/>
                </a:solidFill>
                <a:latin typeface="Calibri"/>
                <a:cs typeface="Calibri"/>
              </a:rPr>
              <a:t>SMTP</a:t>
            </a:r>
            <a:r>
              <a:rPr sz="1050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F5F5F"/>
                </a:solidFill>
                <a:latin typeface="Calibri"/>
                <a:cs typeface="Calibri"/>
              </a:rPr>
              <a:t>Server</a:t>
            </a:r>
            <a:endParaRPr sz="1050">
              <a:latin typeface="Calibri"/>
              <a:cs typeface="Calibri"/>
            </a:endParaRPr>
          </a:p>
        </p:txBody>
      </p:sp>
      <p:grpSp>
        <p:nvGrpSpPr>
          <p:cNvPr id="1294" name="object 65">
            <a:extLst>
              <a:ext uri="{FF2B5EF4-FFF2-40B4-BE49-F238E27FC236}">
                <a16:creationId xmlns:a16="http://schemas.microsoft.com/office/drawing/2014/main" id="{1592F80D-605B-C1A6-4787-2326E2DD1CBE}"/>
              </a:ext>
            </a:extLst>
          </p:cNvPr>
          <p:cNvGrpSpPr/>
          <p:nvPr/>
        </p:nvGrpSpPr>
        <p:grpSpPr>
          <a:xfrm>
            <a:off x="3478646" y="2035296"/>
            <a:ext cx="6530291" cy="3511401"/>
            <a:chOff x="806195" y="2299610"/>
            <a:chExt cx="6530291" cy="3511401"/>
          </a:xfrm>
        </p:grpSpPr>
        <p:pic>
          <p:nvPicPr>
            <p:cNvPr id="1295" name="object 66">
              <a:extLst>
                <a:ext uri="{FF2B5EF4-FFF2-40B4-BE49-F238E27FC236}">
                  <a16:creationId xmlns:a16="http://schemas.microsoft.com/office/drawing/2014/main" id="{2930C074-28FC-D83D-C31D-EA4A268FDEE6}"/>
                </a:ext>
              </a:extLst>
            </p:cNvPr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368551" y="5474208"/>
              <a:ext cx="268223" cy="336803"/>
            </a:xfrm>
            <a:prstGeom prst="rect">
              <a:avLst/>
            </a:prstGeom>
          </p:spPr>
        </p:pic>
        <p:sp>
          <p:nvSpPr>
            <p:cNvPr id="1296" name="object 67">
              <a:extLst>
                <a:ext uri="{FF2B5EF4-FFF2-40B4-BE49-F238E27FC236}">
                  <a16:creationId xmlns:a16="http://schemas.microsoft.com/office/drawing/2014/main" id="{280C1BF2-5488-C2CC-DF66-7A63CB84D28A}"/>
                </a:ext>
              </a:extLst>
            </p:cNvPr>
            <p:cNvSpPr/>
            <p:nvPr/>
          </p:nvSpPr>
          <p:spPr>
            <a:xfrm>
              <a:off x="806195" y="5603748"/>
              <a:ext cx="536575" cy="76200"/>
            </a:xfrm>
            <a:custGeom>
              <a:avLst/>
              <a:gdLst/>
              <a:ahLst/>
              <a:cxnLst/>
              <a:rect l="l" t="t" r="r" b="b"/>
              <a:pathLst>
                <a:path w="536575" h="76200">
                  <a:moveTo>
                    <a:pt x="460260" y="0"/>
                  </a:moveTo>
                  <a:lnTo>
                    <a:pt x="460260" y="26987"/>
                  </a:lnTo>
                  <a:lnTo>
                    <a:pt x="76187" y="26987"/>
                  </a:lnTo>
                  <a:lnTo>
                    <a:pt x="76187" y="0"/>
                  </a:lnTo>
                  <a:lnTo>
                    <a:pt x="0" y="38099"/>
                  </a:lnTo>
                  <a:lnTo>
                    <a:pt x="76187" y="76199"/>
                  </a:lnTo>
                  <a:lnTo>
                    <a:pt x="76187" y="49212"/>
                  </a:lnTo>
                  <a:lnTo>
                    <a:pt x="460260" y="49212"/>
                  </a:lnTo>
                  <a:lnTo>
                    <a:pt x="460260" y="76199"/>
                  </a:lnTo>
                  <a:lnTo>
                    <a:pt x="536448" y="38099"/>
                  </a:lnTo>
                  <a:lnTo>
                    <a:pt x="4602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97" name="object 68">
              <a:extLst>
                <a:ext uri="{FF2B5EF4-FFF2-40B4-BE49-F238E27FC236}">
                  <a16:creationId xmlns:a16="http://schemas.microsoft.com/office/drawing/2014/main" id="{9D4A3EDE-EE3A-C91A-D2E3-2196D4414009}"/>
                </a:ext>
              </a:extLst>
            </p:cNvPr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716218" y="4444519"/>
              <a:ext cx="620268" cy="583692"/>
            </a:xfrm>
            <a:prstGeom prst="rect">
              <a:avLst/>
            </a:prstGeom>
          </p:spPr>
        </p:pic>
        <p:pic>
          <p:nvPicPr>
            <p:cNvPr id="1298" name="object 69">
              <a:extLst>
                <a:ext uri="{FF2B5EF4-FFF2-40B4-BE49-F238E27FC236}">
                  <a16:creationId xmlns:a16="http://schemas.microsoft.com/office/drawing/2014/main" id="{1003B84F-6080-EECE-95BE-F100E7314096}"/>
                </a:ext>
              </a:extLst>
            </p:cNvPr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333696" y="2299610"/>
              <a:ext cx="621791" cy="585215"/>
            </a:xfrm>
            <a:prstGeom prst="rect">
              <a:avLst/>
            </a:prstGeom>
          </p:spPr>
        </p:pic>
      </p:grpSp>
      <p:sp>
        <p:nvSpPr>
          <p:cNvPr id="1299" name="object 71">
            <a:extLst>
              <a:ext uri="{FF2B5EF4-FFF2-40B4-BE49-F238E27FC236}">
                <a16:creationId xmlns:a16="http://schemas.microsoft.com/office/drawing/2014/main" id="{A51C9A4A-11DC-4CAC-0FBD-3DEACC028BD2}"/>
              </a:ext>
            </a:extLst>
          </p:cNvPr>
          <p:cNvSpPr txBox="1"/>
          <p:nvPr/>
        </p:nvSpPr>
        <p:spPr>
          <a:xfrm>
            <a:off x="3340801" y="422020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00" name="object 72">
            <a:extLst>
              <a:ext uri="{FF2B5EF4-FFF2-40B4-BE49-F238E27FC236}">
                <a16:creationId xmlns:a16="http://schemas.microsoft.com/office/drawing/2014/main" id="{CF0CE956-AA23-A747-047C-7C841DDD8491}"/>
              </a:ext>
            </a:extLst>
          </p:cNvPr>
          <p:cNvSpPr txBox="1"/>
          <p:nvPr/>
        </p:nvSpPr>
        <p:spPr>
          <a:xfrm>
            <a:off x="8242049" y="217804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2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301" name="object 73">
            <a:extLst>
              <a:ext uri="{FF2B5EF4-FFF2-40B4-BE49-F238E27FC236}">
                <a16:creationId xmlns:a16="http://schemas.microsoft.com/office/drawing/2014/main" id="{C4D09509-72C6-6C49-7490-7413A2FFD8E5}"/>
              </a:ext>
            </a:extLst>
          </p:cNvPr>
          <p:cNvSpPr txBox="1"/>
          <p:nvPr/>
        </p:nvSpPr>
        <p:spPr>
          <a:xfrm>
            <a:off x="8171247" y="130174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4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302" name="object 74">
            <a:extLst>
              <a:ext uri="{FF2B5EF4-FFF2-40B4-BE49-F238E27FC236}">
                <a16:creationId xmlns:a16="http://schemas.microsoft.com/office/drawing/2014/main" id="{8FE82CE6-7218-71E4-9148-A7EA01869338}"/>
              </a:ext>
            </a:extLst>
          </p:cNvPr>
          <p:cNvSpPr txBox="1"/>
          <p:nvPr/>
        </p:nvSpPr>
        <p:spPr>
          <a:xfrm>
            <a:off x="9630186" y="432955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3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303" name="object 75">
            <a:extLst>
              <a:ext uri="{FF2B5EF4-FFF2-40B4-BE49-F238E27FC236}">
                <a16:creationId xmlns:a16="http://schemas.microsoft.com/office/drawing/2014/main" id="{6C3B260C-9162-DDB7-FBE4-310BFFFD6081}"/>
              </a:ext>
            </a:extLst>
          </p:cNvPr>
          <p:cNvSpPr txBox="1"/>
          <p:nvPr/>
        </p:nvSpPr>
        <p:spPr>
          <a:xfrm>
            <a:off x="8921055" y="487311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04" name="object 76">
            <a:extLst>
              <a:ext uri="{FF2B5EF4-FFF2-40B4-BE49-F238E27FC236}">
                <a16:creationId xmlns:a16="http://schemas.microsoft.com/office/drawing/2014/main" id="{976CF2A6-CB50-6F3E-E790-B7C8F575F058}"/>
              </a:ext>
            </a:extLst>
          </p:cNvPr>
          <p:cNvSpPr/>
          <p:nvPr/>
        </p:nvSpPr>
        <p:spPr>
          <a:xfrm>
            <a:off x="3153096" y="2663062"/>
            <a:ext cx="1400175" cy="2550795"/>
          </a:xfrm>
          <a:custGeom>
            <a:avLst/>
            <a:gdLst/>
            <a:ahLst/>
            <a:cxnLst/>
            <a:rect l="l" t="t" r="r" b="b"/>
            <a:pathLst>
              <a:path w="1400175" h="2550795">
                <a:moveTo>
                  <a:pt x="76200" y="2474467"/>
                </a:moveTo>
                <a:lnTo>
                  <a:pt x="0" y="2512567"/>
                </a:lnTo>
                <a:lnTo>
                  <a:pt x="76200" y="2550667"/>
                </a:lnTo>
                <a:lnTo>
                  <a:pt x="76200" y="2522092"/>
                </a:lnTo>
                <a:lnTo>
                  <a:pt x="63500" y="2522092"/>
                </a:lnTo>
                <a:lnTo>
                  <a:pt x="63500" y="2503042"/>
                </a:lnTo>
                <a:lnTo>
                  <a:pt x="76200" y="2503042"/>
                </a:lnTo>
                <a:lnTo>
                  <a:pt x="76200" y="2474467"/>
                </a:lnTo>
                <a:close/>
              </a:path>
              <a:path w="1400175" h="2550795">
                <a:moveTo>
                  <a:pt x="76200" y="2503042"/>
                </a:moveTo>
                <a:lnTo>
                  <a:pt x="63500" y="2503042"/>
                </a:lnTo>
                <a:lnTo>
                  <a:pt x="63500" y="2522092"/>
                </a:lnTo>
                <a:lnTo>
                  <a:pt x="76200" y="2522092"/>
                </a:lnTo>
                <a:lnTo>
                  <a:pt x="76200" y="2503042"/>
                </a:lnTo>
                <a:close/>
              </a:path>
              <a:path w="1400175" h="2550795">
                <a:moveTo>
                  <a:pt x="1352169" y="2503042"/>
                </a:moveTo>
                <a:lnTo>
                  <a:pt x="76200" y="2503042"/>
                </a:lnTo>
                <a:lnTo>
                  <a:pt x="76200" y="2522092"/>
                </a:lnTo>
                <a:lnTo>
                  <a:pt x="1371219" y="2522092"/>
                </a:lnTo>
                <a:lnTo>
                  <a:pt x="1371219" y="2512567"/>
                </a:lnTo>
                <a:lnTo>
                  <a:pt x="1352169" y="2512567"/>
                </a:lnTo>
                <a:lnTo>
                  <a:pt x="1352169" y="2503042"/>
                </a:lnTo>
                <a:close/>
              </a:path>
              <a:path w="1400175" h="2550795">
                <a:moveTo>
                  <a:pt x="1371219" y="63500"/>
                </a:moveTo>
                <a:lnTo>
                  <a:pt x="1352169" y="63500"/>
                </a:lnTo>
                <a:lnTo>
                  <a:pt x="1352169" y="2512567"/>
                </a:lnTo>
                <a:lnTo>
                  <a:pt x="1361694" y="2503042"/>
                </a:lnTo>
                <a:lnTo>
                  <a:pt x="1371219" y="2503042"/>
                </a:lnTo>
                <a:lnTo>
                  <a:pt x="1371219" y="63500"/>
                </a:lnTo>
                <a:close/>
              </a:path>
              <a:path w="1400175" h="2550795">
                <a:moveTo>
                  <a:pt x="1371219" y="2503042"/>
                </a:moveTo>
                <a:lnTo>
                  <a:pt x="1361694" y="2503042"/>
                </a:lnTo>
                <a:lnTo>
                  <a:pt x="1352169" y="2512567"/>
                </a:lnTo>
                <a:lnTo>
                  <a:pt x="1371219" y="2512567"/>
                </a:lnTo>
                <a:lnTo>
                  <a:pt x="1371219" y="2503042"/>
                </a:lnTo>
                <a:close/>
              </a:path>
              <a:path w="1400175" h="2550795">
                <a:moveTo>
                  <a:pt x="1361694" y="0"/>
                </a:moveTo>
                <a:lnTo>
                  <a:pt x="1323594" y="76200"/>
                </a:lnTo>
                <a:lnTo>
                  <a:pt x="1352169" y="76200"/>
                </a:lnTo>
                <a:lnTo>
                  <a:pt x="1352169" y="63500"/>
                </a:lnTo>
                <a:lnTo>
                  <a:pt x="1393444" y="63500"/>
                </a:lnTo>
                <a:lnTo>
                  <a:pt x="1361694" y="0"/>
                </a:lnTo>
                <a:close/>
              </a:path>
              <a:path w="1400175" h="2550795">
                <a:moveTo>
                  <a:pt x="1393444" y="63500"/>
                </a:moveTo>
                <a:lnTo>
                  <a:pt x="1371219" y="63500"/>
                </a:lnTo>
                <a:lnTo>
                  <a:pt x="1371219" y="76200"/>
                </a:lnTo>
                <a:lnTo>
                  <a:pt x="1399794" y="76200"/>
                </a:lnTo>
                <a:lnTo>
                  <a:pt x="1393444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9" name="object 15">
            <a:extLst>
              <a:ext uri="{FF2B5EF4-FFF2-40B4-BE49-F238E27FC236}">
                <a16:creationId xmlns:a16="http://schemas.microsoft.com/office/drawing/2014/main" id="{7FBC4413-2EA8-F462-4BEA-4D8DCE20193A}"/>
              </a:ext>
            </a:extLst>
          </p:cNvPr>
          <p:cNvSpPr txBox="1"/>
          <p:nvPr/>
        </p:nvSpPr>
        <p:spPr>
          <a:xfrm>
            <a:off x="10389775" y="868363"/>
            <a:ext cx="10369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alibri"/>
                <a:cs typeface="Calibri"/>
              </a:rPr>
              <a:t>Secure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Zone</a:t>
            </a:r>
            <a:endParaRPr sz="1600" dirty="0">
              <a:latin typeface="Calibri"/>
              <a:cs typeface="Calibri"/>
            </a:endParaRPr>
          </a:p>
        </p:txBody>
      </p:sp>
      <p:grpSp>
        <p:nvGrpSpPr>
          <p:cNvPr id="1380" name="object 17">
            <a:extLst>
              <a:ext uri="{FF2B5EF4-FFF2-40B4-BE49-F238E27FC236}">
                <a16:creationId xmlns:a16="http://schemas.microsoft.com/office/drawing/2014/main" id="{25738159-D8BC-6755-4130-6864124478E7}"/>
              </a:ext>
            </a:extLst>
          </p:cNvPr>
          <p:cNvGrpSpPr/>
          <p:nvPr/>
        </p:nvGrpSpPr>
        <p:grpSpPr>
          <a:xfrm>
            <a:off x="4274749" y="2146280"/>
            <a:ext cx="7347584" cy="2820670"/>
            <a:chOff x="4173149" y="2803504"/>
            <a:chExt cx="7347584" cy="2820670"/>
          </a:xfrm>
        </p:grpSpPr>
        <p:sp>
          <p:nvSpPr>
            <p:cNvPr id="1381" name="object 18">
              <a:extLst>
                <a:ext uri="{FF2B5EF4-FFF2-40B4-BE49-F238E27FC236}">
                  <a16:creationId xmlns:a16="http://schemas.microsoft.com/office/drawing/2014/main" id="{F8170B5D-D369-77AC-1292-445CEE475E78}"/>
                </a:ext>
              </a:extLst>
            </p:cNvPr>
            <p:cNvSpPr/>
            <p:nvPr/>
          </p:nvSpPr>
          <p:spPr>
            <a:xfrm>
              <a:off x="6248399" y="3510979"/>
              <a:ext cx="1790700" cy="98425"/>
            </a:xfrm>
            <a:custGeom>
              <a:avLst/>
              <a:gdLst/>
              <a:ahLst/>
              <a:cxnLst/>
              <a:rect l="l" t="t" r="r" b="b"/>
              <a:pathLst>
                <a:path w="1790700" h="98425">
                  <a:moveTo>
                    <a:pt x="76700" y="0"/>
                  </a:moveTo>
                  <a:lnTo>
                    <a:pt x="0" y="37082"/>
                  </a:lnTo>
                  <a:lnTo>
                    <a:pt x="75686" y="76193"/>
                  </a:lnTo>
                  <a:lnTo>
                    <a:pt x="76045" y="49207"/>
                  </a:lnTo>
                  <a:lnTo>
                    <a:pt x="1714359" y="70992"/>
                  </a:lnTo>
                  <a:lnTo>
                    <a:pt x="1713999" y="97979"/>
                  </a:lnTo>
                  <a:lnTo>
                    <a:pt x="1790700" y="60895"/>
                  </a:lnTo>
                  <a:lnTo>
                    <a:pt x="1715013" y="21785"/>
                  </a:lnTo>
                  <a:lnTo>
                    <a:pt x="1714654" y="48770"/>
                  </a:lnTo>
                  <a:lnTo>
                    <a:pt x="76340" y="26984"/>
                  </a:lnTo>
                  <a:lnTo>
                    <a:pt x="767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82" name="object 19">
              <a:extLst>
                <a:ext uri="{FF2B5EF4-FFF2-40B4-BE49-F238E27FC236}">
                  <a16:creationId xmlns:a16="http://schemas.microsoft.com/office/drawing/2014/main" id="{2427506A-D229-5532-0981-16D0DA576000}"/>
                </a:ext>
              </a:extLst>
            </p:cNvPr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603644" y="2803504"/>
              <a:ext cx="3917052" cy="1907293"/>
            </a:xfrm>
            <a:prstGeom prst="rect">
              <a:avLst/>
            </a:prstGeom>
          </p:spPr>
        </p:pic>
        <p:pic>
          <p:nvPicPr>
            <p:cNvPr id="1383" name="object 20">
              <a:extLst>
                <a:ext uri="{FF2B5EF4-FFF2-40B4-BE49-F238E27FC236}">
                  <a16:creationId xmlns:a16="http://schemas.microsoft.com/office/drawing/2014/main" id="{B4F964F1-C6A7-3BFD-36C4-3230E1F3F140}"/>
                </a:ext>
              </a:extLst>
            </p:cNvPr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176324" y="5364914"/>
              <a:ext cx="2357376" cy="255602"/>
            </a:xfrm>
            <a:prstGeom prst="rect">
              <a:avLst/>
            </a:prstGeom>
          </p:spPr>
        </p:pic>
        <p:sp>
          <p:nvSpPr>
            <p:cNvPr id="1384" name="object 21">
              <a:extLst>
                <a:ext uri="{FF2B5EF4-FFF2-40B4-BE49-F238E27FC236}">
                  <a16:creationId xmlns:a16="http://schemas.microsoft.com/office/drawing/2014/main" id="{3257C12F-FAB1-1BD0-F116-AC42C1B3D2EF}"/>
                </a:ext>
              </a:extLst>
            </p:cNvPr>
            <p:cNvSpPr/>
            <p:nvPr/>
          </p:nvSpPr>
          <p:spPr>
            <a:xfrm>
              <a:off x="4176324" y="5364914"/>
              <a:ext cx="2357755" cy="255904"/>
            </a:xfrm>
            <a:custGeom>
              <a:avLst/>
              <a:gdLst/>
              <a:ahLst/>
              <a:cxnLst/>
              <a:rect l="l" t="t" r="r" b="b"/>
              <a:pathLst>
                <a:path w="2357754" h="255904">
                  <a:moveTo>
                    <a:pt x="2325427" y="255599"/>
                  </a:moveTo>
                  <a:lnTo>
                    <a:pt x="2312990" y="245556"/>
                  </a:lnTo>
                  <a:lnTo>
                    <a:pt x="2302835" y="218167"/>
                  </a:lnTo>
                  <a:lnTo>
                    <a:pt x="2295988" y="177545"/>
                  </a:lnTo>
                  <a:lnTo>
                    <a:pt x="2293477" y="127799"/>
                  </a:lnTo>
                  <a:lnTo>
                    <a:pt x="2295988" y="78054"/>
                  </a:lnTo>
                  <a:lnTo>
                    <a:pt x="2302835" y="37431"/>
                  </a:lnTo>
                  <a:lnTo>
                    <a:pt x="2312990" y="10043"/>
                  </a:lnTo>
                  <a:lnTo>
                    <a:pt x="2325427" y="0"/>
                  </a:lnTo>
                  <a:lnTo>
                    <a:pt x="2337863" y="10043"/>
                  </a:lnTo>
                  <a:lnTo>
                    <a:pt x="2348019" y="37431"/>
                  </a:lnTo>
                  <a:lnTo>
                    <a:pt x="2354866" y="78054"/>
                  </a:lnTo>
                  <a:lnTo>
                    <a:pt x="2357377" y="127799"/>
                  </a:lnTo>
                  <a:lnTo>
                    <a:pt x="2354866" y="177545"/>
                  </a:lnTo>
                  <a:lnTo>
                    <a:pt x="2348019" y="218167"/>
                  </a:lnTo>
                  <a:lnTo>
                    <a:pt x="2337863" y="245556"/>
                  </a:lnTo>
                  <a:lnTo>
                    <a:pt x="2325427" y="255599"/>
                  </a:lnTo>
                  <a:close/>
                </a:path>
                <a:path w="2357754" h="255904">
                  <a:moveTo>
                    <a:pt x="2325427" y="255599"/>
                  </a:moveTo>
                  <a:lnTo>
                    <a:pt x="31950" y="255599"/>
                  </a:lnTo>
                  <a:lnTo>
                    <a:pt x="19513" y="245556"/>
                  </a:lnTo>
                  <a:lnTo>
                    <a:pt x="9358" y="218167"/>
                  </a:lnTo>
                  <a:lnTo>
                    <a:pt x="2510" y="177545"/>
                  </a:lnTo>
                  <a:lnTo>
                    <a:pt x="0" y="127799"/>
                  </a:lnTo>
                  <a:lnTo>
                    <a:pt x="2510" y="78054"/>
                  </a:lnTo>
                  <a:lnTo>
                    <a:pt x="9358" y="37431"/>
                  </a:lnTo>
                  <a:lnTo>
                    <a:pt x="19513" y="10043"/>
                  </a:lnTo>
                  <a:lnTo>
                    <a:pt x="31950" y="0"/>
                  </a:lnTo>
                  <a:lnTo>
                    <a:pt x="2325427" y="2"/>
                  </a:lnTo>
                </a:path>
              </a:pathLst>
            </a:custGeom>
            <a:ln w="6350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95" name="object 14">
            <a:extLst>
              <a:ext uri="{FF2B5EF4-FFF2-40B4-BE49-F238E27FC236}">
                <a16:creationId xmlns:a16="http://schemas.microsoft.com/office/drawing/2014/main" id="{9C9C67E4-35E9-B654-E44D-838619B61930}"/>
              </a:ext>
            </a:extLst>
          </p:cNvPr>
          <p:cNvSpPr txBox="1"/>
          <p:nvPr/>
        </p:nvSpPr>
        <p:spPr>
          <a:xfrm>
            <a:off x="6907212" y="2470129"/>
            <a:ext cx="744220" cy="33210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6510">
              <a:lnSpc>
                <a:spcPts val="1195"/>
              </a:lnSpc>
              <a:spcBef>
                <a:spcPts val="114"/>
              </a:spcBef>
            </a:pPr>
            <a:r>
              <a:rPr sz="1050" b="1" spc="-5" dirty="0">
                <a:latin typeface="Calibri"/>
                <a:cs typeface="Calibri"/>
              </a:rPr>
              <a:t>WebServices</a:t>
            </a:r>
            <a:endParaRPr sz="1050" dirty="0">
              <a:latin typeface="Calibri"/>
              <a:cs typeface="Calibri"/>
            </a:endParaRPr>
          </a:p>
          <a:p>
            <a:pPr marL="12700">
              <a:lnSpc>
                <a:spcPts val="1195"/>
              </a:lnSpc>
            </a:pPr>
            <a:r>
              <a:rPr sz="1050" spc="-5" dirty="0">
                <a:solidFill>
                  <a:srgbClr val="FF0000"/>
                </a:solidFill>
                <a:latin typeface="Calibri"/>
                <a:cs typeface="Calibri"/>
              </a:rPr>
              <a:t>&lt;SOAP/Rest&gt;</a:t>
            </a:r>
            <a:endParaRPr sz="1050" dirty="0">
              <a:latin typeface="Calibri"/>
              <a:cs typeface="Calibri"/>
            </a:endParaRPr>
          </a:p>
        </p:txBody>
      </p:sp>
      <p:sp>
        <p:nvSpPr>
          <p:cNvPr id="1396" name="object 10">
            <a:extLst>
              <a:ext uri="{FF2B5EF4-FFF2-40B4-BE49-F238E27FC236}">
                <a16:creationId xmlns:a16="http://schemas.microsoft.com/office/drawing/2014/main" id="{150B0D41-F517-37A1-851B-C20B457D805C}"/>
              </a:ext>
            </a:extLst>
          </p:cNvPr>
          <p:cNvSpPr txBox="1"/>
          <p:nvPr/>
        </p:nvSpPr>
        <p:spPr>
          <a:xfrm>
            <a:off x="6719093" y="3013054"/>
            <a:ext cx="1464945" cy="315727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88595" marR="5080" indent="-176530">
              <a:lnSpc>
                <a:spcPts val="1130"/>
              </a:lnSpc>
              <a:spcBef>
                <a:spcPts val="260"/>
              </a:spcBef>
            </a:pPr>
            <a:r>
              <a:rPr sz="1050" b="1" dirty="0">
                <a:latin typeface="Calibri"/>
                <a:cs typeface="Calibri"/>
              </a:rPr>
              <a:t>Export</a:t>
            </a:r>
            <a:r>
              <a:rPr sz="1050" b="1" spc="-25" dirty="0">
                <a:latin typeface="Calibri"/>
                <a:cs typeface="Calibri"/>
              </a:rPr>
              <a:t> </a:t>
            </a:r>
            <a:r>
              <a:rPr sz="1050" b="1" spc="5" dirty="0">
                <a:latin typeface="Calibri"/>
                <a:cs typeface="Calibri"/>
              </a:rPr>
              <a:t>–</a:t>
            </a:r>
            <a:r>
              <a:rPr sz="1050" b="1" spc="-20" dirty="0">
                <a:latin typeface="Calibri"/>
                <a:cs typeface="Calibri"/>
              </a:rPr>
              <a:t> </a:t>
            </a:r>
            <a:r>
              <a:rPr sz="1050" b="1" spc="-5" dirty="0">
                <a:latin typeface="Calibri"/>
                <a:cs typeface="Calibri"/>
              </a:rPr>
              <a:t>Import</a:t>
            </a:r>
            <a:r>
              <a:rPr sz="1050" b="1" spc="-20" dirty="0">
                <a:latin typeface="Calibri"/>
                <a:cs typeface="Calibri"/>
              </a:rPr>
              <a:t> </a:t>
            </a:r>
            <a:r>
              <a:rPr sz="1050" b="1" spc="-5" dirty="0">
                <a:latin typeface="Calibri"/>
                <a:cs typeface="Calibri"/>
              </a:rPr>
              <a:t>Services</a:t>
            </a:r>
            <a:r>
              <a:rPr sz="1050" b="1" spc="-10" dirty="0">
                <a:latin typeface="Calibri"/>
                <a:cs typeface="Calibri"/>
              </a:rPr>
              <a:t> </a:t>
            </a:r>
            <a:r>
              <a:rPr sz="1050" b="1" spc="5" dirty="0">
                <a:latin typeface="Calibri"/>
                <a:cs typeface="Calibri"/>
              </a:rPr>
              <a:t>/ </a:t>
            </a:r>
            <a:r>
              <a:rPr sz="1050" b="1" spc="-220" dirty="0">
                <a:latin typeface="Calibri"/>
                <a:cs typeface="Calibri"/>
              </a:rPr>
              <a:t> </a:t>
            </a:r>
            <a:r>
              <a:rPr sz="1050" b="1" dirty="0">
                <a:latin typeface="Calibri"/>
                <a:cs typeface="Calibri"/>
              </a:rPr>
              <a:t>File</a:t>
            </a:r>
            <a:r>
              <a:rPr sz="1050" b="1" spc="-20" dirty="0">
                <a:latin typeface="Calibri"/>
                <a:cs typeface="Calibri"/>
              </a:rPr>
              <a:t> </a:t>
            </a:r>
            <a:r>
              <a:rPr sz="1050" b="1" spc="-5" dirty="0">
                <a:latin typeface="Calibri"/>
                <a:cs typeface="Calibri"/>
              </a:rPr>
              <a:t>Loader</a:t>
            </a:r>
            <a:r>
              <a:rPr sz="1050" b="1" spc="-10" dirty="0">
                <a:latin typeface="Calibri"/>
                <a:cs typeface="Calibri"/>
              </a:rPr>
              <a:t> </a:t>
            </a:r>
            <a:r>
              <a:rPr sz="1050" b="1" spc="-5" dirty="0">
                <a:latin typeface="Calibri"/>
                <a:cs typeface="Calibri"/>
              </a:rPr>
              <a:t>Services</a:t>
            </a:r>
            <a:endParaRPr sz="1050" dirty="0">
              <a:latin typeface="Calibri"/>
              <a:cs typeface="Calibri"/>
            </a:endParaRPr>
          </a:p>
        </p:txBody>
      </p:sp>
      <p:sp>
        <p:nvSpPr>
          <p:cNvPr id="1397" name="object 38">
            <a:extLst>
              <a:ext uri="{FF2B5EF4-FFF2-40B4-BE49-F238E27FC236}">
                <a16:creationId xmlns:a16="http://schemas.microsoft.com/office/drawing/2014/main" id="{0EAAF5A4-259A-443C-7615-F57459ED45D6}"/>
              </a:ext>
            </a:extLst>
          </p:cNvPr>
          <p:cNvSpPr txBox="1"/>
          <p:nvPr/>
        </p:nvSpPr>
        <p:spPr>
          <a:xfrm>
            <a:off x="9116377" y="2809559"/>
            <a:ext cx="955675" cy="45529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73660">
              <a:lnSpc>
                <a:spcPct val="101200"/>
              </a:lnSpc>
              <a:spcBef>
                <a:spcPts val="80"/>
              </a:spcBef>
            </a:pPr>
            <a:r>
              <a:rPr sz="1400" spc="-10" dirty="0">
                <a:latin typeface="Calibri"/>
                <a:cs typeface="Calibri"/>
              </a:rPr>
              <a:t>Oracle </a:t>
            </a:r>
            <a:r>
              <a:rPr sz="1400" dirty="0">
                <a:latin typeface="Calibri"/>
                <a:cs typeface="Calibri"/>
              </a:rPr>
              <a:t>ERP 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Fusion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Cloud</a:t>
            </a:r>
            <a:endParaRPr sz="1400" dirty="0">
              <a:latin typeface="Calibri"/>
              <a:cs typeface="Calibri"/>
            </a:endParaRPr>
          </a:p>
        </p:txBody>
      </p:sp>
      <p:grpSp>
        <p:nvGrpSpPr>
          <p:cNvPr id="1403" name="object 11">
            <a:extLst>
              <a:ext uri="{FF2B5EF4-FFF2-40B4-BE49-F238E27FC236}">
                <a16:creationId xmlns:a16="http://schemas.microsoft.com/office/drawing/2014/main" id="{0025B8E2-677F-8B4E-4A19-CECA5777E472}"/>
              </a:ext>
            </a:extLst>
          </p:cNvPr>
          <p:cNvGrpSpPr/>
          <p:nvPr/>
        </p:nvGrpSpPr>
        <p:grpSpPr>
          <a:xfrm>
            <a:off x="7121525" y="1971676"/>
            <a:ext cx="4953000" cy="2081530"/>
            <a:chOff x="7019925" y="2628900"/>
            <a:chExt cx="4953000" cy="2081530"/>
          </a:xfrm>
        </p:grpSpPr>
        <p:pic>
          <p:nvPicPr>
            <p:cNvPr id="1404" name="object 12">
              <a:extLst>
                <a:ext uri="{FF2B5EF4-FFF2-40B4-BE49-F238E27FC236}">
                  <a16:creationId xmlns:a16="http://schemas.microsoft.com/office/drawing/2014/main" id="{59EA59F5-DEFA-3811-15C7-AD3A147013F6}"/>
                </a:ext>
              </a:extLst>
            </p:cNvPr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9427982" y="2628900"/>
              <a:ext cx="2544942" cy="1225138"/>
            </a:xfrm>
            <a:prstGeom prst="rect">
              <a:avLst/>
            </a:prstGeom>
          </p:spPr>
        </p:pic>
        <p:pic>
          <p:nvPicPr>
            <p:cNvPr id="1405" name="object 13">
              <a:extLst>
                <a:ext uri="{FF2B5EF4-FFF2-40B4-BE49-F238E27FC236}">
                  <a16:creationId xmlns:a16="http://schemas.microsoft.com/office/drawing/2014/main" id="{05967353-9E16-490A-A19F-9B8B9053D915}"/>
                </a:ext>
              </a:extLst>
            </p:cNvPr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019925" y="3846428"/>
              <a:ext cx="1793142" cy="8636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8647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AB2FF5-C6C8-8D58-6F0E-E6CA4E60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8A2862-3F76-A440-FC46-CD0B11249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7C15A4A-490E-B1EA-408E-52513EFCABE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809"/>
            <a:ext cx="12192000" cy="6854382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3A45D7F6-0478-71BB-A374-30F13653BBDB}"/>
              </a:ext>
            </a:extLst>
          </p:cNvPr>
          <p:cNvSpPr txBox="1">
            <a:spLocks/>
          </p:cNvSpPr>
          <p:nvPr/>
        </p:nvSpPr>
        <p:spPr>
          <a:xfrm>
            <a:off x="3591343" y="2781387"/>
            <a:ext cx="4774565" cy="64761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6600" b="1" i="0">
                <a:solidFill>
                  <a:srgbClr val="000749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algn="ctr">
              <a:spcBef>
                <a:spcPts val="130"/>
              </a:spcBef>
            </a:pPr>
            <a:r>
              <a:rPr lang="es-MX" sz="4100" spc="15" dirty="0">
                <a:solidFill>
                  <a:srgbClr val="002060"/>
                </a:solidFill>
                <a:latin typeface="+mj-lt"/>
                <a:cs typeface="+mj-cs"/>
              </a:rPr>
              <a:t>¡ GRACIAS ! …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C9E5EAF7-E57E-1215-FF95-2CD06A4AFD3A}"/>
              </a:ext>
            </a:extLst>
          </p:cNvPr>
          <p:cNvSpPr/>
          <p:nvPr/>
        </p:nvSpPr>
        <p:spPr>
          <a:xfrm>
            <a:off x="5401727" y="3623406"/>
            <a:ext cx="1153795" cy="67945"/>
          </a:xfrm>
          <a:custGeom>
            <a:avLst/>
            <a:gdLst/>
            <a:ahLst/>
            <a:cxnLst/>
            <a:rect l="l" t="t" r="r" b="b"/>
            <a:pathLst>
              <a:path w="1153795" h="67944">
                <a:moveTo>
                  <a:pt x="1153761" y="0"/>
                </a:moveTo>
                <a:lnTo>
                  <a:pt x="0" y="0"/>
                </a:lnTo>
                <a:lnTo>
                  <a:pt x="0" y="67868"/>
                </a:lnTo>
                <a:lnTo>
                  <a:pt x="1153761" y="67868"/>
                </a:lnTo>
                <a:lnTo>
                  <a:pt x="1153761" y="0"/>
                </a:lnTo>
                <a:close/>
              </a:path>
            </a:pathLst>
          </a:custGeom>
          <a:solidFill>
            <a:srgbClr val="000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Google Shape;1965;p42">
            <a:extLst>
              <a:ext uri="{FF2B5EF4-FFF2-40B4-BE49-F238E27FC236}">
                <a16:creationId xmlns:a16="http://schemas.microsoft.com/office/drawing/2014/main" id="{C530F0FA-D1F1-B831-5CFD-518A73BB99BD}"/>
              </a:ext>
            </a:extLst>
          </p:cNvPr>
          <p:cNvGrpSpPr/>
          <p:nvPr/>
        </p:nvGrpSpPr>
        <p:grpSpPr>
          <a:xfrm>
            <a:off x="9850616" y="2677160"/>
            <a:ext cx="2241719" cy="3653812"/>
            <a:chOff x="6542433" y="1193579"/>
            <a:chExt cx="2186002" cy="3482874"/>
          </a:xfrm>
        </p:grpSpPr>
        <p:sp>
          <p:nvSpPr>
            <p:cNvPr id="9" name="Google Shape;1966;p42">
              <a:extLst>
                <a:ext uri="{FF2B5EF4-FFF2-40B4-BE49-F238E27FC236}">
                  <a16:creationId xmlns:a16="http://schemas.microsoft.com/office/drawing/2014/main" id="{A6D91980-F569-9769-260D-75FE62028490}"/>
                </a:ext>
              </a:extLst>
            </p:cNvPr>
            <p:cNvSpPr/>
            <p:nvPr/>
          </p:nvSpPr>
          <p:spPr>
            <a:xfrm>
              <a:off x="6588489" y="3924143"/>
              <a:ext cx="469148" cy="528024"/>
            </a:xfrm>
            <a:custGeom>
              <a:avLst/>
              <a:gdLst/>
              <a:ahLst/>
              <a:cxnLst/>
              <a:rect l="l" t="t" r="r" b="b"/>
              <a:pathLst>
                <a:path w="14638" h="16475" extrusionOk="0">
                  <a:moveTo>
                    <a:pt x="10059" y="0"/>
                  </a:moveTo>
                  <a:lnTo>
                    <a:pt x="1" y="12465"/>
                  </a:lnTo>
                  <a:lnTo>
                    <a:pt x="3158" y="16475"/>
                  </a:lnTo>
                  <a:lnTo>
                    <a:pt x="14637" y="6115"/>
                  </a:lnTo>
                  <a:lnTo>
                    <a:pt x="10059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" name="Google Shape;1967;p42">
              <a:extLst>
                <a:ext uri="{FF2B5EF4-FFF2-40B4-BE49-F238E27FC236}">
                  <a16:creationId xmlns:a16="http://schemas.microsoft.com/office/drawing/2014/main" id="{8C1A3DC7-FEDE-EB35-4F9C-FB086CD87A97}"/>
                </a:ext>
              </a:extLst>
            </p:cNvPr>
            <p:cNvSpPr/>
            <p:nvPr/>
          </p:nvSpPr>
          <p:spPr>
            <a:xfrm>
              <a:off x="6823031" y="2566088"/>
              <a:ext cx="703690" cy="1651537"/>
            </a:xfrm>
            <a:custGeom>
              <a:avLst/>
              <a:gdLst/>
              <a:ahLst/>
              <a:cxnLst/>
              <a:rect l="l" t="t" r="r" b="b"/>
              <a:pathLst>
                <a:path w="21956" h="51530" extrusionOk="0">
                  <a:moveTo>
                    <a:pt x="2624" y="0"/>
                  </a:moveTo>
                  <a:lnTo>
                    <a:pt x="2624" y="0"/>
                  </a:lnTo>
                  <a:cubicBezTo>
                    <a:pt x="2624" y="1"/>
                    <a:pt x="9642" y="29758"/>
                    <a:pt x="9775" y="30326"/>
                  </a:cubicBezTo>
                  <a:cubicBezTo>
                    <a:pt x="9926" y="30894"/>
                    <a:pt x="1" y="41888"/>
                    <a:pt x="1" y="41888"/>
                  </a:cubicBezTo>
                  <a:lnTo>
                    <a:pt x="5632" y="51529"/>
                  </a:lnTo>
                  <a:cubicBezTo>
                    <a:pt x="5632" y="51529"/>
                    <a:pt x="20619" y="36174"/>
                    <a:pt x="21288" y="34687"/>
                  </a:cubicBezTo>
                  <a:cubicBezTo>
                    <a:pt x="21956" y="33200"/>
                    <a:pt x="17328" y="2473"/>
                    <a:pt x="17328" y="2473"/>
                  </a:cubicBezTo>
                  <a:lnTo>
                    <a:pt x="262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" name="Google Shape;1968;p42">
              <a:extLst>
                <a:ext uri="{FF2B5EF4-FFF2-40B4-BE49-F238E27FC236}">
                  <a16:creationId xmlns:a16="http://schemas.microsoft.com/office/drawing/2014/main" id="{AB99531F-4F85-2F5A-5011-A50E47BA3B06}"/>
                </a:ext>
              </a:extLst>
            </p:cNvPr>
            <p:cNvSpPr/>
            <p:nvPr/>
          </p:nvSpPr>
          <p:spPr>
            <a:xfrm>
              <a:off x="7310351" y="2645348"/>
              <a:ext cx="121053" cy="363639"/>
            </a:xfrm>
            <a:custGeom>
              <a:avLst/>
              <a:gdLst/>
              <a:ahLst/>
              <a:cxnLst/>
              <a:rect l="l" t="t" r="r" b="b"/>
              <a:pathLst>
                <a:path w="3777" h="11346" extrusionOk="0">
                  <a:moveTo>
                    <a:pt x="2123" y="0"/>
                  </a:moveTo>
                  <a:lnTo>
                    <a:pt x="1805" y="67"/>
                  </a:lnTo>
                  <a:lnTo>
                    <a:pt x="1" y="2623"/>
                  </a:lnTo>
                  <a:cubicBezTo>
                    <a:pt x="1" y="2623"/>
                    <a:pt x="3727" y="11011"/>
                    <a:pt x="3777" y="11345"/>
                  </a:cubicBezTo>
                  <a:lnTo>
                    <a:pt x="212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" name="Google Shape;1969;p42">
              <a:extLst>
                <a:ext uri="{FF2B5EF4-FFF2-40B4-BE49-F238E27FC236}">
                  <a16:creationId xmlns:a16="http://schemas.microsoft.com/office/drawing/2014/main" id="{23AC6A91-A3AD-4211-00EC-7EF0A7F9564A}"/>
                </a:ext>
              </a:extLst>
            </p:cNvPr>
            <p:cNvSpPr/>
            <p:nvPr/>
          </p:nvSpPr>
          <p:spPr>
            <a:xfrm>
              <a:off x="6787712" y="2552146"/>
              <a:ext cx="964993" cy="1660639"/>
            </a:xfrm>
            <a:custGeom>
              <a:avLst/>
              <a:gdLst/>
              <a:ahLst/>
              <a:cxnLst/>
              <a:rect l="l" t="t" r="r" b="b"/>
              <a:pathLst>
                <a:path w="30109" h="51814" extrusionOk="0">
                  <a:moveTo>
                    <a:pt x="1103" y="1"/>
                  </a:moveTo>
                  <a:lnTo>
                    <a:pt x="819" y="1154"/>
                  </a:lnTo>
                  <a:cubicBezTo>
                    <a:pt x="0" y="4512"/>
                    <a:pt x="501" y="8054"/>
                    <a:pt x="2239" y="11062"/>
                  </a:cubicBezTo>
                  <a:lnTo>
                    <a:pt x="14787" y="32800"/>
                  </a:lnTo>
                  <a:cubicBezTo>
                    <a:pt x="15673" y="34337"/>
                    <a:pt x="16308" y="36008"/>
                    <a:pt x="16709" y="37745"/>
                  </a:cubicBezTo>
                  <a:lnTo>
                    <a:pt x="19833" y="51814"/>
                  </a:lnTo>
                  <a:lnTo>
                    <a:pt x="30109" y="51814"/>
                  </a:lnTo>
                  <a:cubicBezTo>
                    <a:pt x="30109" y="51814"/>
                    <a:pt x="28839" y="42173"/>
                    <a:pt x="27703" y="35122"/>
                  </a:cubicBezTo>
                  <a:cubicBezTo>
                    <a:pt x="26851" y="29809"/>
                    <a:pt x="19750" y="13318"/>
                    <a:pt x="16308" y="5531"/>
                  </a:cubicBezTo>
                  <a:lnTo>
                    <a:pt x="18430" y="2908"/>
                  </a:lnTo>
                  <a:lnTo>
                    <a:pt x="14720" y="2290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" name="Google Shape;1970;p42">
              <a:extLst>
                <a:ext uri="{FF2B5EF4-FFF2-40B4-BE49-F238E27FC236}">
                  <a16:creationId xmlns:a16="http://schemas.microsoft.com/office/drawing/2014/main" id="{90E78FA4-E79C-67F2-7374-69EB43FCB42F}"/>
                </a:ext>
              </a:extLst>
            </p:cNvPr>
            <p:cNvSpPr/>
            <p:nvPr/>
          </p:nvSpPr>
          <p:spPr>
            <a:xfrm>
              <a:off x="6867484" y="2821462"/>
              <a:ext cx="405945" cy="534241"/>
            </a:xfrm>
            <a:custGeom>
              <a:avLst/>
              <a:gdLst/>
              <a:ahLst/>
              <a:cxnLst/>
              <a:rect l="l" t="t" r="r" b="b"/>
              <a:pathLst>
                <a:path w="12666" h="16669" extrusionOk="0">
                  <a:moveTo>
                    <a:pt x="2370" y="0"/>
                  </a:moveTo>
                  <a:cubicBezTo>
                    <a:pt x="2089" y="0"/>
                    <a:pt x="1811" y="34"/>
                    <a:pt x="1538" y="103"/>
                  </a:cubicBezTo>
                  <a:cubicBezTo>
                    <a:pt x="903" y="219"/>
                    <a:pt x="352" y="604"/>
                    <a:pt x="1" y="1138"/>
                  </a:cubicBezTo>
                  <a:lnTo>
                    <a:pt x="1" y="1155"/>
                  </a:lnTo>
                  <a:lnTo>
                    <a:pt x="1" y="1172"/>
                  </a:lnTo>
                  <a:cubicBezTo>
                    <a:pt x="101" y="1322"/>
                    <a:pt x="168" y="1439"/>
                    <a:pt x="218" y="1523"/>
                  </a:cubicBezTo>
                  <a:cubicBezTo>
                    <a:pt x="235" y="1556"/>
                    <a:pt x="268" y="1590"/>
                    <a:pt x="301" y="1623"/>
                  </a:cubicBezTo>
                  <a:cubicBezTo>
                    <a:pt x="285" y="1590"/>
                    <a:pt x="268" y="1539"/>
                    <a:pt x="235" y="1506"/>
                  </a:cubicBezTo>
                  <a:cubicBezTo>
                    <a:pt x="186" y="1426"/>
                    <a:pt x="138" y="1315"/>
                    <a:pt x="60" y="1158"/>
                  </a:cubicBezTo>
                  <a:lnTo>
                    <a:pt x="60" y="1158"/>
                  </a:lnTo>
                  <a:cubicBezTo>
                    <a:pt x="412" y="648"/>
                    <a:pt x="959" y="302"/>
                    <a:pt x="1571" y="203"/>
                  </a:cubicBezTo>
                  <a:cubicBezTo>
                    <a:pt x="1820" y="148"/>
                    <a:pt x="2073" y="123"/>
                    <a:pt x="2329" y="123"/>
                  </a:cubicBezTo>
                  <a:cubicBezTo>
                    <a:pt x="2538" y="123"/>
                    <a:pt x="2748" y="139"/>
                    <a:pt x="2958" y="169"/>
                  </a:cubicBezTo>
                  <a:cubicBezTo>
                    <a:pt x="3493" y="286"/>
                    <a:pt x="4028" y="437"/>
                    <a:pt x="4562" y="637"/>
                  </a:cubicBezTo>
                  <a:cubicBezTo>
                    <a:pt x="5164" y="821"/>
                    <a:pt x="5748" y="1072"/>
                    <a:pt x="6317" y="1356"/>
                  </a:cubicBezTo>
                  <a:cubicBezTo>
                    <a:pt x="6935" y="1673"/>
                    <a:pt x="7419" y="2191"/>
                    <a:pt x="7687" y="2843"/>
                  </a:cubicBezTo>
                  <a:cubicBezTo>
                    <a:pt x="7804" y="3177"/>
                    <a:pt x="7837" y="3544"/>
                    <a:pt x="7737" y="3895"/>
                  </a:cubicBezTo>
                  <a:cubicBezTo>
                    <a:pt x="7620" y="4246"/>
                    <a:pt x="7469" y="4597"/>
                    <a:pt x="7286" y="4931"/>
                  </a:cubicBezTo>
                  <a:cubicBezTo>
                    <a:pt x="7085" y="5299"/>
                    <a:pt x="6968" y="5700"/>
                    <a:pt x="6968" y="6118"/>
                  </a:cubicBezTo>
                  <a:cubicBezTo>
                    <a:pt x="7002" y="6552"/>
                    <a:pt x="7202" y="6953"/>
                    <a:pt x="7520" y="7254"/>
                  </a:cubicBezTo>
                  <a:cubicBezTo>
                    <a:pt x="7887" y="7588"/>
                    <a:pt x="8322" y="7855"/>
                    <a:pt x="8789" y="8006"/>
                  </a:cubicBezTo>
                  <a:cubicBezTo>
                    <a:pt x="9241" y="8173"/>
                    <a:pt x="9692" y="8306"/>
                    <a:pt x="10109" y="8524"/>
                  </a:cubicBezTo>
                  <a:cubicBezTo>
                    <a:pt x="10895" y="8908"/>
                    <a:pt x="11530" y="9543"/>
                    <a:pt x="11947" y="10328"/>
                  </a:cubicBezTo>
                  <a:cubicBezTo>
                    <a:pt x="12332" y="11030"/>
                    <a:pt x="12515" y="11815"/>
                    <a:pt x="12482" y="12617"/>
                  </a:cubicBezTo>
                  <a:cubicBezTo>
                    <a:pt x="12449" y="13302"/>
                    <a:pt x="12231" y="13987"/>
                    <a:pt x="11847" y="14572"/>
                  </a:cubicBezTo>
                  <a:cubicBezTo>
                    <a:pt x="11296" y="15424"/>
                    <a:pt x="10494" y="16076"/>
                    <a:pt x="9525" y="16410"/>
                  </a:cubicBezTo>
                  <a:cubicBezTo>
                    <a:pt x="9174" y="16527"/>
                    <a:pt x="8806" y="16610"/>
                    <a:pt x="8439" y="16661"/>
                  </a:cubicBezTo>
                  <a:cubicBezTo>
                    <a:pt x="8472" y="16666"/>
                    <a:pt x="8505" y="16668"/>
                    <a:pt x="8539" y="16668"/>
                  </a:cubicBezTo>
                  <a:cubicBezTo>
                    <a:pt x="8606" y="16668"/>
                    <a:pt x="8672" y="16661"/>
                    <a:pt x="8739" y="16661"/>
                  </a:cubicBezTo>
                  <a:cubicBezTo>
                    <a:pt x="9007" y="16627"/>
                    <a:pt x="9291" y="16577"/>
                    <a:pt x="9558" y="16494"/>
                  </a:cubicBezTo>
                  <a:cubicBezTo>
                    <a:pt x="10544" y="16159"/>
                    <a:pt x="11396" y="15508"/>
                    <a:pt x="11947" y="14639"/>
                  </a:cubicBezTo>
                  <a:cubicBezTo>
                    <a:pt x="12348" y="14037"/>
                    <a:pt x="12582" y="13336"/>
                    <a:pt x="12632" y="12617"/>
                  </a:cubicBezTo>
                  <a:cubicBezTo>
                    <a:pt x="12666" y="11798"/>
                    <a:pt x="12482" y="10980"/>
                    <a:pt x="12098" y="10245"/>
                  </a:cubicBezTo>
                  <a:cubicBezTo>
                    <a:pt x="11663" y="9426"/>
                    <a:pt x="10995" y="8774"/>
                    <a:pt x="10176" y="8356"/>
                  </a:cubicBezTo>
                  <a:cubicBezTo>
                    <a:pt x="9341" y="7922"/>
                    <a:pt x="8338" y="7805"/>
                    <a:pt x="7637" y="7120"/>
                  </a:cubicBezTo>
                  <a:cubicBezTo>
                    <a:pt x="7353" y="6853"/>
                    <a:pt x="7185" y="6502"/>
                    <a:pt x="7152" y="6118"/>
                  </a:cubicBezTo>
                  <a:cubicBezTo>
                    <a:pt x="7152" y="5733"/>
                    <a:pt x="7252" y="5349"/>
                    <a:pt x="7453" y="5015"/>
                  </a:cubicBezTo>
                  <a:cubicBezTo>
                    <a:pt x="7637" y="4681"/>
                    <a:pt x="7804" y="4313"/>
                    <a:pt x="7921" y="3929"/>
                  </a:cubicBezTo>
                  <a:cubicBezTo>
                    <a:pt x="8004" y="3544"/>
                    <a:pt x="7987" y="3143"/>
                    <a:pt x="7837" y="2776"/>
                  </a:cubicBezTo>
                  <a:cubicBezTo>
                    <a:pt x="7570" y="2108"/>
                    <a:pt x="7052" y="1539"/>
                    <a:pt x="6383" y="1222"/>
                  </a:cubicBezTo>
                  <a:cubicBezTo>
                    <a:pt x="5815" y="921"/>
                    <a:pt x="5214" y="687"/>
                    <a:pt x="4596" y="487"/>
                  </a:cubicBezTo>
                  <a:cubicBezTo>
                    <a:pt x="4078" y="303"/>
                    <a:pt x="3526" y="153"/>
                    <a:pt x="2975" y="52"/>
                  </a:cubicBezTo>
                  <a:cubicBezTo>
                    <a:pt x="2773" y="18"/>
                    <a:pt x="2571" y="0"/>
                    <a:pt x="237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" name="Google Shape;1971;p42">
              <a:extLst>
                <a:ext uri="{FF2B5EF4-FFF2-40B4-BE49-F238E27FC236}">
                  <a16:creationId xmlns:a16="http://schemas.microsoft.com/office/drawing/2014/main" id="{2156D78C-4EC5-9864-2D94-656283BEB3A1}"/>
                </a:ext>
              </a:extLst>
            </p:cNvPr>
            <p:cNvSpPr/>
            <p:nvPr/>
          </p:nvSpPr>
          <p:spPr>
            <a:xfrm>
              <a:off x="7434609" y="3271348"/>
              <a:ext cx="275277" cy="628180"/>
            </a:xfrm>
            <a:custGeom>
              <a:avLst/>
              <a:gdLst/>
              <a:ahLst/>
              <a:cxnLst/>
              <a:rect l="l" t="t" r="r" b="b"/>
              <a:pathLst>
                <a:path w="8589" h="19600" extrusionOk="0">
                  <a:moveTo>
                    <a:pt x="3275" y="0"/>
                  </a:moveTo>
                  <a:lnTo>
                    <a:pt x="3275" y="0"/>
                  </a:lnTo>
                  <a:cubicBezTo>
                    <a:pt x="2958" y="134"/>
                    <a:pt x="2657" y="301"/>
                    <a:pt x="2389" y="518"/>
                  </a:cubicBezTo>
                  <a:cubicBezTo>
                    <a:pt x="1671" y="1120"/>
                    <a:pt x="1153" y="1939"/>
                    <a:pt x="919" y="2858"/>
                  </a:cubicBezTo>
                  <a:cubicBezTo>
                    <a:pt x="769" y="3492"/>
                    <a:pt x="769" y="4144"/>
                    <a:pt x="919" y="4779"/>
                  </a:cubicBezTo>
                  <a:cubicBezTo>
                    <a:pt x="1103" y="5497"/>
                    <a:pt x="1337" y="6183"/>
                    <a:pt x="1604" y="6868"/>
                  </a:cubicBezTo>
                  <a:cubicBezTo>
                    <a:pt x="1855" y="7586"/>
                    <a:pt x="2089" y="8388"/>
                    <a:pt x="1938" y="9207"/>
                  </a:cubicBezTo>
                  <a:cubicBezTo>
                    <a:pt x="1805" y="10009"/>
                    <a:pt x="1287" y="10744"/>
                    <a:pt x="953" y="11579"/>
                  </a:cubicBezTo>
                  <a:cubicBezTo>
                    <a:pt x="0" y="13969"/>
                    <a:pt x="969" y="16675"/>
                    <a:pt x="3208" y="17929"/>
                  </a:cubicBezTo>
                  <a:cubicBezTo>
                    <a:pt x="3776" y="18246"/>
                    <a:pt x="4394" y="18463"/>
                    <a:pt x="5029" y="18547"/>
                  </a:cubicBezTo>
                  <a:cubicBezTo>
                    <a:pt x="5614" y="18647"/>
                    <a:pt x="6132" y="18697"/>
                    <a:pt x="6600" y="18764"/>
                  </a:cubicBezTo>
                  <a:cubicBezTo>
                    <a:pt x="6984" y="18831"/>
                    <a:pt x="7369" y="18931"/>
                    <a:pt x="7736" y="19065"/>
                  </a:cubicBezTo>
                  <a:cubicBezTo>
                    <a:pt x="8037" y="19198"/>
                    <a:pt x="8321" y="19382"/>
                    <a:pt x="8588" y="19599"/>
                  </a:cubicBezTo>
                  <a:cubicBezTo>
                    <a:pt x="8521" y="19533"/>
                    <a:pt x="8471" y="19466"/>
                    <a:pt x="8405" y="19416"/>
                  </a:cubicBezTo>
                  <a:cubicBezTo>
                    <a:pt x="8204" y="19249"/>
                    <a:pt x="7987" y="19115"/>
                    <a:pt x="7770" y="18998"/>
                  </a:cubicBezTo>
                  <a:cubicBezTo>
                    <a:pt x="7402" y="18848"/>
                    <a:pt x="7001" y="18731"/>
                    <a:pt x="6617" y="18664"/>
                  </a:cubicBezTo>
                  <a:cubicBezTo>
                    <a:pt x="6149" y="18580"/>
                    <a:pt x="5631" y="18530"/>
                    <a:pt x="5046" y="18430"/>
                  </a:cubicBezTo>
                  <a:cubicBezTo>
                    <a:pt x="4428" y="18330"/>
                    <a:pt x="3826" y="18112"/>
                    <a:pt x="3275" y="17795"/>
                  </a:cubicBezTo>
                  <a:cubicBezTo>
                    <a:pt x="2657" y="17444"/>
                    <a:pt x="2105" y="16943"/>
                    <a:pt x="1688" y="16358"/>
                  </a:cubicBezTo>
                  <a:cubicBezTo>
                    <a:pt x="719" y="14988"/>
                    <a:pt x="518" y="13217"/>
                    <a:pt x="1120" y="11646"/>
                  </a:cubicBezTo>
                  <a:cubicBezTo>
                    <a:pt x="1454" y="10844"/>
                    <a:pt x="1972" y="10092"/>
                    <a:pt x="2122" y="9240"/>
                  </a:cubicBezTo>
                  <a:cubicBezTo>
                    <a:pt x="2272" y="8371"/>
                    <a:pt x="2022" y="7536"/>
                    <a:pt x="1771" y="6817"/>
                  </a:cubicBezTo>
                  <a:cubicBezTo>
                    <a:pt x="1504" y="6132"/>
                    <a:pt x="1253" y="5447"/>
                    <a:pt x="1069" y="4746"/>
                  </a:cubicBezTo>
                  <a:cubicBezTo>
                    <a:pt x="919" y="4127"/>
                    <a:pt x="902" y="3492"/>
                    <a:pt x="1053" y="2891"/>
                  </a:cubicBezTo>
                  <a:cubicBezTo>
                    <a:pt x="1253" y="1989"/>
                    <a:pt x="1738" y="1187"/>
                    <a:pt x="2440" y="585"/>
                  </a:cubicBezTo>
                  <a:cubicBezTo>
                    <a:pt x="2707" y="368"/>
                    <a:pt x="2974" y="184"/>
                    <a:pt x="327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" name="Google Shape;1972;p42">
              <a:extLst>
                <a:ext uri="{FF2B5EF4-FFF2-40B4-BE49-F238E27FC236}">
                  <a16:creationId xmlns:a16="http://schemas.microsoft.com/office/drawing/2014/main" id="{627A2821-240D-15EF-8E63-B01E12884A69}"/>
                </a:ext>
              </a:extLst>
            </p:cNvPr>
            <p:cNvSpPr/>
            <p:nvPr/>
          </p:nvSpPr>
          <p:spPr>
            <a:xfrm>
              <a:off x="7399802" y="4034427"/>
              <a:ext cx="156372" cy="193903"/>
            </a:xfrm>
            <a:custGeom>
              <a:avLst/>
              <a:gdLst/>
              <a:ahLst/>
              <a:cxnLst/>
              <a:rect l="l" t="t" r="r" b="b"/>
              <a:pathLst>
                <a:path w="4879" h="6050" extrusionOk="0">
                  <a:moveTo>
                    <a:pt x="0" y="1"/>
                  </a:moveTo>
                  <a:cubicBezTo>
                    <a:pt x="0" y="34"/>
                    <a:pt x="451" y="151"/>
                    <a:pt x="1120" y="486"/>
                  </a:cubicBezTo>
                  <a:cubicBezTo>
                    <a:pt x="1504" y="686"/>
                    <a:pt x="1871" y="920"/>
                    <a:pt x="2206" y="1187"/>
                  </a:cubicBezTo>
                  <a:cubicBezTo>
                    <a:pt x="3041" y="1839"/>
                    <a:pt x="3726" y="2691"/>
                    <a:pt x="4177" y="3643"/>
                  </a:cubicBezTo>
                  <a:cubicBezTo>
                    <a:pt x="4361" y="4028"/>
                    <a:pt x="4511" y="4445"/>
                    <a:pt x="4628" y="4863"/>
                  </a:cubicBezTo>
                  <a:cubicBezTo>
                    <a:pt x="4812" y="5582"/>
                    <a:pt x="4829" y="6049"/>
                    <a:pt x="4862" y="6049"/>
                  </a:cubicBezTo>
                  <a:cubicBezTo>
                    <a:pt x="4879" y="5932"/>
                    <a:pt x="4879" y="5832"/>
                    <a:pt x="4879" y="5715"/>
                  </a:cubicBezTo>
                  <a:cubicBezTo>
                    <a:pt x="4879" y="5598"/>
                    <a:pt x="4862" y="5465"/>
                    <a:pt x="4846" y="5331"/>
                  </a:cubicBezTo>
                  <a:cubicBezTo>
                    <a:pt x="4829" y="5164"/>
                    <a:pt x="4795" y="4997"/>
                    <a:pt x="4762" y="4830"/>
                  </a:cubicBezTo>
                  <a:cubicBezTo>
                    <a:pt x="4662" y="4395"/>
                    <a:pt x="4528" y="3978"/>
                    <a:pt x="4328" y="3577"/>
                  </a:cubicBezTo>
                  <a:cubicBezTo>
                    <a:pt x="3876" y="2574"/>
                    <a:pt x="3191" y="1705"/>
                    <a:pt x="2306" y="1054"/>
                  </a:cubicBezTo>
                  <a:cubicBezTo>
                    <a:pt x="1955" y="786"/>
                    <a:pt x="1571" y="552"/>
                    <a:pt x="1170" y="369"/>
                  </a:cubicBezTo>
                  <a:cubicBezTo>
                    <a:pt x="1019" y="285"/>
                    <a:pt x="852" y="235"/>
                    <a:pt x="702" y="168"/>
                  </a:cubicBezTo>
                  <a:cubicBezTo>
                    <a:pt x="585" y="118"/>
                    <a:pt x="451" y="85"/>
                    <a:pt x="334" y="68"/>
                  </a:cubicBezTo>
                  <a:cubicBezTo>
                    <a:pt x="234" y="18"/>
                    <a:pt x="117" y="1"/>
                    <a:pt x="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6" name="Google Shape;1973;p42">
              <a:extLst>
                <a:ext uri="{FF2B5EF4-FFF2-40B4-BE49-F238E27FC236}">
                  <a16:creationId xmlns:a16="http://schemas.microsoft.com/office/drawing/2014/main" id="{7A6EB49D-7181-0005-C552-4A01F9988D1F}"/>
                </a:ext>
              </a:extLst>
            </p:cNvPr>
            <p:cNvSpPr/>
            <p:nvPr/>
          </p:nvSpPr>
          <p:spPr>
            <a:xfrm>
              <a:off x="7173273" y="2622849"/>
              <a:ext cx="213165" cy="312295"/>
            </a:xfrm>
            <a:custGeom>
              <a:avLst/>
              <a:gdLst/>
              <a:ahLst/>
              <a:cxnLst/>
              <a:rect l="l" t="t" r="r" b="b"/>
              <a:pathLst>
                <a:path w="6651" h="9744" extrusionOk="0">
                  <a:moveTo>
                    <a:pt x="1404" y="0"/>
                  </a:moveTo>
                  <a:cubicBezTo>
                    <a:pt x="1404" y="0"/>
                    <a:pt x="1370" y="34"/>
                    <a:pt x="1304" y="101"/>
                  </a:cubicBezTo>
                  <a:cubicBezTo>
                    <a:pt x="1220" y="201"/>
                    <a:pt x="1120" y="318"/>
                    <a:pt x="1053" y="418"/>
                  </a:cubicBezTo>
                  <a:cubicBezTo>
                    <a:pt x="769" y="836"/>
                    <a:pt x="535" y="1287"/>
                    <a:pt x="368" y="1772"/>
                  </a:cubicBezTo>
                  <a:cubicBezTo>
                    <a:pt x="117" y="2473"/>
                    <a:pt x="0" y="3225"/>
                    <a:pt x="17" y="3977"/>
                  </a:cubicBezTo>
                  <a:cubicBezTo>
                    <a:pt x="50" y="5865"/>
                    <a:pt x="986" y="7619"/>
                    <a:pt x="2557" y="8655"/>
                  </a:cubicBezTo>
                  <a:cubicBezTo>
                    <a:pt x="3175" y="9090"/>
                    <a:pt x="3877" y="9407"/>
                    <a:pt x="4595" y="9574"/>
                  </a:cubicBezTo>
                  <a:cubicBezTo>
                    <a:pt x="5045" y="9679"/>
                    <a:pt x="5495" y="9744"/>
                    <a:pt x="5945" y="9744"/>
                  </a:cubicBezTo>
                  <a:cubicBezTo>
                    <a:pt x="5997" y="9744"/>
                    <a:pt x="6048" y="9743"/>
                    <a:pt x="6099" y="9741"/>
                  </a:cubicBezTo>
                  <a:cubicBezTo>
                    <a:pt x="6233" y="9741"/>
                    <a:pt x="6383" y="9725"/>
                    <a:pt x="6517" y="9708"/>
                  </a:cubicBezTo>
                  <a:cubicBezTo>
                    <a:pt x="6600" y="9691"/>
                    <a:pt x="6650" y="9675"/>
                    <a:pt x="6650" y="9675"/>
                  </a:cubicBezTo>
                  <a:cubicBezTo>
                    <a:pt x="6650" y="9666"/>
                    <a:pt x="6625" y="9663"/>
                    <a:pt x="6577" y="9663"/>
                  </a:cubicBezTo>
                  <a:cubicBezTo>
                    <a:pt x="6510" y="9663"/>
                    <a:pt x="6399" y="9668"/>
                    <a:pt x="6250" y="9668"/>
                  </a:cubicBezTo>
                  <a:cubicBezTo>
                    <a:pt x="5898" y="9668"/>
                    <a:pt x="5333" y="9641"/>
                    <a:pt x="4629" y="9457"/>
                  </a:cubicBezTo>
                  <a:cubicBezTo>
                    <a:pt x="3927" y="9257"/>
                    <a:pt x="3259" y="8939"/>
                    <a:pt x="2657" y="8522"/>
                  </a:cubicBezTo>
                  <a:cubicBezTo>
                    <a:pt x="1153" y="7486"/>
                    <a:pt x="234" y="5798"/>
                    <a:pt x="184" y="3977"/>
                  </a:cubicBezTo>
                  <a:cubicBezTo>
                    <a:pt x="167" y="3242"/>
                    <a:pt x="268" y="2507"/>
                    <a:pt x="485" y="1805"/>
                  </a:cubicBezTo>
                  <a:cubicBezTo>
                    <a:pt x="886" y="619"/>
                    <a:pt x="1437" y="17"/>
                    <a:pt x="140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7" name="Google Shape;1974;p42">
              <a:extLst>
                <a:ext uri="{FF2B5EF4-FFF2-40B4-BE49-F238E27FC236}">
                  <a16:creationId xmlns:a16="http://schemas.microsoft.com/office/drawing/2014/main" id="{21A28536-9600-9594-62C8-4C179924CE5B}"/>
                </a:ext>
              </a:extLst>
            </p:cNvPr>
            <p:cNvSpPr/>
            <p:nvPr/>
          </p:nvSpPr>
          <p:spPr>
            <a:xfrm>
              <a:off x="6893733" y="3575503"/>
              <a:ext cx="311173" cy="452802"/>
            </a:xfrm>
            <a:custGeom>
              <a:avLst/>
              <a:gdLst/>
              <a:ahLst/>
              <a:cxnLst/>
              <a:rect l="l" t="t" r="r" b="b"/>
              <a:pathLst>
                <a:path w="9709" h="14128" extrusionOk="0">
                  <a:moveTo>
                    <a:pt x="6216" y="1"/>
                  </a:moveTo>
                  <a:cubicBezTo>
                    <a:pt x="6266" y="34"/>
                    <a:pt x="6333" y="84"/>
                    <a:pt x="6400" y="118"/>
                  </a:cubicBezTo>
                  <a:cubicBezTo>
                    <a:pt x="6517" y="185"/>
                    <a:pt x="6701" y="302"/>
                    <a:pt x="6935" y="452"/>
                  </a:cubicBezTo>
                  <a:cubicBezTo>
                    <a:pt x="7569" y="870"/>
                    <a:pt x="8138" y="1388"/>
                    <a:pt x="8605" y="2006"/>
                  </a:cubicBezTo>
                  <a:cubicBezTo>
                    <a:pt x="8940" y="2424"/>
                    <a:pt x="9173" y="2891"/>
                    <a:pt x="9341" y="3393"/>
                  </a:cubicBezTo>
                  <a:cubicBezTo>
                    <a:pt x="9508" y="3961"/>
                    <a:pt x="9541" y="4579"/>
                    <a:pt x="9441" y="5164"/>
                  </a:cubicBezTo>
                  <a:cubicBezTo>
                    <a:pt x="9324" y="5815"/>
                    <a:pt x="9023" y="6434"/>
                    <a:pt x="8539" y="6885"/>
                  </a:cubicBezTo>
                  <a:cubicBezTo>
                    <a:pt x="8054" y="7369"/>
                    <a:pt x="7269" y="7536"/>
                    <a:pt x="6767" y="8155"/>
                  </a:cubicBezTo>
                  <a:cubicBezTo>
                    <a:pt x="6517" y="8455"/>
                    <a:pt x="6350" y="8806"/>
                    <a:pt x="6266" y="9174"/>
                  </a:cubicBezTo>
                  <a:cubicBezTo>
                    <a:pt x="6183" y="9525"/>
                    <a:pt x="6133" y="9892"/>
                    <a:pt x="6099" y="10243"/>
                  </a:cubicBezTo>
                  <a:cubicBezTo>
                    <a:pt x="6049" y="10945"/>
                    <a:pt x="5999" y="11630"/>
                    <a:pt x="5765" y="12215"/>
                  </a:cubicBezTo>
                  <a:cubicBezTo>
                    <a:pt x="5548" y="12766"/>
                    <a:pt x="5130" y="13234"/>
                    <a:pt x="4612" y="13518"/>
                  </a:cubicBezTo>
                  <a:cubicBezTo>
                    <a:pt x="4144" y="13769"/>
                    <a:pt x="3643" y="13936"/>
                    <a:pt x="3108" y="13986"/>
                  </a:cubicBezTo>
                  <a:cubicBezTo>
                    <a:pt x="2924" y="13998"/>
                    <a:pt x="2739" y="14004"/>
                    <a:pt x="2553" y="14004"/>
                  </a:cubicBezTo>
                  <a:cubicBezTo>
                    <a:pt x="1981" y="14004"/>
                    <a:pt x="1404" y="13945"/>
                    <a:pt x="836" y="13819"/>
                  </a:cubicBezTo>
                  <a:lnTo>
                    <a:pt x="218" y="13685"/>
                  </a:lnTo>
                  <a:cubicBezTo>
                    <a:pt x="134" y="13668"/>
                    <a:pt x="67" y="13668"/>
                    <a:pt x="0" y="13652"/>
                  </a:cubicBezTo>
                  <a:lnTo>
                    <a:pt x="0" y="13652"/>
                  </a:lnTo>
                  <a:cubicBezTo>
                    <a:pt x="67" y="13685"/>
                    <a:pt x="134" y="13718"/>
                    <a:pt x="201" y="13735"/>
                  </a:cubicBezTo>
                  <a:cubicBezTo>
                    <a:pt x="351" y="13769"/>
                    <a:pt x="552" y="13819"/>
                    <a:pt x="819" y="13886"/>
                  </a:cubicBezTo>
                  <a:cubicBezTo>
                    <a:pt x="1449" y="14054"/>
                    <a:pt x="2102" y="14128"/>
                    <a:pt x="2750" y="14128"/>
                  </a:cubicBezTo>
                  <a:cubicBezTo>
                    <a:pt x="2875" y="14128"/>
                    <a:pt x="3000" y="14125"/>
                    <a:pt x="3125" y="14119"/>
                  </a:cubicBezTo>
                  <a:cubicBezTo>
                    <a:pt x="3676" y="14069"/>
                    <a:pt x="4194" y="13902"/>
                    <a:pt x="4679" y="13652"/>
                  </a:cubicBezTo>
                  <a:cubicBezTo>
                    <a:pt x="5247" y="13351"/>
                    <a:pt x="5681" y="12866"/>
                    <a:pt x="5932" y="12282"/>
                  </a:cubicBezTo>
                  <a:cubicBezTo>
                    <a:pt x="6183" y="11663"/>
                    <a:pt x="6216" y="10962"/>
                    <a:pt x="6283" y="10260"/>
                  </a:cubicBezTo>
                  <a:cubicBezTo>
                    <a:pt x="6350" y="9575"/>
                    <a:pt x="6433" y="8823"/>
                    <a:pt x="6901" y="8271"/>
                  </a:cubicBezTo>
                  <a:cubicBezTo>
                    <a:pt x="7352" y="7703"/>
                    <a:pt x="8121" y="7536"/>
                    <a:pt x="8655" y="7018"/>
                  </a:cubicBezTo>
                  <a:cubicBezTo>
                    <a:pt x="9157" y="6534"/>
                    <a:pt x="9491" y="5899"/>
                    <a:pt x="9608" y="5197"/>
                  </a:cubicBezTo>
                  <a:cubicBezTo>
                    <a:pt x="9708" y="4579"/>
                    <a:pt x="9658" y="3944"/>
                    <a:pt x="9474" y="3342"/>
                  </a:cubicBezTo>
                  <a:cubicBezTo>
                    <a:pt x="9307" y="2825"/>
                    <a:pt x="9057" y="2340"/>
                    <a:pt x="8722" y="1922"/>
                  </a:cubicBezTo>
                  <a:cubicBezTo>
                    <a:pt x="8221" y="1304"/>
                    <a:pt x="7636" y="786"/>
                    <a:pt x="6968" y="385"/>
                  </a:cubicBezTo>
                  <a:cubicBezTo>
                    <a:pt x="6734" y="251"/>
                    <a:pt x="6550" y="151"/>
                    <a:pt x="6417" y="84"/>
                  </a:cubicBezTo>
                  <a:cubicBezTo>
                    <a:pt x="6350" y="51"/>
                    <a:pt x="6283" y="18"/>
                    <a:pt x="621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8" name="Google Shape;1975;p42">
              <a:extLst>
                <a:ext uri="{FF2B5EF4-FFF2-40B4-BE49-F238E27FC236}">
                  <a16:creationId xmlns:a16="http://schemas.microsoft.com/office/drawing/2014/main" id="{7D91D8F8-F535-796F-7349-FA15E1121A10}"/>
                </a:ext>
              </a:extLst>
            </p:cNvPr>
            <p:cNvSpPr/>
            <p:nvPr/>
          </p:nvSpPr>
          <p:spPr>
            <a:xfrm>
              <a:off x="6894791" y="1202296"/>
              <a:ext cx="649077" cy="652410"/>
            </a:xfrm>
            <a:custGeom>
              <a:avLst/>
              <a:gdLst/>
              <a:ahLst/>
              <a:cxnLst/>
              <a:rect l="l" t="t" r="r" b="b"/>
              <a:pathLst>
                <a:path w="20252" h="20356" extrusionOk="0">
                  <a:moveTo>
                    <a:pt x="6362" y="0"/>
                  </a:moveTo>
                  <a:cubicBezTo>
                    <a:pt x="4673" y="0"/>
                    <a:pt x="3009" y="1120"/>
                    <a:pt x="2173" y="2636"/>
                  </a:cubicBezTo>
                  <a:cubicBezTo>
                    <a:pt x="1187" y="4424"/>
                    <a:pt x="1170" y="6612"/>
                    <a:pt x="1638" y="8601"/>
                  </a:cubicBezTo>
                  <a:cubicBezTo>
                    <a:pt x="1839" y="9436"/>
                    <a:pt x="2106" y="10305"/>
                    <a:pt x="1922" y="11140"/>
                  </a:cubicBezTo>
                  <a:cubicBezTo>
                    <a:pt x="1705" y="12043"/>
                    <a:pt x="1003" y="12728"/>
                    <a:pt x="653" y="13597"/>
                  </a:cubicBezTo>
                  <a:cubicBezTo>
                    <a:pt x="1" y="15234"/>
                    <a:pt x="836" y="17072"/>
                    <a:pt x="1655" y="18659"/>
                  </a:cubicBezTo>
                  <a:cubicBezTo>
                    <a:pt x="2023" y="19378"/>
                    <a:pt x="2490" y="20180"/>
                    <a:pt x="3292" y="20330"/>
                  </a:cubicBezTo>
                  <a:cubicBezTo>
                    <a:pt x="3383" y="20347"/>
                    <a:pt x="3473" y="20355"/>
                    <a:pt x="3562" y="20355"/>
                  </a:cubicBezTo>
                  <a:cubicBezTo>
                    <a:pt x="4339" y="20355"/>
                    <a:pt x="5040" y="19742"/>
                    <a:pt x="5715" y="19277"/>
                  </a:cubicBezTo>
                  <a:cubicBezTo>
                    <a:pt x="6775" y="18566"/>
                    <a:pt x="8029" y="18189"/>
                    <a:pt x="9294" y="18189"/>
                  </a:cubicBezTo>
                  <a:cubicBezTo>
                    <a:pt x="9605" y="18189"/>
                    <a:pt x="9917" y="18212"/>
                    <a:pt x="10227" y="18258"/>
                  </a:cubicBezTo>
                  <a:cubicBezTo>
                    <a:pt x="11998" y="18542"/>
                    <a:pt x="13635" y="19561"/>
                    <a:pt x="15423" y="19595"/>
                  </a:cubicBezTo>
                  <a:cubicBezTo>
                    <a:pt x="15439" y="19595"/>
                    <a:pt x="15455" y="19595"/>
                    <a:pt x="15472" y="19595"/>
                  </a:cubicBezTo>
                  <a:cubicBezTo>
                    <a:pt x="17107" y="19595"/>
                    <a:pt x="18623" y="18763"/>
                    <a:pt x="19516" y="17406"/>
                  </a:cubicBezTo>
                  <a:cubicBezTo>
                    <a:pt x="20051" y="16571"/>
                    <a:pt x="20252" y="15317"/>
                    <a:pt x="19466" y="14699"/>
                  </a:cubicBezTo>
                  <a:cubicBezTo>
                    <a:pt x="18965" y="14298"/>
                    <a:pt x="18180" y="14315"/>
                    <a:pt x="17745" y="13830"/>
                  </a:cubicBezTo>
                  <a:cubicBezTo>
                    <a:pt x="17194" y="13262"/>
                    <a:pt x="17428" y="12343"/>
                    <a:pt x="17712" y="11608"/>
                  </a:cubicBezTo>
                  <a:cubicBezTo>
                    <a:pt x="17996" y="10856"/>
                    <a:pt x="18263" y="9971"/>
                    <a:pt x="17779" y="9353"/>
                  </a:cubicBezTo>
                  <a:cubicBezTo>
                    <a:pt x="17211" y="8651"/>
                    <a:pt x="16008" y="8784"/>
                    <a:pt x="15490" y="8083"/>
                  </a:cubicBezTo>
                  <a:cubicBezTo>
                    <a:pt x="14938" y="7331"/>
                    <a:pt x="15523" y="6278"/>
                    <a:pt x="15490" y="5343"/>
                  </a:cubicBezTo>
                  <a:cubicBezTo>
                    <a:pt x="15473" y="4524"/>
                    <a:pt x="14938" y="3772"/>
                    <a:pt x="14270" y="3271"/>
                  </a:cubicBezTo>
                  <a:cubicBezTo>
                    <a:pt x="13602" y="2786"/>
                    <a:pt x="13501" y="2636"/>
                    <a:pt x="12582" y="948"/>
                  </a:cubicBezTo>
                  <a:lnTo>
                    <a:pt x="7269" y="113"/>
                  </a:lnTo>
                  <a:cubicBezTo>
                    <a:pt x="6969" y="37"/>
                    <a:pt x="6665" y="0"/>
                    <a:pt x="63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9" name="Google Shape;1976;p42">
              <a:extLst>
                <a:ext uri="{FF2B5EF4-FFF2-40B4-BE49-F238E27FC236}">
                  <a16:creationId xmlns:a16="http://schemas.microsoft.com/office/drawing/2014/main" id="{7B94FCCD-C235-5220-81D9-E47B035E3930}"/>
                </a:ext>
              </a:extLst>
            </p:cNvPr>
            <p:cNvSpPr/>
            <p:nvPr/>
          </p:nvSpPr>
          <p:spPr>
            <a:xfrm>
              <a:off x="6742585" y="1726122"/>
              <a:ext cx="1021914" cy="919258"/>
            </a:xfrm>
            <a:custGeom>
              <a:avLst/>
              <a:gdLst/>
              <a:ahLst/>
              <a:cxnLst/>
              <a:rect l="l" t="t" r="r" b="b"/>
              <a:pathLst>
                <a:path w="31885" h="28682" extrusionOk="0">
                  <a:moveTo>
                    <a:pt x="7711" y="0"/>
                  </a:moveTo>
                  <a:cubicBezTo>
                    <a:pt x="5066" y="0"/>
                    <a:pt x="1" y="900"/>
                    <a:pt x="372" y="7862"/>
                  </a:cubicBezTo>
                  <a:cubicBezTo>
                    <a:pt x="539" y="11288"/>
                    <a:pt x="4165" y="17954"/>
                    <a:pt x="4817" y="19592"/>
                  </a:cubicBezTo>
                  <a:cubicBezTo>
                    <a:pt x="4165" y="21664"/>
                    <a:pt x="2260" y="24888"/>
                    <a:pt x="1843" y="27344"/>
                  </a:cubicBezTo>
                  <a:lnTo>
                    <a:pt x="19838" y="28681"/>
                  </a:lnTo>
                  <a:lnTo>
                    <a:pt x="19721" y="17854"/>
                  </a:lnTo>
                  <a:lnTo>
                    <a:pt x="20991" y="18623"/>
                  </a:lnTo>
                  <a:lnTo>
                    <a:pt x="31885" y="18088"/>
                  </a:lnTo>
                  <a:lnTo>
                    <a:pt x="31517" y="12842"/>
                  </a:lnTo>
                  <a:lnTo>
                    <a:pt x="23614" y="13159"/>
                  </a:lnTo>
                  <a:cubicBezTo>
                    <a:pt x="21829" y="1309"/>
                    <a:pt x="17445" y="703"/>
                    <a:pt x="16567" y="703"/>
                  </a:cubicBezTo>
                  <a:cubicBezTo>
                    <a:pt x="16467" y="703"/>
                    <a:pt x="16412" y="711"/>
                    <a:pt x="16412" y="711"/>
                  </a:cubicBezTo>
                  <a:lnTo>
                    <a:pt x="9261" y="110"/>
                  </a:lnTo>
                  <a:cubicBezTo>
                    <a:pt x="9261" y="110"/>
                    <a:pt x="8633" y="0"/>
                    <a:pt x="77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0" name="Google Shape;1977;p42">
              <a:extLst>
                <a:ext uri="{FF2B5EF4-FFF2-40B4-BE49-F238E27FC236}">
                  <a16:creationId xmlns:a16="http://schemas.microsoft.com/office/drawing/2014/main" id="{18C4A662-240A-8963-645A-383415DAFECD}"/>
                </a:ext>
              </a:extLst>
            </p:cNvPr>
            <p:cNvSpPr/>
            <p:nvPr/>
          </p:nvSpPr>
          <p:spPr>
            <a:xfrm>
              <a:off x="7382656" y="2039667"/>
              <a:ext cx="63747" cy="258708"/>
            </a:xfrm>
            <a:custGeom>
              <a:avLst/>
              <a:gdLst/>
              <a:ahLst/>
              <a:cxnLst/>
              <a:rect l="l" t="t" r="r" b="b"/>
              <a:pathLst>
                <a:path w="1989" h="8072" extrusionOk="0">
                  <a:moveTo>
                    <a:pt x="552" y="1"/>
                  </a:moveTo>
                  <a:cubicBezTo>
                    <a:pt x="1053" y="853"/>
                    <a:pt x="1237" y="1856"/>
                    <a:pt x="1070" y="2825"/>
                  </a:cubicBezTo>
                  <a:cubicBezTo>
                    <a:pt x="886" y="4028"/>
                    <a:pt x="452" y="5364"/>
                    <a:pt x="218" y="6467"/>
                  </a:cubicBezTo>
                  <a:cubicBezTo>
                    <a:pt x="0" y="7570"/>
                    <a:pt x="251" y="8071"/>
                    <a:pt x="251" y="8071"/>
                  </a:cubicBezTo>
                  <a:lnTo>
                    <a:pt x="1989" y="7653"/>
                  </a:lnTo>
                  <a:cubicBezTo>
                    <a:pt x="1387" y="5548"/>
                    <a:pt x="1855" y="4562"/>
                    <a:pt x="1838" y="2641"/>
                  </a:cubicBezTo>
                  <a:cubicBezTo>
                    <a:pt x="1805" y="1421"/>
                    <a:pt x="552" y="1"/>
                    <a:pt x="552" y="1"/>
                  </a:cubicBez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1" name="Google Shape;1978;p42">
              <a:extLst>
                <a:ext uri="{FF2B5EF4-FFF2-40B4-BE49-F238E27FC236}">
                  <a16:creationId xmlns:a16="http://schemas.microsoft.com/office/drawing/2014/main" id="{1C8FA24E-C837-0110-022A-67BC2156C75E}"/>
                </a:ext>
              </a:extLst>
            </p:cNvPr>
            <p:cNvSpPr/>
            <p:nvPr/>
          </p:nvSpPr>
          <p:spPr>
            <a:xfrm>
              <a:off x="7342497" y="1976496"/>
              <a:ext cx="81407" cy="321878"/>
            </a:xfrm>
            <a:custGeom>
              <a:avLst/>
              <a:gdLst/>
              <a:ahLst/>
              <a:cxnLst/>
              <a:rect l="l" t="t" r="r" b="b"/>
              <a:pathLst>
                <a:path w="2540" h="10043" extrusionOk="0">
                  <a:moveTo>
                    <a:pt x="17" y="0"/>
                  </a:moveTo>
                  <a:cubicBezTo>
                    <a:pt x="0" y="17"/>
                    <a:pt x="468" y="435"/>
                    <a:pt x="1103" y="1170"/>
                  </a:cubicBezTo>
                  <a:cubicBezTo>
                    <a:pt x="1487" y="1604"/>
                    <a:pt x="1805" y="2089"/>
                    <a:pt x="2039" y="2607"/>
                  </a:cubicBezTo>
                  <a:cubicBezTo>
                    <a:pt x="2289" y="3258"/>
                    <a:pt x="2356" y="3977"/>
                    <a:pt x="2256" y="4662"/>
                  </a:cubicBezTo>
                  <a:cubicBezTo>
                    <a:pt x="2139" y="5364"/>
                    <a:pt x="1989" y="6049"/>
                    <a:pt x="1771" y="6734"/>
                  </a:cubicBezTo>
                  <a:cubicBezTo>
                    <a:pt x="1604" y="7285"/>
                    <a:pt x="1487" y="7870"/>
                    <a:pt x="1404" y="8438"/>
                  </a:cubicBezTo>
                  <a:cubicBezTo>
                    <a:pt x="1354" y="8839"/>
                    <a:pt x="1354" y="9240"/>
                    <a:pt x="1404" y="9624"/>
                  </a:cubicBezTo>
                  <a:cubicBezTo>
                    <a:pt x="1420" y="9775"/>
                    <a:pt x="1454" y="9908"/>
                    <a:pt x="1504" y="10042"/>
                  </a:cubicBezTo>
                  <a:cubicBezTo>
                    <a:pt x="1521" y="9908"/>
                    <a:pt x="1504" y="9758"/>
                    <a:pt x="1471" y="9624"/>
                  </a:cubicBezTo>
                  <a:cubicBezTo>
                    <a:pt x="1454" y="9240"/>
                    <a:pt x="1487" y="8839"/>
                    <a:pt x="1537" y="8455"/>
                  </a:cubicBezTo>
                  <a:cubicBezTo>
                    <a:pt x="1638" y="7887"/>
                    <a:pt x="1771" y="7335"/>
                    <a:pt x="1938" y="6784"/>
                  </a:cubicBezTo>
                  <a:cubicBezTo>
                    <a:pt x="2156" y="6099"/>
                    <a:pt x="2323" y="5397"/>
                    <a:pt x="2440" y="4695"/>
                  </a:cubicBezTo>
                  <a:cubicBezTo>
                    <a:pt x="2540" y="3960"/>
                    <a:pt x="2456" y="3225"/>
                    <a:pt x="2189" y="2540"/>
                  </a:cubicBezTo>
                  <a:cubicBezTo>
                    <a:pt x="1955" y="2005"/>
                    <a:pt x="1621" y="1521"/>
                    <a:pt x="1203" y="1086"/>
                  </a:cubicBezTo>
                  <a:cubicBezTo>
                    <a:pt x="936" y="802"/>
                    <a:pt x="652" y="518"/>
                    <a:pt x="368" y="268"/>
                  </a:cubicBezTo>
                  <a:cubicBezTo>
                    <a:pt x="268" y="167"/>
                    <a:pt x="151" y="67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2" name="Google Shape;1979;p42">
              <a:extLst>
                <a:ext uri="{FF2B5EF4-FFF2-40B4-BE49-F238E27FC236}">
                  <a16:creationId xmlns:a16="http://schemas.microsoft.com/office/drawing/2014/main" id="{0586D59F-2C60-544C-13AA-504459913C80}"/>
                </a:ext>
              </a:extLst>
            </p:cNvPr>
            <p:cNvSpPr/>
            <p:nvPr/>
          </p:nvSpPr>
          <p:spPr>
            <a:xfrm>
              <a:off x="7065617" y="2099120"/>
              <a:ext cx="333128" cy="227202"/>
            </a:xfrm>
            <a:custGeom>
              <a:avLst/>
              <a:gdLst/>
              <a:ahLst/>
              <a:cxnLst/>
              <a:rect l="l" t="t" r="r" b="b"/>
              <a:pathLst>
                <a:path w="10394" h="7089" extrusionOk="0">
                  <a:moveTo>
                    <a:pt x="1" y="1"/>
                  </a:moveTo>
                  <a:cubicBezTo>
                    <a:pt x="1" y="1"/>
                    <a:pt x="1405" y="4479"/>
                    <a:pt x="2290" y="6417"/>
                  </a:cubicBezTo>
                  <a:cubicBezTo>
                    <a:pt x="2501" y="6894"/>
                    <a:pt x="2806" y="7088"/>
                    <a:pt x="3265" y="7088"/>
                  </a:cubicBezTo>
                  <a:cubicBezTo>
                    <a:pt x="3352" y="7088"/>
                    <a:pt x="3445" y="7081"/>
                    <a:pt x="3543" y="7068"/>
                  </a:cubicBezTo>
                  <a:cubicBezTo>
                    <a:pt x="5849" y="7068"/>
                    <a:pt x="8155" y="6734"/>
                    <a:pt x="10394" y="6082"/>
                  </a:cubicBezTo>
                  <a:lnTo>
                    <a:pt x="10394" y="6082"/>
                  </a:lnTo>
                  <a:lnTo>
                    <a:pt x="5064" y="6216"/>
                  </a:lnTo>
                  <a:cubicBezTo>
                    <a:pt x="4977" y="6223"/>
                    <a:pt x="4891" y="6226"/>
                    <a:pt x="4805" y="6226"/>
                  </a:cubicBezTo>
                  <a:cubicBezTo>
                    <a:pt x="4463" y="6226"/>
                    <a:pt x="4131" y="6173"/>
                    <a:pt x="3810" y="6066"/>
                  </a:cubicBezTo>
                  <a:cubicBezTo>
                    <a:pt x="3242" y="5832"/>
                    <a:pt x="2891" y="5280"/>
                    <a:pt x="2574" y="4762"/>
                  </a:cubicBezTo>
                  <a:cubicBezTo>
                    <a:pt x="1638" y="3209"/>
                    <a:pt x="770" y="162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3" name="Google Shape;1980;p42">
              <a:extLst>
                <a:ext uri="{FF2B5EF4-FFF2-40B4-BE49-F238E27FC236}">
                  <a16:creationId xmlns:a16="http://schemas.microsoft.com/office/drawing/2014/main" id="{DE07D7CF-A115-B098-4FE1-10C41BC69FCD}"/>
                </a:ext>
              </a:extLst>
            </p:cNvPr>
            <p:cNvSpPr/>
            <p:nvPr/>
          </p:nvSpPr>
          <p:spPr>
            <a:xfrm>
              <a:off x="7655754" y="1293158"/>
              <a:ext cx="1072681" cy="1339882"/>
            </a:xfrm>
            <a:custGeom>
              <a:avLst/>
              <a:gdLst/>
              <a:ahLst/>
              <a:cxnLst/>
              <a:rect l="l" t="t" r="r" b="b"/>
              <a:pathLst>
                <a:path w="33469" h="41806" extrusionOk="0">
                  <a:moveTo>
                    <a:pt x="16654" y="1"/>
                  </a:moveTo>
                  <a:cubicBezTo>
                    <a:pt x="13301" y="1"/>
                    <a:pt x="11038" y="3449"/>
                    <a:pt x="12399" y="6518"/>
                  </a:cubicBezTo>
                  <a:cubicBezTo>
                    <a:pt x="12532" y="6818"/>
                    <a:pt x="12599" y="7136"/>
                    <a:pt x="12599" y="7453"/>
                  </a:cubicBezTo>
                  <a:lnTo>
                    <a:pt x="12599" y="8422"/>
                  </a:lnTo>
                  <a:lnTo>
                    <a:pt x="1722" y="8422"/>
                  </a:lnTo>
                  <a:cubicBezTo>
                    <a:pt x="769" y="8422"/>
                    <a:pt x="1" y="9191"/>
                    <a:pt x="1" y="10143"/>
                  </a:cubicBezTo>
                  <a:lnTo>
                    <a:pt x="1" y="40402"/>
                  </a:lnTo>
                  <a:cubicBezTo>
                    <a:pt x="1" y="41188"/>
                    <a:pt x="636" y="41806"/>
                    <a:pt x="1404" y="41806"/>
                  </a:cubicBezTo>
                  <a:lnTo>
                    <a:pt x="32065" y="41806"/>
                  </a:lnTo>
                  <a:cubicBezTo>
                    <a:pt x="32833" y="41806"/>
                    <a:pt x="33468" y="41188"/>
                    <a:pt x="33468" y="40402"/>
                  </a:cubicBezTo>
                  <a:lnTo>
                    <a:pt x="33468" y="29475"/>
                  </a:lnTo>
                  <a:lnTo>
                    <a:pt x="32232" y="29475"/>
                  </a:lnTo>
                  <a:cubicBezTo>
                    <a:pt x="31931" y="29475"/>
                    <a:pt x="31647" y="29525"/>
                    <a:pt x="31396" y="29642"/>
                  </a:cubicBezTo>
                  <a:cubicBezTo>
                    <a:pt x="30817" y="29873"/>
                    <a:pt x="30229" y="29981"/>
                    <a:pt x="29657" y="29981"/>
                  </a:cubicBezTo>
                  <a:cubicBezTo>
                    <a:pt x="27129" y="29981"/>
                    <a:pt x="24904" y="27886"/>
                    <a:pt x="25013" y="25148"/>
                  </a:cubicBezTo>
                  <a:cubicBezTo>
                    <a:pt x="25130" y="22775"/>
                    <a:pt x="26985" y="20870"/>
                    <a:pt x="29341" y="20703"/>
                  </a:cubicBezTo>
                  <a:lnTo>
                    <a:pt x="29324" y="20703"/>
                  </a:lnTo>
                  <a:cubicBezTo>
                    <a:pt x="29447" y="20693"/>
                    <a:pt x="29569" y="20688"/>
                    <a:pt x="29692" y="20688"/>
                  </a:cubicBezTo>
                  <a:cubicBezTo>
                    <a:pt x="30357" y="20688"/>
                    <a:pt x="31021" y="20839"/>
                    <a:pt x="31613" y="21121"/>
                  </a:cubicBezTo>
                  <a:cubicBezTo>
                    <a:pt x="31931" y="21271"/>
                    <a:pt x="32248" y="21338"/>
                    <a:pt x="32599" y="21355"/>
                  </a:cubicBezTo>
                  <a:lnTo>
                    <a:pt x="33468" y="21355"/>
                  </a:lnTo>
                  <a:lnTo>
                    <a:pt x="33468" y="10143"/>
                  </a:lnTo>
                  <a:cubicBezTo>
                    <a:pt x="33468" y="9191"/>
                    <a:pt x="32699" y="8422"/>
                    <a:pt x="31747" y="8422"/>
                  </a:cubicBezTo>
                  <a:lnTo>
                    <a:pt x="20586" y="8422"/>
                  </a:lnTo>
                  <a:lnTo>
                    <a:pt x="20586" y="7670"/>
                  </a:lnTo>
                  <a:cubicBezTo>
                    <a:pt x="20586" y="7320"/>
                    <a:pt x="20669" y="6969"/>
                    <a:pt x="20836" y="6668"/>
                  </a:cubicBezTo>
                  <a:cubicBezTo>
                    <a:pt x="22307" y="3610"/>
                    <a:pt x="20118" y="68"/>
                    <a:pt x="16726" y="1"/>
                  </a:cubicBezTo>
                  <a:cubicBezTo>
                    <a:pt x="16702" y="1"/>
                    <a:pt x="16678" y="1"/>
                    <a:pt x="166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4" name="Google Shape;1981;p42">
              <a:extLst>
                <a:ext uri="{FF2B5EF4-FFF2-40B4-BE49-F238E27FC236}">
                  <a16:creationId xmlns:a16="http://schemas.microsoft.com/office/drawing/2014/main" id="{FAF579BD-659F-E9C6-EBEC-BE83085998BB}"/>
                </a:ext>
              </a:extLst>
            </p:cNvPr>
            <p:cNvSpPr/>
            <p:nvPr/>
          </p:nvSpPr>
          <p:spPr>
            <a:xfrm>
              <a:off x="7018504" y="1211783"/>
              <a:ext cx="311686" cy="625584"/>
            </a:xfrm>
            <a:custGeom>
              <a:avLst/>
              <a:gdLst/>
              <a:ahLst/>
              <a:cxnLst/>
              <a:rect l="l" t="t" r="r" b="b"/>
              <a:pathLst>
                <a:path w="9725" h="19519" extrusionOk="0">
                  <a:moveTo>
                    <a:pt x="5013" y="1"/>
                  </a:moveTo>
                  <a:lnTo>
                    <a:pt x="1" y="3793"/>
                  </a:lnTo>
                  <a:lnTo>
                    <a:pt x="552" y="16408"/>
                  </a:lnTo>
                  <a:cubicBezTo>
                    <a:pt x="634" y="18155"/>
                    <a:pt x="2070" y="19518"/>
                    <a:pt x="3803" y="19518"/>
                  </a:cubicBezTo>
                  <a:cubicBezTo>
                    <a:pt x="3844" y="19518"/>
                    <a:pt x="3886" y="19518"/>
                    <a:pt x="3927" y="19516"/>
                  </a:cubicBezTo>
                  <a:cubicBezTo>
                    <a:pt x="5715" y="19433"/>
                    <a:pt x="7102" y="17929"/>
                    <a:pt x="7035" y="16141"/>
                  </a:cubicBezTo>
                  <a:cubicBezTo>
                    <a:pt x="6968" y="14620"/>
                    <a:pt x="6918" y="13167"/>
                    <a:pt x="6918" y="13167"/>
                  </a:cubicBezTo>
                  <a:cubicBezTo>
                    <a:pt x="6918" y="13167"/>
                    <a:pt x="9407" y="12900"/>
                    <a:pt x="9558" y="10410"/>
                  </a:cubicBezTo>
                  <a:cubicBezTo>
                    <a:pt x="9725" y="7937"/>
                    <a:pt x="9558" y="2223"/>
                    <a:pt x="9558" y="2223"/>
                  </a:cubicBezTo>
                  <a:lnTo>
                    <a:pt x="5013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5" name="Google Shape;1982;p42">
              <a:extLst>
                <a:ext uri="{FF2B5EF4-FFF2-40B4-BE49-F238E27FC236}">
                  <a16:creationId xmlns:a16="http://schemas.microsoft.com/office/drawing/2014/main" id="{879C2F1E-17FE-3D99-68D8-8E9C41C63BAE}"/>
                </a:ext>
              </a:extLst>
            </p:cNvPr>
            <p:cNvSpPr/>
            <p:nvPr/>
          </p:nvSpPr>
          <p:spPr>
            <a:xfrm>
              <a:off x="6685664" y="1732051"/>
              <a:ext cx="967974" cy="811057"/>
            </a:xfrm>
            <a:custGeom>
              <a:avLst/>
              <a:gdLst/>
              <a:ahLst/>
              <a:cxnLst/>
              <a:rect l="l" t="t" r="r" b="b"/>
              <a:pathLst>
                <a:path w="30202" h="25306" extrusionOk="0">
                  <a:moveTo>
                    <a:pt x="8671" y="1"/>
                  </a:moveTo>
                  <a:cubicBezTo>
                    <a:pt x="1" y="1"/>
                    <a:pt x="3535" y="9799"/>
                    <a:pt x="3535" y="9799"/>
                  </a:cubicBezTo>
                  <a:cubicBezTo>
                    <a:pt x="3936" y="12389"/>
                    <a:pt x="5858" y="16884"/>
                    <a:pt x="7562" y="20777"/>
                  </a:cubicBezTo>
                  <a:cubicBezTo>
                    <a:pt x="9266" y="24687"/>
                    <a:pt x="10653" y="25238"/>
                    <a:pt x="15498" y="25305"/>
                  </a:cubicBezTo>
                  <a:cubicBezTo>
                    <a:pt x="15548" y="25305"/>
                    <a:pt x="15597" y="25306"/>
                    <a:pt x="15647" y="25306"/>
                  </a:cubicBezTo>
                  <a:cubicBezTo>
                    <a:pt x="20842" y="25306"/>
                    <a:pt x="30202" y="21896"/>
                    <a:pt x="30202" y="21896"/>
                  </a:cubicBezTo>
                  <a:lnTo>
                    <a:pt x="28381" y="15681"/>
                  </a:lnTo>
                  <a:cubicBezTo>
                    <a:pt x="28381" y="15681"/>
                    <a:pt x="18022" y="17787"/>
                    <a:pt x="15837" y="17787"/>
                  </a:cubicBezTo>
                  <a:cubicBezTo>
                    <a:pt x="15679" y="17787"/>
                    <a:pt x="15564" y="17776"/>
                    <a:pt x="15498" y="17753"/>
                  </a:cubicBezTo>
                  <a:cubicBezTo>
                    <a:pt x="14513" y="17385"/>
                    <a:pt x="13510" y="14361"/>
                    <a:pt x="12741" y="12306"/>
                  </a:cubicBezTo>
                  <a:cubicBezTo>
                    <a:pt x="12658" y="12088"/>
                    <a:pt x="11505" y="8279"/>
                    <a:pt x="11505" y="8279"/>
                  </a:cubicBezTo>
                  <a:lnTo>
                    <a:pt x="10051" y="75"/>
                  </a:lnTo>
                  <a:cubicBezTo>
                    <a:pt x="9560" y="25"/>
                    <a:pt x="9101" y="1"/>
                    <a:pt x="86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6" name="Google Shape;1983;p42">
              <a:extLst>
                <a:ext uri="{FF2B5EF4-FFF2-40B4-BE49-F238E27FC236}">
                  <a16:creationId xmlns:a16="http://schemas.microsoft.com/office/drawing/2014/main" id="{E98A62B5-D803-0D3E-5E8E-399782193B3E}"/>
                </a:ext>
              </a:extLst>
            </p:cNvPr>
            <p:cNvSpPr/>
            <p:nvPr/>
          </p:nvSpPr>
          <p:spPr>
            <a:xfrm>
              <a:off x="7011004" y="1800830"/>
              <a:ext cx="584271" cy="502929"/>
            </a:xfrm>
            <a:custGeom>
              <a:avLst/>
              <a:gdLst/>
              <a:ahLst/>
              <a:cxnLst/>
              <a:rect l="l" t="t" r="r" b="b"/>
              <a:pathLst>
                <a:path w="18230" h="15692" extrusionOk="0">
                  <a:moveTo>
                    <a:pt x="1" y="1"/>
                  </a:moveTo>
                  <a:lnTo>
                    <a:pt x="1" y="1"/>
                  </a:lnTo>
                  <a:cubicBezTo>
                    <a:pt x="34" y="101"/>
                    <a:pt x="51" y="185"/>
                    <a:pt x="101" y="285"/>
                  </a:cubicBezTo>
                  <a:cubicBezTo>
                    <a:pt x="168" y="485"/>
                    <a:pt x="268" y="753"/>
                    <a:pt x="385" y="1087"/>
                  </a:cubicBezTo>
                  <a:cubicBezTo>
                    <a:pt x="636" y="1805"/>
                    <a:pt x="986" y="2825"/>
                    <a:pt x="1404" y="4094"/>
                  </a:cubicBezTo>
                  <a:cubicBezTo>
                    <a:pt x="2240" y="6634"/>
                    <a:pt x="3292" y="10176"/>
                    <a:pt x="4662" y="14036"/>
                  </a:cubicBezTo>
                  <a:cubicBezTo>
                    <a:pt x="4863" y="14587"/>
                    <a:pt x="5063" y="15122"/>
                    <a:pt x="5264" y="15640"/>
                  </a:cubicBezTo>
                  <a:lnTo>
                    <a:pt x="5281" y="15690"/>
                  </a:lnTo>
                  <a:lnTo>
                    <a:pt x="5347" y="15690"/>
                  </a:lnTo>
                  <a:cubicBezTo>
                    <a:pt x="5433" y="15691"/>
                    <a:pt x="5519" y="15691"/>
                    <a:pt x="5605" y="15691"/>
                  </a:cubicBezTo>
                  <a:cubicBezTo>
                    <a:pt x="7240" y="15691"/>
                    <a:pt x="8874" y="15540"/>
                    <a:pt x="10477" y="15222"/>
                  </a:cubicBezTo>
                  <a:cubicBezTo>
                    <a:pt x="12031" y="14938"/>
                    <a:pt x="13401" y="14604"/>
                    <a:pt x="14537" y="14337"/>
                  </a:cubicBezTo>
                  <a:cubicBezTo>
                    <a:pt x="15690" y="14086"/>
                    <a:pt x="16609" y="13886"/>
                    <a:pt x="17244" y="13752"/>
                  </a:cubicBezTo>
                  <a:cubicBezTo>
                    <a:pt x="17545" y="13685"/>
                    <a:pt x="17795" y="13635"/>
                    <a:pt x="17979" y="13602"/>
                  </a:cubicBezTo>
                  <a:cubicBezTo>
                    <a:pt x="18063" y="13585"/>
                    <a:pt x="18146" y="13568"/>
                    <a:pt x="18230" y="13535"/>
                  </a:cubicBezTo>
                  <a:cubicBezTo>
                    <a:pt x="18146" y="13535"/>
                    <a:pt x="18046" y="13551"/>
                    <a:pt x="17962" y="13568"/>
                  </a:cubicBezTo>
                  <a:lnTo>
                    <a:pt x="17227" y="13685"/>
                  </a:lnTo>
                  <a:cubicBezTo>
                    <a:pt x="16592" y="13802"/>
                    <a:pt x="15657" y="13969"/>
                    <a:pt x="14520" y="14220"/>
                  </a:cubicBezTo>
                  <a:cubicBezTo>
                    <a:pt x="13367" y="14454"/>
                    <a:pt x="11997" y="14788"/>
                    <a:pt x="10460" y="15055"/>
                  </a:cubicBezTo>
                  <a:cubicBezTo>
                    <a:pt x="8857" y="15357"/>
                    <a:pt x="7239" y="15508"/>
                    <a:pt x="5605" y="15508"/>
                  </a:cubicBezTo>
                  <a:cubicBezTo>
                    <a:pt x="5539" y="15508"/>
                    <a:pt x="5472" y="15507"/>
                    <a:pt x="5405" y="15507"/>
                  </a:cubicBezTo>
                  <a:lnTo>
                    <a:pt x="5405" y="15507"/>
                  </a:lnTo>
                  <a:cubicBezTo>
                    <a:pt x="5213" y="15010"/>
                    <a:pt x="5021" y="14497"/>
                    <a:pt x="4829" y="13969"/>
                  </a:cubicBezTo>
                  <a:cubicBezTo>
                    <a:pt x="3459" y="10126"/>
                    <a:pt x="2407" y="6584"/>
                    <a:pt x="1521" y="4044"/>
                  </a:cubicBezTo>
                  <a:cubicBezTo>
                    <a:pt x="1087" y="2791"/>
                    <a:pt x="719" y="1772"/>
                    <a:pt x="452" y="1070"/>
                  </a:cubicBezTo>
                  <a:cubicBezTo>
                    <a:pt x="318" y="719"/>
                    <a:pt x="201" y="452"/>
                    <a:pt x="134" y="268"/>
                  </a:cubicBezTo>
                  <a:cubicBezTo>
                    <a:pt x="101" y="168"/>
                    <a:pt x="51" y="84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" name="Google Shape;1984;p42">
              <a:extLst>
                <a:ext uri="{FF2B5EF4-FFF2-40B4-BE49-F238E27FC236}">
                  <a16:creationId xmlns:a16="http://schemas.microsoft.com/office/drawing/2014/main" id="{D3369196-6142-B89D-FF19-19AB6E27B37B}"/>
                </a:ext>
              </a:extLst>
            </p:cNvPr>
            <p:cNvSpPr/>
            <p:nvPr/>
          </p:nvSpPr>
          <p:spPr>
            <a:xfrm>
              <a:off x="6861587" y="2241037"/>
              <a:ext cx="792052" cy="311718"/>
            </a:xfrm>
            <a:custGeom>
              <a:avLst/>
              <a:gdLst/>
              <a:ahLst/>
              <a:cxnLst/>
              <a:rect l="l" t="t" r="r" b="b"/>
              <a:pathLst>
                <a:path w="24713" h="9726" extrusionOk="0">
                  <a:moveTo>
                    <a:pt x="1" y="0"/>
                  </a:moveTo>
                  <a:lnTo>
                    <a:pt x="1" y="0"/>
                  </a:lnTo>
                  <a:cubicBezTo>
                    <a:pt x="18" y="101"/>
                    <a:pt x="51" y="201"/>
                    <a:pt x="101" y="284"/>
                  </a:cubicBezTo>
                  <a:cubicBezTo>
                    <a:pt x="168" y="468"/>
                    <a:pt x="285" y="752"/>
                    <a:pt x="435" y="1103"/>
                  </a:cubicBezTo>
                  <a:cubicBezTo>
                    <a:pt x="736" y="1805"/>
                    <a:pt x="1171" y="2824"/>
                    <a:pt x="1805" y="4027"/>
                  </a:cubicBezTo>
                  <a:cubicBezTo>
                    <a:pt x="2457" y="5213"/>
                    <a:pt x="3326" y="6634"/>
                    <a:pt x="4663" y="7887"/>
                  </a:cubicBezTo>
                  <a:cubicBezTo>
                    <a:pt x="5364" y="8538"/>
                    <a:pt x="6183" y="9040"/>
                    <a:pt x="7085" y="9357"/>
                  </a:cubicBezTo>
                  <a:cubicBezTo>
                    <a:pt x="7570" y="9524"/>
                    <a:pt x="8071" y="9624"/>
                    <a:pt x="8572" y="9674"/>
                  </a:cubicBezTo>
                  <a:cubicBezTo>
                    <a:pt x="8907" y="9707"/>
                    <a:pt x="9241" y="9725"/>
                    <a:pt x="9576" y="9725"/>
                  </a:cubicBezTo>
                  <a:cubicBezTo>
                    <a:pt x="9759" y="9725"/>
                    <a:pt x="9943" y="9720"/>
                    <a:pt x="10126" y="9708"/>
                  </a:cubicBezTo>
                  <a:cubicBezTo>
                    <a:pt x="12215" y="9608"/>
                    <a:pt x="14153" y="9140"/>
                    <a:pt x="15908" y="8705"/>
                  </a:cubicBezTo>
                  <a:cubicBezTo>
                    <a:pt x="17662" y="8254"/>
                    <a:pt x="19233" y="7837"/>
                    <a:pt x="20536" y="7452"/>
                  </a:cubicBezTo>
                  <a:cubicBezTo>
                    <a:pt x="21839" y="7068"/>
                    <a:pt x="22892" y="6717"/>
                    <a:pt x="23610" y="6466"/>
                  </a:cubicBezTo>
                  <a:cubicBezTo>
                    <a:pt x="23961" y="6333"/>
                    <a:pt x="24245" y="6216"/>
                    <a:pt x="24429" y="6149"/>
                  </a:cubicBezTo>
                  <a:cubicBezTo>
                    <a:pt x="24529" y="6099"/>
                    <a:pt x="24613" y="6065"/>
                    <a:pt x="24713" y="6015"/>
                  </a:cubicBezTo>
                  <a:lnTo>
                    <a:pt x="24713" y="6015"/>
                  </a:lnTo>
                  <a:cubicBezTo>
                    <a:pt x="24613" y="6032"/>
                    <a:pt x="24512" y="6065"/>
                    <a:pt x="24412" y="6099"/>
                  </a:cubicBezTo>
                  <a:lnTo>
                    <a:pt x="23577" y="6383"/>
                  </a:lnTo>
                  <a:cubicBezTo>
                    <a:pt x="22858" y="6634"/>
                    <a:pt x="21806" y="6968"/>
                    <a:pt x="20502" y="7335"/>
                  </a:cubicBezTo>
                  <a:cubicBezTo>
                    <a:pt x="19182" y="7703"/>
                    <a:pt x="17612" y="8104"/>
                    <a:pt x="15857" y="8538"/>
                  </a:cubicBezTo>
                  <a:cubicBezTo>
                    <a:pt x="14120" y="8956"/>
                    <a:pt x="12181" y="9424"/>
                    <a:pt x="10110" y="9524"/>
                  </a:cubicBezTo>
                  <a:cubicBezTo>
                    <a:pt x="9926" y="9530"/>
                    <a:pt x="9740" y="9534"/>
                    <a:pt x="9554" y="9534"/>
                  </a:cubicBezTo>
                  <a:cubicBezTo>
                    <a:pt x="9231" y="9534"/>
                    <a:pt x="8907" y="9522"/>
                    <a:pt x="8589" y="9491"/>
                  </a:cubicBezTo>
                  <a:cubicBezTo>
                    <a:pt x="8105" y="9441"/>
                    <a:pt x="7620" y="9340"/>
                    <a:pt x="7152" y="9190"/>
                  </a:cubicBezTo>
                  <a:cubicBezTo>
                    <a:pt x="6267" y="8872"/>
                    <a:pt x="5465" y="8388"/>
                    <a:pt x="4780" y="7753"/>
                  </a:cubicBezTo>
                  <a:cubicBezTo>
                    <a:pt x="3460" y="6550"/>
                    <a:pt x="2591" y="5146"/>
                    <a:pt x="1922" y="3960"/>
                  </a:cubicBezTo>
                  <a:cubicBezTo>
                    <a:pt x="1271" y="2774"/>
                    <a:pt x="820" y="1771"/>
                    <a:pt x="502" y="1070"/>
                  </a:cubicBezTo>
                  <a:cubicBezTo>
                    <a:pt x="352" y="735"/>
                    <a:pt x="218" y="468"/>
                    <a:pt x="135" y="268"/>
                  </a:cubicBezTo>
                  <a:cubicBezTo>
                    <a:pt x="101" y="184"/>
                    <a:pt x="51" y="8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8" name="Google Shape;1985;p42">
              <a:extLst>
                <a:ext uri="{FF2B5EF4-FFF2-40B4-BE49-F238E27FC236}">
                  <a16:creationId xmlns:a16="http://schemas.microsoft.com/office/drawing/2014/main" id="{C8DCED0C-7510-6F7A-B76E-EE33C7A0679E}"/>
                </a:ext>
              </a:extLst>
            </p:cNvPr>
            <p:cNvSpPr/>
            <p:nvPr/>
          </p:nvSpPr>
          <p:spPr>
            <a:xfrm>
              <a:off x="6916745" y="2367955"/>
              <a:ext cx="494852" cy="215344"/>
            </a:xfrm>
            <a:custGeom>
              <a:avLst/>
              <a:gdLst/>
              <a:ahLst/>
              <a:cxnLst/>
              <a:rect l="l" t="t" r="r" b="b"/>
              <a:pathLst>
                <a:path w="15440" h="6719" extrusionOk="0">
                  <a:moveTo>
                    <a:pt x="1" y="0"/>
                  </a:moveTo>
                  <a:cubicBezTo>
                    <a:pt x="1" y="2"/>
                    <a:pt x="1771" y="6719"/>
                    <a:pt x="6300" y="6719"/>
                  </a:cubicBezTo>
                  <a:cubicBezTo>
                    <a:pt x="6345" y="6719"/>
                    <a:pt x="6389" y="6718"/>
                    <a:pt x="6434" y="6717"/>
                  </a:cubicBezTo>
                  <a:cubicBezTo>
                    <a:pt x="11045" y="6583"/>
                    <a:pt x="15440" y="4595"/>
                    <a:pt x="15440" y="4595"/>
                  </a:cubicBezTo>
                  <a:lnTo>
                    <a:pt x="15239" y="4394"/>
                  </a:lnTo>
                  <a:cubicBezTo>
                    <a:pt x="15239" y="4394"/>
                    <a:pt x="10701" y="5368"/>
                    <a:pt x="7558" y="5368"/>
                  </a:cubicBezTo>
                  <a:cubicBezTo>
                    <a:pt x="6563" y="5368"/>
                    <a:pt x="5707" y="5270"/>
                    <a:pt x="5181" y="5013"/>
                  </a:cubicBezTo>
                  <a:cubicBezTo>
                    <a:pt x="1038" y="2991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9" name="Google Shape;1986;p42">
              <a:extLst>
                <a:ext uri="{FF2B5EF4-FFF2-40B4-BE49-F238E27FC236}">
                  <a16:creationId xmlns:a16="http://schemas.microsoft.com/office/drawing/2014/main" id="{498B149B-856B-ADA6-AEE1-6C4A2C724B4A}"/>
                </a:ext>
              </a:extLst>
            </p:cNvPr>
            <p:cNvSpPr/>
            <p:nvPr/>
          </p:nvSpPr>
          <p:spPr>
            <a:xfrm>
              <a:off x="7595243" y="2137451"/>
              <a:ext cx="225472" cy="273354"/>
            </a:xfrm>
            <a:custGeom>
              <a:avLst/>
              <a:gdLst/>
              <a:ahLst/>
              <a:cxnLst/>
              <a:rect l="l" t="t" r="r" b="b"/>
              <a:pathLst>
                <a:path w="7035" h="8529" extrusionOk="0">
                  <a:moveTo>
                    <a:pt x="3844" y="1"/>
                  </a:moveTo>
                  <a:cubicBezTo>
                    <a:pt x="3644" y="1"/>
                    <a:pt x="3432" y="143"/>
                    <a:pt x="3393" y="392"/>
                  </a:cubicBezTo>
                  <a:cubicBezTo>
                    <a:pt x="3276" y="843"/>
                    <a:pt x="3092" y="1277"/>
                    <a:pt x="2841" y="1678"/>
                  </a:cubicBezTo>
                  <a:cubicBezTo>
                    <a:pt x="2674" y="2013"/>
                    <a:pt x="2440" y="2297"/>
                    <a:pt x="2156" y="2547"/>
                  </a:cubicBezTo>
                  <a:cubicBezTo>
                    <a:pt x="1822" y="2848"/>
                    <a:pt x="1538" y="3082"/>
                    <a:pt x="1287" y="3266"/>
                  </a:cubicBezTo>
                  <a:lnTo>
                    <a:pt x="1" y="4519"/>
                  </a:lnTo>
                  <a:lnTo>
                    <a:pt x="1170" y="8529"/>
                  </a:lnTo>
                  <a:lnTo>
                    <a:pt x="2624" y="8512"/>
                  </a:lnTo>
                  <a:cubicBezTo>
                    <a:pt x="3961" y="8378"/>
                    <a:pt x="4696" y="8362"/>
                    <a:pt x="5063" y="8011"/>
                  </a:cubicBezTo>
                  <a:cubicBezTo>
                    <a:pt x="5565" y="7543"/>
                    <a:pt x="4880" y="7075"/>
                    <a:pt x="4880" y="7075"/>
                  </a:cubicBezTo>
                  <a:cubicBezTo>
                    <a:pt x="4880" y="7075"/>
                    <a:pt x="5849" y="6741"/>
                    <a:pt x="5748" y="6156"/>
                  </a:cubicBezTo>
                  <a:cubicBezTo>
                    <a:pt x="5682" y="5755"/>
                    <a:pt x="5230" y="5722"/>
                    <a:pt x="5230" y="5722"/>
                  </a:cubicBezTo>
                  <a:cubicBezTo>
                    <a:pt x="5230" y="5722"/>
                    <a:pt x="6083" y="5388"/>
                    <a:pt x="6250" y="5037"/>
                  </a:cubicBezTo>
                  <a:cubicBezTo>
                    <a:pt x="6484" y="4552"/>
                    <a:pt x="5882" y="4302"/>
                    <a:pt x="5882" y="4302"/>
                  </a:cubicBezTo>
                  <a:cubicBezTo>
                    <a:pt x="7035" y="3583"/>
                    <a:pt x="6935" y="2881"/>
                    <a:pt x="6667" y="2815"/>
                  </a:cubicBezTo>
                  <a:cubicBezTo>
                    <a:pt x="6647" y="2809"/>
                    <a:pt x="6623" y="2807"/>
                    <a:pt x="6595" y="2807"/>
                  </a:cubicBezTo>
                  <a:cubicBezTo>
                    <a:pt x="6267" y="2807"/>
                    <a:pt x="5498" y="3149"/>
                    <a:pt x="5498" y="3149"/>
                  </a:cubicBezTo>
                  <a:cubicBezTo>
                    <a:pt x="5068" y="3270"/>
                    <a:pt x="4231" y="3522"/>
                    <a:pt x="3711" y="3522"/>
                  </a:cubicBezTo>
                  <a:cubicBezTo>
                    <a:pt x="3300" y="3522"/>
                    <a:pt x="3087" y="3366"/>
                    <a:pt x="3426" y="2865"/>
                  </a:cubicBezTo>
                  <a:cubicBezTo>
                    <a:pt x="4195" y="1728"/>
                    <a:pt x="4362" y="542"/>
                    <a:pt x="4178" y="208"/>
                  </a:cubicBezTo>
                  <a:cubicBezTo>
                    <a:pt x="4110" y="66"/>
                    <a:pt x="3980" y="1"/>
                    <a:pt x="3844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0" name="Google Shape;1987;p42">
              <a:extLst>
                <a:ext uri="{FF2B5EF4-FFF2-40B4-BE49-F238E27FC236}">
                  <a16:creationId xmlns:a16="http://schemas.microsoft.com/office/drawing/2014/main" id="{CD36A8CA-E1CA-7965-0C2F-630ED9D70B75}"/>
                </a:ext>
              </a:extLst>
            </p:cNvPr>
            <p:cNvSpPr/>
            <p:nvPr/>
          </p:nvSpPr>
          <p:spPr>
            <a:xfrm>
              <a:off x="6542433" y="4310762"/>
              <a:ext cx="222171" cy="275277"/>
            </a:xfrm>
            <a:custGeom>
              <a:avLst/>
              <a:gdLst/>
              <a:ahLst/>
              <a:cxnLst/>
              <a:rect l="l" t="t" r="r" b="b"/>
              <a:pathLst>
                <a:path w="6932" h="8589" extrusionOk="0">
                  <a:moveTo>
                    <a:pt x="1621" y="1"/>
                  </a:moveTo>
                  <a:lnTo>
                    <a:pt x="1" y="1421"/>
                  </a:lnTo>
                  <a:lnTo>
                    <a:pt x="218" y="1705"/>
                  </a:lnTo>
                  <a:cubicBezTo>
                    <a:pt x="1187" y="2941"/>
                    <a:pt x="5264" y="7937"/>
                    <a:pt x="6200" y="8522"/>
                  </a:cubicBezTo>
                  <a:cubicBezTo>
                    <a:pt x="6273" y="8567"/>
                    <a:pt x="6329" y="8588"/>
                    <a:pt x="6371" y="8588"/>
                  </a:cubicBezTo>
                  <a:cubicBezTo>
                    <a:pt x="6931" y="8588"/>
                    <a:pt x="4863" y="4813"/>
                    <a:pt x="4863" y="4813"/>
                  </a:cubicBezTo>
                  <a:lnTo>
                    <a:pt x="5247" y="4462"/>
                  </a:lnTo>
                  <a:lnTo>
                    <a:pt x="16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1" name="Google Shape;1988;p42">
              <a:extLst>
                <a:ext uri="{FF2B5EF4-FFF2-40B4-BE49-F238E27FC236}">
                  <a16:creationId xmlns:a16="http://schemas.microsoft.com/office/drawing/2014/main" id="{E68B5447-5FAB-99E1-EAB2-488D457519DC}"/>
                </a:ext>
              </a:extLst>
            </p:cNvPr>
            <p:cNvSpPr/>
            <p:nvPr/>
          </p:nvSpPr>
          <p:spPr>
            <a:xfrm>
              <a:off x="6544035" y="4320922"/>
              <a:ext cx="57882" cy="84644"/>
            </a:xfrm>
            <a:custGeom>
              <a:avLst/>
              <a:gdLst/>
              <a:ahLst/>
              <a:cxnLst/>
              <a:rect l="l" t="t" r="r" b="b"/>
              <a:pathLst>
                <a:path w="1806" h="2641" extrusionOk="0">
                  <a:moveTo>
                    <a:pt x="1204" y="1"/>
                  </a:moveTo>
                  <a:lnTo>
                    <a:pt x="1" y="1070"/>
                  </a:lnTo>
                  <a:lnTo>
                    <a:pt x="1337" y="2641"/>
                  </a:lnTo>
                  <a:cubicBezTo>
                    <a:pt x="1655" y="2257"/>
                    <a:pt x="1805" y="1772"/>
                    <a:pt x="1772" y="1288"/>
                  </a:cubicBezTo>
                  <a:cubicBezTo>
                    <a:pt x="1755" y="803"/>
                    <a:pt x="1555" y="352"/>
                    <a:pt x="12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2" name="Google Shape;1989;p42">
              <a:extLst>
                <a:ext uri="{FF2B5EF4-FFF2-40B4-BE49-F238E27FC236}">
                  <a16:creationId xmlns:a16="http://schemas.microsoft.com/office/drawing/2014/main" id="{CBE07C6D-95AB-EB76-4B2E-6809024D2FA6}"/>
                </a:ext>
              </a:extLst>
            </p:cNvPr>
            <p:cNvSpPr/>
            <p:nvPr/>
          </p:nvSpPr>
          <p:spPr>
            <a:xfrm>
              <a:off x="6542433" y="4354125"/>
              <a:ext cx="215312" cy="233004"/>
            </a:xfrm>
            <a:custGeom>
              <a:avLst/>
              <a:gdLst/>
              <a:ahLst/>
              <a:cxnLst/>
              <a:rect l="l" t="t" r="r" b="b"/>
              <a:pathLst>
                <a:path w="6718" h="7270" extrusionOk="0">
                  <a:moveTo>
                    <a:pt x="101" y="1"/>
                  </a:moveTo>
                  <a:lnTo>
                    <a:pt x="1" y="68"/>
                  </a:lnTo>
                  <a:cubicBezTo>
                    <a:pt x="1702" y="2403"/>
                    <a:pt x="6001" y="7269"/>
                    <a:pt x="6365" y="7269"/>
                  </a:cubicBezTo>
                  <a:cubicBezTo>
                    <a:pt x="6365" y="7269"/>
                    <a:pt x="6366" y="7269"/>
                    <a:pt x="6367" y="7269"/>
                  </a:cubicBezTo>
                  <a:cubicBezTo>
                    <a:pt x="6717" y="7236"/>
                    <a:pt x="5966" y="5632"/>
                    <a:pt x="5966" y="5632"/>
                  </a:cubicBezTo>
                  <a:cubicBezTo>
                    <a:pt x="5907" y="5573"/>
                    <a:pt x="5823" y="5551"/>
                    <a:pt x="5729" y="5551"/>
                  </a:cubicBezTo>
                  <a:cubicBezTo>
                    <a:pt x="5447" y="5551"/>
                    <a:pt x="5080" y="5749"/>
                    <a:pt x="5080" y="5749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3" name="Google Shape;1990;p42">
              <a:extLst>
                <a:ext uri="{FF2B5EF4-FFF2-40B4-BE49-F238E27FC236}">
                  <a16:creationId xmlns:a16="http://schemas.microsoft.com/office/drawing/2014/main" id="{8221A109-D00D-AA50-DA23-9172D0D09E72}"/>
                </a:ext>
              </a:extLst>
            </p:cNvPr>
            <p:cNvSpPr/>
            <p:nvPr/>
          </p:nvSpPr>
          <p:spPr>
            <a:xfrm>
              <a:off x="6543523" y="4352010"/>
              <a:ext cx="205120" cy="232971"/>
            </a:xfrm>
            <a:custGeom>
              <a:avLst/>
              <a:gdLst/>
              <a:ahLst/>
              <a:cxnLst/>
              <a:rect l="l" t="t" r="r" b="b"/>
              <a:pathLst>
                <a:path w="6400" h="7269" extrusionOk="0">
                  <a:moveTo>
                    <a:pt x="0" y="0"/>
                  </a:moveTo>
                  <a:cubicBezTo>
                    <a:pt x="17" y="17"/>
                    <a:pt x="33" y="50"/>
                    <a:pt x="67" y="84"/>
                  </a:cubicBezTo>
                  <a:lnTo>
                    <a:pt x="234" y="301"/>
                  </a:lnTo>
                  <a:lnTo>
                    <a:pt x="886" y="1103"/>
                  </a:lnTo>
                  <a:cubicBezTo>
                    <a:pt x="1437" y="1788"/>
                    <a:pt x="2222" y="2707"/>
                    <a:pt x="3108" y="3709"/>
                  </a:cubicBezTo>
                  <a:cubicBezTo>
                    <a:pt x="3993" y="4729"/>
                    <a:pt x="4812" y="5614"/>
                    <a:pt x="5414" y="6249"/>
                  </a:cubicBezTo>
                  <a:cubicBezTo>
                    <a:pt x="5698" y="6550"/>
                    <a:pt x="5932" y="6800"/>
                    <a:pt x="6132" y="7001"/>
                  </a:cubicBezTo>
                  <a:lnTo>
                    <a:pt x="6333" y="7201"/>
                  </a:lnTo>
                  <a:cubicBezTo>
                    <a:pt x="6349" y="7235"/>
                    <a:pt x="6383" y="7252"/>
                    <a:pt x="6399" y="7268"/>
                  </a:cubicBezTo>
                  <a:cubicBezTo>
                    <a:pt x="6383" y="7235"/>
                    <a:pt x="6366" y="7218"/>
                    <a:pt x="6349" y="7201"/>
                  </a:cubicBezTo>
                  <a:cubicBezTo>
                    <a:pt x="6282" y="7135"/>
                    <a:pt x="6216" y="7068"/>
                    <a:pt x="6149" y="6984"/>
                  </a:cubicBezTo>
                  <a:cubicBezTo>
                    <a:pt x="5965" y="6784"/>
                    <a:pt x="5731" y="6516"/>
                    <a:pt x="5447" y="6216"/>
                  </a:cubicBezTo>
                  <a:cubicBezTo>
                    <a:pt x="4862" y="5581"/>
                    <a:pt x="4044" y="4678"/>
                    <a:pt x="3158" y="3676"/>
                  </a:cubicBezTo>
                  <a:cubicBezTo>
                    <a:pt x="2272" y="2673"/>
                    <a:pt x="1487" y="1738"/>
                    <a:pt x="919" y="1069"/>
                  </a:cubicBezTo>
                  <a:lnTo>
                    <a:pt x="251" y="284"/>
                  </a:lnTo>
                  <a:cubicBezTo>
                    <a:pt x="184" y="201"/>
                    <a:pt x="134" y="134"/>
                    <a:pt x="67" y="67"/>
                  </a:cubicBezTo>
                  <a:cubicBezTo>
                    <a:pt x="50" y="34"/>
                    <a:pt x="33" y="1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" name="Google Shape;1991;p42">
              <a:extLst>
                <a:ext uri="{FF2B5EF4-FFF2-40B4-BE49-F238E27FC236}">
                  <a16:creationId xmlns:a16="http://schemas.microsoft.com/office/drawing/2014/main" id="{98ABAA38-C75E-E735-B48A-43246D29E670}"/>
                </a:ext>
              </a:extLst>
            </p:cNvPr>
            <p:cNvSpPr/>
            <p:nvPr/>
          </p:nvSpPr>
          <p:spPr>
            <a:xfrm>
              <a:off x="6703100" y="4531682"/>
              <a:ext cx="32691" cy="8301"/>
            </a:xfrm>
            <a:custGeom>
              <a:avLst/>
              <a:gdLst/>
              <a:ahLst/>
              <a:cxnLst/>
              <a:rect l="l" t="t" r="r" b="b"/>
              <a:pathLst>
                <a:path w="1020" h="259" extrusionOk="0">
                  <a:moveTo>
                    <a:pt x="622" y="1"/>
                  </a:moveTo>
                  <a:cubicBezTo>
                    <a:pt x="392" y="1"/>
                    <a:pt x="169" y="89"/>
                    <a:pt x="0" y="259"/>
                  </a:cubicBezTo>
                  <a:cubicBezTo>
                    <a:pt x="217" y="126"/>
                    <a:pt x="468" y="63"/>
                    <a:pt x="722" y="63"/>
                  </a:cubicBezTo>
                  <a:cubicBezTo>
                    <a:pt x="822" y="63"/>
                    <a:pt x="921" y="73"/>
                    <a:pt x="1019" y="92"/>
                  </a:cubicBezTo>
                  <a:cubicBezTo>
                    <a:pt x="891" y="30"/>
                    <a:pt x="755" y="1"/>
                    <a:pt x="6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" name="Google Shape;1992;p42">
              <a:extLst>
                <a:ext uri="{FF2B5EF4-FFF2-40B4-BE49-F238E27FC236}">
                  <a16:creationId xmlns:a16="http://schemas.microsoft.com/office/drawing/2014/main" id="{8B26A2E4-B249-DD5C-3E4A-0B3DE28C3B03}"/>
                </a:ext>
              </a:extLst>
            </p:cNvPr>
            <p:cNvSpPr/>
            <p:nvPr/>
          </p:nvSpPr>
          <p:spPr>
            <a:xfrm>
              <a:off x="6687555" y="4478287"/>
              <a:ext cx="18236" cy="3686"/>
            </a:xfrm>
            <a:custGeom>
              <a:avLst/>
              <a:gdLst/>
              <a:ahLst/>
              <a:cxnLst/>
              <a:rect l="l" t="t" r="r" b="b"/>
              <a:pathLst>
                <a:path w="569" h="115" extrusionOk="0">
                  <a:moveTo>
                    <a:pt x="443" y="1"/>
                  </a:moveTo>
                  <a:cubicBezTo>
                    <a:pt x="387" y="1"/>
                    <a:pt x="333" y="10"/>
                    <a:pt x="285" y="20"/>
                  </a:cubicBezTo>
                  <a:cubicBezTo>
                    <a:pt x="118" y="53"/>
                    <a:pt x="1" y="87"/>
                    <a:pt x="1" y="104"/>
                  </a:cubicBezTo>
                  <a:cubicBezTo>
                    <a:pt x="42" y="110"/>
                    <a:pt x="84" y="115"/>
                    <a:pt x="124" y="115"/>
                  </a:cubicBezTo>
                  <a:cubicBezTo>
                    <a:pt x="181" y="115"/>
                    <a:pt x="236" y="106"/>
                    <a:pt x="285" y="87"/>
                  </a:cubicBezTo>
                  <a:cubicBezTo>
                    <a:pt x="435" y="70"/>
                    <a:pt x="569" y="37"/>
                    <a:pt x="569" y="20"/>
                  </a:cubicBezTo>
                  <a:cubicBezTo>
                    <a:pt x="526" y="6"/>
                    <a:pt x="484" y="1"/>
                    <a:pt x="4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" name="Google Shape;1993;p42">
              <a:extLst>
                <a:ext uri="{FF2B5EF4-FFF2-40B4-BE49-F238E27FC236}">
                  <a16:creationId xmlns:a16="http://schemas.microsoft.com/office/drawing/2014/main" id="{FEFAF48C-4FE3-9075-7895-6F0D848D1175}"/>
                </a:ext>
              </a:extLst>
            </p:cNvPr>
            <p:cNvSpPr/>
            <p:nvPr/>
          </p:nvSpPr>
          <p:spPr>
            <a:xfrm>
              <a:off x="6683805" y="4464602"/>
              <a:ext cx="15576" cy="2949"/>
            </a:xfrm>
            <a:custGeom>
              <a:avLst/>
              <a:gdLst/>
              <a:ahLst/>
              <a:cxnLst/>
              <a:rect l="l" t="t" r="r" b="b"/>
              <a:pathLst>
                <a:path w="486" h="92" extrusionOk="0">
                  <a:moveTo>
                    <a:pt x="74" y="0"/>
                  </a:moveTo>
                  <a:cubicBezTo>
                    <a:pt x="30" y="0"/>
                    <a:pt x="1" y="4"/>
                    <a:pt x="1" y="13"/>
                  </a:cubicBezTo>
                  <a:cubicBezTo>
                    <a:pt x="1" y="46"/>
                    <a:pt x="101" y="63"/>
                    <a:pt x="235" y="79"/>
                  </a:cubicBezTo>
                  <a:cubicBezTo>
                    <a:pt x="301" y="88"/>
                    <a:pt x="360" y="92"/>
                    <a:pt x="402" y="92"/>
                  </a:cubicBezTo>
                  <a:cubicBezTo>
                    <a:pt x="443" y="92"/>
                    <a:pt x="469" y="88"/>
                    <a:pt x="469" y="79"/>
                  </a:cubicBezTo>
                  <a:cubicBezTo>
                    <a:pt x="485" y="63"/>
                    <a:pt x="368" y="29"/>
                    <a:pt x="235" y="13"/>
                  </a:cubicBezTo>
                  <a:cubicBezTo>
                    <a:pt x="176" y="4"/>
                    <a:pt x="118" y="0"/>
                    <a:pt x="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" name="Google Shape;1994;p42">
              <a:extLst>
                <a:ext uri="{FF2B5EF4-FFF2-40B4-BE49-F238E27FC236}">
                  <a16:creationId xmlns:a16="http://schemas.microsoft.com/office/drawing/2014/main" id="{580CD8DC-B72A-4E01-3AE4-D605701A346C}"/>
                </a:ext>
              </a:extLst>
            </p:cNvPr>
            <p:cNvSpPr/>
            <p:nvPr/>
          </p:nvSpPr>
          <p:spPr>
            <a:xfrm>
              <a:off x="6690247" y="4446718"/>
              <a:ext cx="13397" cy="14615"/>
            </a:xfrm>
            <a:custGeom>
              <a:avLst/>
              <a:gdLst/>
              <a:ahLst/>
              <a:cxnLst/>
              <a:rect l="l" t="t" r="r" b="b"/>
              <a:pathLst>
                <a:path w="418" h="456" extrusionOk="0">
                  <a:moveTo>
                    <a:pt x="19" y="1"/>
                  </a:moveTo>
                  <a:cubicBezTo>
                    <a:pt x="17" y="1"/>
                    <a:pt x="17" y="1"/>
                    <a:pt x="17" y="2"/>
                  </a:cubicBezTo>
                  <a:cubicBezTo>
                    <a:pt x="0" y="19"/>
                    <a:pt x="67" y="119"/>
                    <a:pt x="184" y="253"/>
                  </a:cubicBezTo>
                  <a:cubicBezTo>
                    <a:pt x="277" y="361"/>
                    <a:pt x="370" y="455"/>
                    <a:pt x="396" y="455"/>
                  </a:cubicBezTo>
                  <a:cubicBezTo>
                    <a:pt x="398" y="455"/>
                    <a:pt x="400" y="455"/>
                    <a:pt x="401" y="454"/>
                  </a:cubicBezTo>
                  <a:cubicBezTo>
                    <a:pt x="418" y="437"/>
                    <a:pt x="334" y="337"/>
                    <a:pt x="234" y="203"/>
                  </a:cubicBezTo>
                  <a:cubicBezTo>
                    <a:pt x="126" y="95"/>
                    <a:pt x="32" y="1"/>
                    <a:pt x="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" name="Google Shape;1995;p42">
              <a:extLst>
                <a:ext uri="{FF2B5EF4-FFF2-40B4-BE49-F238E27FC236}">
                  <a16:creationId xmlns:a16="http://schemas.microsoft.com/office/drawing/2014/main" id="{548354BB-09B3-711F-3B09-0E1D0CBA30D2}"/>
                </a:ext>
              </a:extLst>
            </p:cNvPr>
            <p:cNvSpPr/>
            <p:nvPr/>
          </p:nvSpPr>
          <p:spPr>
            <a:xfrm>
              <a:off x="6697747" y="4436077"/>
              <a:ext cx="13397" cy="17756"/>
            </a:xfrm>
            <a:custGeom>
              <a:avLst/>
              <a:gdLst/>
              <a:ahLst/>
              <a:cxnLst/>
              <a:rect l="l" t="t" r="r" b="b"/>
              <a:pathLst>
                <a:path w="418" h="554" extrusionOk="0">
                  <a:moveTo>
                    <a:pt x="0" y="0"/>
                  </a:moveTo>
                  <a:cubicBezTo>
                    <a:pt x="17" y="117"/>
                    <a:pt x="67" y="234"/>
                    <a:pt x="134" y="318"/>
                  </a:cubicBezTo>
                  <a:cubicBezTo>
                    <a:pt x="242" y="457"/>
                    <a:pt x="365" y="554"/>
                    <a:pt x="396" y="554"/>
                  </a:cubicBezTo>
                  <a:cubicBezTo>
                    <a:pt x="398" y="554"/>
                    <a:pt x="400" y="553"/>
                    <a:pt x="401" y="552"/>
                  </a:cubicBezTo>
                  <a:cubicBezTo>
                    <a:pt x="418" y="535"/>
                    <a:pt x="301" y="435"/>
                    <a:pt x="201" y="284"/>
                  </a:cubicBezTo>
                  <a:cubicBezTo>
                    <a:pt x="84" y="134"/>
                    <a:pt x="17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" name="Google Shape;1996;p42">
              <a:extLst>
                <a:ext uri="{FF2B5EF4-FFF2-40B4-BE49-F238E27FC236}">
                  <a16:creationId xmlns:a16="http://schemas.microsoft.com/office/drawing/2014/main" id="{CC2D7B25-58D7-DC10-BA0C-52C416AFBAA0}"/>
                </a:ext>
              </a:extLst>
            </p:cNvPr>
            <p:cNvSpPr/>
            <p:nvPr/>
          </p:nvSpPr>
          <p:spPr>
            <a:xfrm>
              <a:off x="6702555" y="4474601"/>
              <a:ext cx="33781" cy="21281"/>
            </a:xfrm>
            <a:custGeom>
              <a:avLst/>
              <a:gdLst/>
              <a:ahLst/>
              <a:cxnLst/>
              <a:rect l="l" t="t" r="r" b="b"/>
              <a:pathLst>
                <a:path w="1054" h="664" extrusionOk="0">
                  <a:moveTo>
                    <a:pt x="351" y="51"/>
                  </a:moveTo>
                  <a:cubicBezTo>
                    <a:pt x="468" y="51"/>
                    <a:pt x="602" y="85"/>
                    <a:pt x="702" y="152"/>
                  </a:cubicBezTo>
                  <a:cubicBezTo>
                    <a:pt x="836" y="235"/>
                    <a:pt x="936" y="352"/>
                    <a:pt x="970" y="503"/>
                  </a:cubicBezTo>
                  <a:cubicBezTo>
                    <a:pt x="983" y="567"/>
                    <a:pt x="945" y="592"/>
                    <a:pt x="889" y="592"/>
                  </a:cubicBezTo>
                  <a:cubicBezTo>
                    <a:pt x="873" y="592"/>
                    <a:pt x="855" y="590"/>
                    <a:pt x="836" y="586"/>
                  </a:cubicBezTo>
                  <a:cubicBezTo>
                    <a:pt x="769" y="553"/>
                    <a:pt x="702" y="519"/>
                    <a:pt x="635" y="486"/>
                  </a:cubicBezTo>
                  <a:cubicBezTo>
                    <a:pt x="518" y="419"/>
                    <a:pt x="418" y="352"/>
                    <a:pt x="318" y="269"/>
                  </a:cubicBezTo>
                  <a:cubicBezTo>
                    <a:pt x="226" y="202"/>
                    <a:pt x="160" y="140"/>
                    <a:pt x="114" y="96"/>
                  </a:cubicBezTo>
                  <a:lnTo>
                    <a:pt x="114" y="96"/>
                  </a:lnTo>
                  <a:cubicBezTo>
                    <a:pt x="193" y="74"/>
                    <a:pt x="272" y="63"/>
                    <a:pt x="351" y="51"/>
                  </a:cubicBezTo>
                  <a:close/>
                  <a:moveTo>
                    <a:pt x="388" y="0"/>
                  </a:moveTo>
                  <a:cubicBezTo>
                    <a:pt x="376" y="0"/>
                    <a:pt x="364" y="1"/>
                    <a:pt x="351" y="1"/>
                  </a:cubicBezTo>
                  <a:cubicBezTo>
                    <a:pt x="256" y="17"/>
                    <a:pt x="175" y="33"/>
                    <a:pt x="95" y="78"/>
                  </a:cubicBezTo>
                  <a:lnTo>
                    <a:pt x="95" y="78"/>
                  </a:lnTo>
                  <a:cubicBezTo>
                    <a:pt x="66" y="50"/>
                    <a:pt x="47" y="33"/>
                    <a:pt x="38" y="33"/>
                  </a:cubicBezTo>
                  <a:cubicBezTo>
                    <a:pt x="36" y="33"/>
                    <a:pt x="35" y="34"/>
                    <a:pt x="34" y="35"/>
                  </a:cubicBezTo>
                  <a:cubicBezTo>
                    <a:pt x="46" y="53"/>
                    <a:pt x="59" y="72"/>
                    <a:pt x="73" y="90"/>
                  </a:cubicBezTo>
                  <a:lnTo>
                    <a:pt x="73" y="90"/>
                  </a:lnTo>
                  <a:cubicBezTo>
                    <a:pt x="15" y="120"/>
                    <a:pt x="0" y="135"/>
                    <a:pt x="0" y="135"/>
                  </a:cubicBezTo>
                  <a:cubicBezTo>
                    <a:pt x="28" y="123"/>
                    <a:pt x="56" y="113"/>
                    <a:pt x="83" y="105"/>
                  </a:cubicBezTo>
                  <a:lnTo>
                    <a:pt x="83" y="105"/>
                  </a:lnTo>
                  <a:cubicBezTo>
                    <a:pt x="141" y="180"/>
                    <a:pt x="208" y="251"/>
                    <a:pt x="285" y="302"/>
                  </a:cubicBezTo>
                  <a:cubicBezTo>
                    <a:pt x="385" y="402"/>
                    <a:pt x="485" y="469"/>
                    <a:pt x="602" y="536"/>
                  </a:cubicBezTo>
                  <a:cubicBezTo>
                    <a:pt x="669" y="586"/>
                    <a:pt x="752" y="620"/>
                    <a:pt x="819" y="653"/>
                  </a:cubicBezTo>
                  <a:cubicBezTo>
                    <a:pt x="840" y="660"/>
                    <a:pt x="861" y="664"/>
                    <a:pt x="882" y="664"/>
                  </a:cubicBezTo>
                  <a:cubicBezTo>
                    <a:pt x="911" y="664"/>
                    <a:pt x="940" y="656"/>
                    <a:pt x="970" y="636"/>
                  </a:cubicBezTo>
                  <a:cubicBezTo>
                    <a:pt x="1020" y="620"/>
                    <a:pt x="1053" y="553"/>
                    <a:pt x="1036" y="503"/>
                  </a:cubicBezTo>
                  <a:cubicBezTo>
                    <a:pt x="956" y="197"/>
                    <a:pt x="691" y="0"/>
                    <a:pt x="38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0" name="Google Shape;1997;p42">
              <a:extLst>
                <a:ext uri="{FF2B5EF4-FFF2-40B4-BE49-F238E27FC236}">
                  <a16:creationId xmlns:a16="http://schemas.microsoft.com/office/drawing/2014/main" id="{C24B6572-2B36-7C04-9E69-CBF2548C4BEC}"/>
                </a:ext>
              </a:extLst>
            </p:cNvPr>
            <p:cNvSpPr/>
            <p:nvPr/>
          </p:nvSpPr>
          <p:spPr>
            <a:xfrm>
              <a:off x="6703612" y="4453577"/>
              <a:ext cx="14519" cy="24839"/>
            </a:xfrm>
            <a:custGeom>
              <a:avLst/>
              <a:gdLst/>
              <a:ahLst/>
              <a:cxnLst/>
              <a:rect l="l" t="t" r="r" b="b"/>
              <a:pathLst>
                <a:path w="453" h="775" extrusionOk="0">
                  <a:moveTo>
                    <a:pt x="264" y="0"/>
                  </a:moveTo>
                  <a:cubicBezTo>
                    <a:pt x="221" y="0"/>
                    <a:pt x="181" y="17"/>
                    <a:pt x="151" y="56"/>
                  </a:cubicBezTo>
                  <a:cubicBezTo>
                    <a:pt x="101" y="106"/>
                    <a:pt x="84" y="156"/>
                    <a:pt x="68" y="206"/>
                  </a:cubicBezTo>
                  <a:cubicBezTo>
                    <a:pt x="34" y="306"/>
                    <a:pt x="18" y="390"/>
                    <a:pt x="18" y="490"/>
                  </a:cubicBezTo>
                  <a:cubicBezTo>
                    <a:pt x="1" y="574"/>
                    <a:pt x="18" y="657"/>
                    <a:pt x="34" y="741"/>
                  </a:cubicBezTo>
                  <a:cubicBezTo>
                    <a:pt x="51" y="741"/>
                    <a:pt x="34" y="641"/>
                    <a:pt x="68" y="490"/>
                  </a:cubicBezTo>
                  <a:cubicBezTo>
                    <a:pt x="68" y="407"/>
                    <a:pt x="101" y="323"/>
                    <a:pt x="118" y="240"/>
                  </a:cubicBezTo>
                  <a:cubicBezTo>
                    <a:pt x="144" y="160"/>
                    <a:pt x="203" y="70"/>
                    <a:pt x="259" y="70"/>
                  </a:cubicBezTo>
                  <a:cubicBezTo>
                    <a:pt x="274" y="70"/>
                    <a:pt x="288" y="76"/>
                    <a:pt x="302" y="89"/>
                  </a:cubicBezTo>
                  <a:cubicBezTo>
                    <a:pt x="369" y="173"/>
                    <a:pt x="369" y="273"/>
                    <a:pt x="352" y="373"/>
                  </a:cubicBezTo>
                  <a:cubicBezTo>
                    <a:pt x="335" y="457"/>
                    <a:pt x="285" y="540"/>
                    <a:pt x="235" y="607"/>
                  </a:cubicBezTo>
                  <a:cubicBezTo>
                    <a:pt x="185" y="657"/>
                    <a:pt x="118" y="724"/>
                    <a:pt x="51" y="774"/>
                  </a:cubicBezTo>
                  <a:cubicBezTo>
                    <a:pt x="135" y="758"/>
                    <a:pt x="218" y="707"/>
                    <a:pt x="268" y="641"/>
                  </a:cubicBezTo>
                  <a:cubicBezTo>
                    <a:pt x="335" y="557"/>
                    <a:pt x="385" y="474"/>
                    <a:pt x="402" y="390"/>
                  </a:cubicBezTo>
                  <a:cubicBezTo>
                    <a:pt x="452" y="256"/>
                    <a:pt x="435" y="123"/>
                    <a:pt x="352" y="22"/>
                  </a:cubicBezTo>
                  <a:cubicBezTo>
                    <a:pt x="324" y="9"/>
                    <a:pt x="294" y="0"/>
                    <a:pt x="2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1" name="Google Shape;1998;p42">
              <a:extLst>
                <a:ext uri="{FF2B5EF4-FFF2-40B4-BE49-F238E27FC236}">
                  <a16:creationId xmlns:a16="http://schemas.microsoft.com/office/drawing/2014/main" id="{16E87C0C-9597-A5BE-5599-CDA66A14316E}"/>
                </a:ext>
              </a:extLst>
            </p:cNvPr>
            <p:cNvSpPr/>
            <p:nvPr/>
          </p:nvSpPr>
          <p:spPr>
            <a:xfrm>
              <a:off x="6583136" y="4321467"/>
              <a:ext cx="25736" cy="83042"/>
            </a:xfrm>
            <a:custGeom>
              <a:avLst/>
              <a:gdLst/>
              <a:ahLst/>
              <a:cxnLst/>
              <a:rect l="l" t="t" r="r" b="b"/>
              <a:pathLst>
                <a:path w="803" h="2591" extrusionOk="0">
                  <a:moveTo>
                    <a:pt x="17" y="1"/>
                  </a:moveTo>
                  <a:lnTo>
                    <a:pt x="17" y="1"/>
                  </a:lnTo>
                  <a:cubicBezTo>
                    <a:pt x="0" y="17"/>
                    <a:pt x="134" y="118"/>
                    <a:pt x="285" y="335"/>
                  </a:cubicBezTo>
                  <a:cubicBezTo>
                    <a:pt x="686" y="886"/>
                    <a:pt x="719" y="1638"/>
                    <a:pt x="385" y="2240"/>
                  </a:cubicBezTo>
                  <a:cubicBezTo>
                    <a:pt x="251" y="2474"/>
                    <a:pt x="134" y="2574"/>
                    <a:pt x="151" y="2591"/>
                  </a:cubicBezTo>
                  <a:cubicBezTo>
                    <a:pt x="151" y="2591"/>
                    <a:pt x="184" y="2574"/>
                    <a:pt x="234" y="2507"/>
                  </a:cubicBezTo>
                  <a:cubicBezTo>
                    <a:pt x="301" y="2440"/>
                    <a:pt x="368" y="2357"/>
                    <a:pt x="418" y="2256"/>
                  </a:cubicBezTo>
                  <a:cubicBezTo>
                    <a:pt x="802" y="1655"/>
                    <a:pt x="752" y="870"/>
                    <a:pt x="318" y="301"/>
                  </a:cubicBezTo>
                  <a:cubicBezTo>
                    <a:pt x="268" y="218"/>
                    <a:pt x="184" y="134"/>
                    <a:pt x="117" y="68"/>
                  </a:cubicBezTo>
                  <a:cubicBezTo>
                    <a:pt x="51" y="17"/>
                    <a:pt x="17" y="1"/>
                    <a:pt x="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2" name="Google Shape;1999;p42">
              <a:extLst>
                <a:ext uri="{FF2B5EF4-FFF2-40B4-BE49-F238E27FC236}">
                  <a16:creationId xmlns:a16="http://schemas.microsoft.com/office/drawing/2014/main" id="{44B8F050-F0D6-1710-8CEF-EDC96EDEE6F7}"/>
                </a:ext>
              </a:extLst>
            </p:cNvPr>
            <p:cNvSpPr/>
            <p:nvPr/>
          </p:nvSpPr>
          <p:spPr>
            <a:xfrm>
              <a:off x="6615795" y="4410886"/>
              <a:ext cx="35383" cy="40223"/>
            </a:xfrm>
            <a:custGeom>
              <a:avLst/>
              <a:gdLst/>
              <a:ahLst/>
              <a:cxnLst/>
              <a:rect l="l" t="t" r="r" b="b"/>
              <a:pathLst>
                <a:path w="1104" h="1255" extrusionOk="0">
                  <a:moveTo>
                    <a:pt x="2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285" y="486"/>
                    <a:pt x="652" y="903"/>
                    <a:pt x="1103" y="1254"/>
                  </a:cubicBezTo>
                  <a:cubicBezTo>
                    <a:pt x="1103" y="1237"/>
                    <a:pt x="836" y="987"/>
                    <a:pt x="535" y="636"/>
                  </a:cubicBezTo>
                  <a:cubicBezTo>
                    <a:pt x="243" y="294"/>
                    <a:pt x="29" y="0"/>
                    <a:pt x="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3" name="Google Shape;2000;p42">
              <a:extLst>
                <a:ext uri="{FF2B5EF4-FFF2-40B4-BE49-F238E27FC236}">
                  <a16:creationId xmlns:a16="http://schemas.microsoft.com/office/drawing/2014/main" id="{9AAAB860-5B43-9D8A-5589-42F6C9BBD8F6}"/>
                </a:ext>
              </a:extLst>
            </p:cNvPr>
            <p:cNvSpPr/>
            <p:nvPr/>
          </p:nvSpPr>
          <p:spPr>
            <a:xfrm>
              <a:off x="6586886" y="4384060"/>
              <a:ext cx="5929" cy="10384"/>
            </a:xfrm>
            <a:custGeom>
              <a:avLst/>
              <a:gdLst/>
              <a:ahLst/>
              <a:cxnLst/>
              <a:rect l="l" t="t" r="r" b="b"/>
              <a:pathLst>
                <a:path w="185" h="324" extrusionOk="0">
                  <a:moveTo>
                    <a:pt x="163" y="0"/>
                  </a:moveTo>
                  <a:cubicBezTo>
                    <a:pt x="145" y="0"/>
                    <a:pt x="114" y="77"/>
                    <a:pt x="84" y="153"/>
                  </a:cubicBezTo>
                  <a:cubicBezTo>
                    <a:pt x="51" y="237"/>
                    <a:pt x="0" y="303"/>
                    <a:pt x="17" y="320"/>
                  </a:cubicBezTo>
                  <a:cubicBezTo>
                    <a:pt x="19" y="322"/>
                    <a:pt x="22" y="323"/>
                    <a:pt x="26" y="323"/>
                  </a:cubicBezTo>
                  <a:cubicBezTo>
                    <a:pt x="51" y="323"/>
                    <a:pt x="107" y="274"/>
                    <a:pt x="151" y="186"/>
                  </a:cubicBezTo>
                  <a:cubicBezTo>
                    <a:pt x="184" y="86"/>
                    <a:pt x="184" y="3"/>
                    <a:pt x="168" y="3"/>
                  </a:cubicBezTo>
                  <a:cubicBezTo>
                    <a:pt x="166" y="1"/>
                    <a:pt x="164" y="0"/>
                    <a:pt x="16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4" name="Google Shape;2001;p42">
              <a:extLst>
                <a:ext uri="{FF2B5EF4-FFF2-40B4-BE49-F238E27FC236}">
                  <a16:creationId xmlns:a16="http://schemas.microsoft.com/office/drawing/2014/main" id="{4A9F0C34-4868-9177-4B9B-47759EA85700}"/>
                </a:ext>
              </a:extLst>
            </p:cNvPr>
            <p:cNvSpPr/>
            <p:nvPr/>
          </p:nvSpPr>
          <p:spPr>
            <a:xfrm>
              <a:off x="6594386" y="4362715"/>
              <a:ext cx="2179" cy="9647"/>
            </a:xfrm>
            <a:custGeom>
              <a:avLst/>
              <a:gdLst/>
              <a:ahLst/>
              <a:cxnLst/>
              <a:rect l="l" t="t" r="r" b="b"/>
              <a:pathLst>
                <a:path w="68" h="301" extrusionOk="0">
                  <a:moveTo>
                    <a:pt x="50" y="0"/>
                  </a:moveTo>
                  <a:cubicBezTo>
                    <a:pt x="17" y="0"/>
                    <a:pt x="0" y="67"/>
                    <a:pt x="0" y="151"/>
                  </a:cubicBezTo>
                  <a:cubicBezTo>
                    <a:pt x="0" y="234"/>
                    <a:pt x="0" y="301"/>
                    <a:pt x="17" y="301"/>
                  </a:cubicBezTo>
                  <a:cubicBezTo>
                    <a:pt x="34" y="301"/>
                    <a:pt x="67" y="234"/>
                    <a:pt x="67" y="151"/>
                  </a:cubicBezTo>
                  <a:cubicBezTo>
                    <a:pt x="67" y="67"/>
                    <a:pt x="67" y="0"/>
                    <a:pt x="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5" name="Google Shape;2002;p42">
              <a:extLst>
                <a:ext uri="{FF2B5EF4-FFF2-40B4-BE49-F238E27FC236}">
                  <a16:creationId xmlns:a16="http://schemas.microsoft.com/office/drawing/2014/main" id="{33955BCE-7C19-34E0-85E3-CF79C4213200}"/>
                </a:ext>
              </a:extLst>
            </p:cNvPr>
            <p:cNvSpPr/>
            <p:nvPr/>
          </p:nvSpPr>
          <p:spPr>
            <a:xfrm>
              <a:off x="6588489" y="4342780"/>
              <a:ext cx="5929" cy="10320"/>
            </a:xfrm>
            <a:custGeom>
              <a:avLst/>
              <a:gdLst/>
              <a:ahLst/>
              <a:cxnLst/>
              <a:rect l="l" t="t" r="r" b="b"/>
              <a:pathLst>
                <a:path w="185" h="322" extrusionOk="0">
                  <a:moveTo>
                    <a:pt x="21" y="1"/>
                  </a:moveTo>
                  <a:cubicBezTo>
                    <a:pt x="19" y="1"/>
                    <a:pt x="17" y="2"/>
                    <a:pt x="17" y="4"/>
                  </a:cubicBezTo>
                  <a:lnTo>
                    <a:pt x="1" y="4"/>
                  </a:lnTo>
                  <a:cubicBezTo>
                    <a:pt x="1" y="21"/>
                    <a:pt x="51" y="88"/>
                    <a:pt x="84" y="171"/>
                  </a:cubicBezTo>
                  <a:cubicBezTo>
                    <a:pt x="118" y="238"/>
                    <a:pt x="118" y="322"/>
                    <a:pt x="134" y="322"/>
                  </a:cubicBezTo>
                  <a:cubicBezTo>
                    <a:pt x="168" y="322"/>
                    <a:pt x="184" y="238"/>
                    <a:pt x="151" y="138"/>
                  </a:cubicBezTo>
                  <a:cubicBezTo>
                    <a:pt x="107" y="50"/>
                    <a:pt x="38" y="1"/>
                    <a:pt x="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6" name="Google Shape;2003;p42">
              <a:extLst>
                <a:ext uri="{FF2B5EF4-FFF2-40B4-BE49-F238E27FC236}">
                  <a16:creationId xmlns:a16="http://schemas.microsoft.com/office/drawing/2014/main" id="{A40B91B6-36B7-9BA6-6C3F-E22EFA84B282}"/>
                </a:ext>
              </a:extLst>
            </p:cNvPr>
            <p:cNvSpPr/>
            <p:nvPr/>
          </p:nvSpPr>
          <p:spPr>
            <a:xfrm>
              <a:off x="6581534" y="4376556"/>
              <a:ext cx="3782" cy="5897"/>
            </a:xfrm>
            <a:custGeom>
              <a:avLst/>
              <a:gdLst/>
              <a:ahLst/>
              <a:cxnLst/>
              <a:rect l="l" t="t" r="r" b="b"/>
              <a:pathLst>
                <a:path w="118" h="184" extrusionOk="0">
                  <a:moveTo>
                    <a:pt x="34" y="0"/>
                  </a:moveTo>
                  <a:cubicBezTo>
                    <a:pt x="17" y="17"/>
                    <a:pt x="0" y="67"/>
                    <a:pt x="34" y="100"/>
                  </a:cubicBezTo>
                  <a:cubicBezTo>
                    <a:pt x="50" y="150"/>
                    <a:pt x="67" y="184"/>
                    <a:pt x="84" y="184"/>
                  </a:cubicBezTo>
                  <a:cubicBezTo>
                    <a:pt x="117" y="167"/>
                    <a:pt x="117" y="134"/>
                    <a:pt x="84" y="84"/>
                  </a:cubicBezTo>
                  <a:cubicBezTo>
                    <a:pt x="67" y="33"/>
                    <a:pt x="50" y="0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7" name="Google Shape;2004;p42">
              <a:extLst>
                <a:ext uri="{FF2B5EF4-FFF2-40B4-BE49-F238E27FC236}">
                  <a16:creationId xmlns:a16="http://schemas.microsoft.com/office/drawing/2014/main" id="{11FF1D95-DC03-0527-1056-9DD3901E38F9}"/>
                </a:ext>
              </a:extLst>
            </p:cNvPr>
            <p:cNvSpPr/>
            <p:nvPr/>
          </p:nvSpPr>
          <p:spPr>
            <a:xfrm>
              <a:off x="7482780" y="4116923"/>
              <a:ext cx="273162" cy="501262"/>
            </a:xfrm>
            <a:custGeom>
              <a:avLst/>
              <a:gdLst/>
              <a:ahLst/>
              <a:cxnLst/>
              <a:rect l="l" t="t" r="r" b="b"/>
              <a:pathLst>
                <a:path w="8523" h="15640" extrusionOk="0">
                  <a:moveTo>
                    <a:pt x="1" y="0"/>
                  </a:moveTo>
                  <a:lnTo>
                    <a:pt x="2607" y="15639"/>
                  </a:lnTo>
                  <a:lnTo>
                    <a:pt x="8522" y="15639"/>
                  </a:lnTo>
                  <a:lnTo>
                    <a:pt x="7135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8" name="Google Shape;2005;p42">
              <a:extLst>
                <a:ext uri="{FF2B5EF4-FFF2-40B4-BE49-F238E27FC236}">
                  <a16:creationId xmlns:a16="http://schemas.microsoft.com/office/drawing/2014/main" id="{BE27CBAB-C0F5-2E31-50CB-B8F518B819D2}"/>
                </a:ext>
              </a:extLst>
            </p:cNvPr>
            <p:cNvSpPr/>
            <p:nvPr/>
          </p:nvSpPr>
          <p:spPr>
            <a:xfrm>
              <a:off x="7565277" y="4605301"/>
              <a:ext cx="341140" cy="70414"/>
            </a:xfrm>
            <a:custGeom>
              <a:avLst/>
              <a:gdLst/>
              <a:ahLst/>
              <a:cxnLst/>
              <a:rect l="l" t="t" r="r" b="b"/>
              <a:pathLst>
                <a:path w="10644" h="2197" extrusionOk="0">
                  <a:moveTo>
                    <a:pt x="0" y="0"/>
                  </a:moveTo>
                  <a:lnTo>
                    <a:pt x="67" y="2172"/>
                  </a:lnTo>
                  <a:lnTo>
                    <a:pt x="418" y="2189"/>
                  </a:lnTo>
                  <a:cubicBezTo>
                    <a:pt x="756" y="2193"/>
                    <a:pt x="1315" y="2196"/>
                    <a:pt x="1995" y="2196"/>
                  </a:cubicBezTo>
                  <a:cubicBezTo>
                    <a:pt x="4503" y="2196"/>
                    <a:pt x="8662" y="2148"/>
                    <a:pt x="9490" y="1872"/>
                  </a:cubicBezTo>
                  <a:cubicBezTo>
                    <a:pt x="10643" y="1471"/>
                    <a:pt x="5764" y="552"/>
                    <a:pt x="5764" y="552"/>
                  </a:cubicBezTo>
                  <a:lnTo>
                    <a:pt x="5748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9" name="Google Shape;2006;p42">
              <a:extLst>
                <a:ext uri="{FF2B5EF4-FFF2-40B4-BE49-F238E27FC236}">
                  <a16:creationId xmlns:a16="http://schemas.microsoft.com/office/drawing/2014/main" id="{99913B9A-FEF1-51B1-95F0-789E33116FE5}"/>
                </a:ext>
              </a:extLst>
            </p:cNvPr>
            <p:cNvSpPr/>
            <p:nvPr/>
          </p:nvSpPr>
          <p:spPr>
            <a:xfrm>
              <a:off x="7565789" y="4621006"/>
              <a:ext cx="68042" cy="51248"/>
            </a:xfrm>
            <a:custGeom>
              <a:avLst/>
              <a:gdLst/>
              <a:ahLst/>
              <a:cxnLst/>
              <a:rect l="l" t="t" r="r" b="b"/>
              <a:pathLst>
                <a:path w="2123" h="1599" extrusionOk="0">
                  <a:moveTo>
                    <a:pt x="210" y="0"/>
                  </a:moveTo>
                  <a:cubicBezTo>
                    <a:pt x="140" y="0"/>
                    <a:pt x="70" y="4"/>
                    <a:pt x="1" y="11"/>
                  </a:cubicBezTo>
                  <a:lnTo>
                    <a:pt x="51" y="1599"/>
                  </a:lnTo>
                  <a:lnTo>
                    <a:pt x="2123" y="1565"/>
                  </a:lnTo>
                  <a:cubicBezTo>
                    <a:pt x="2022" y="1081"/>
                    <a:pt x="1738" y="663"/>
                    <a:pt x="1337" y="379"/>
                  </a:cubicBezTo>
                  <a:cubicBezTo>
                    <a:pt x="1010" y="123"/>
                    <a:pt x="611" y="0"/>
                    <a:pt x="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0" name="Google Shape;2007;p42">
              <a:extLst>
                <a:ext uri="{FF2B5EF4-FFF2-40B4-BE49-F238E27FC236}">
                  <a16:creationId xmlns:a16="http://schemas.microsoft.com/office/drawing/2014/main" id="{B8F009EA-C903-897C-3D07-04BCB2A6038E}"/>
                </a:ext>
              </a:extLst>
            </p:cNvPr>
            <p:cNvSpPr/>
            <p:nvPr/>
          </p:nvSpPr>
          <p:spPr>
            <a:xfrm>
              <a:off x="7567392" y="4640108"/>
              <a:ext cx="314378" cy="36345"/>
            </a:xfrm>
            <a:custGeom>
              <a:avLst/>
              <a:gdLst/>
              <a:ahLst/>
              <a:cxnLst/>
              <a:rect l="l" t="t" r="r" b="b"/>
              <a:pathLst>
                <a:path w="9809" h="1134" extrusionOk="0">
                  <a:moveTo>
                    <a:pt x="8088" y="0"/>
                  </a:moveTo>
                  <a:cubicBezTo>
                    <a:pt x="7754" y="34"/>
                    <a:pt x="7603" y="752"/>
                    <a:pt x="7603" y="752"/>
                  </a:cubicBezTo>
                  <a:lnTo>
                    <a:pt x="1" y="953"/>
                  </a:lnTo>
                  <a:lnTo>
                    <a:pt x="1" y="1086"/>
                  </a:lnTo>
                  <a:cubicBezTo>
                    <a:pt x="625" y="1119"/>
                    <a:pt x="1417" y="1133"/>
                    <a:pt x="2278" y="1133"/>
                  </a:cubicBezTo>
                  <a:cubicBezTo>
                    <a:pt x="5405" y="1133"/>
                    <a:pt x="9438" y="941"/>
                    <a:pt x="9608" y="719"/>
                  </a:cubicBezTo>
                  <a:cubicBezTo>
                    <a:pt x="9809" y="435"/>
                    <a:pt x="8088" y="0"/>
                    <a:pt x="80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" name="Google Shape;2008;p42">
              <a:extLst>
                <a:ext uri="{FF2B5EF4-FFF2-40B4-BE49-F238E27FC236}">
                  <a16:creationId xmlns:a16="http://schemas.microsoft.com/office/drawing/2014/main" id="{6BBEDED7-4EDB-346B-3D8F-0C4E32F33203}"/>
                </a:ext>
              </a:extLst>
            </p:cNvPr>
            <p:cNvSpPr/>
            <p:nvPr/>
          </p:nvSpPr>
          <p:spPr>
            <a:xfrm>
              <a:off x="7564732" y="4659915"/>
              <a:ext cx="310084" cy="11826"/>
            </a:xfrm>
            <a:custGeom>
              <a:avLst/>
              <a:gdLst/>
              <a:ahLst/>
              <a:cxnLst/>
              <a:rect l="l" t="t" r="r" b="b"/>
              <a:pathLst>
                <a:path w="9675" h="369" extrusionOk="0">
                  <a:moveTo>
                    <a:pt x="9591" y="0"/>
                  </a:moveTo>
                  <a:lnTo>
                    <a:pt x="9307" y="17"/>
                  </a:lnTo>
                  <a:lnTo>
                    <a:pt x="8271" y="84"/>
                  </a:lnTo>
                  <a:cubicBezTo>
                    <a:pt x="7385" y="117"/>
                    <a:pt x="6182" y="184"/>
                    <a:pt x="4846" y="234"/>
                  </a:cubicBezTo>
                  <a:cubicBezTo>
                    <a:pt x="3509" y="285"/>
                    <a:pt x="2289" y="301"/>
                    <a:pt x="1421" y="318"/>
                  </a:cubicBezTo>
                  <a:lnTo>
                    <a:pt x="385" y="335"/>
                  </a:lnTo>
                  <a:lnTo>
                    <a:pt x="0" y="335"/>
                  </a:lnTo>
                  <a:cubicBezTo>
                    <a:pt x="34" y="351"/>
                    <a:pt x="67" y="351"/>
                    <a:pt x="101" y="351"/>
                  </a:cubicBezTo>
                  <a:lnTo>
                    <a:pt x="385" y="351"/>
                  </a:lnTo>
                  <a:cubicBezTo>
                    <a:pt x="669" y="351"/>
                    <a:pt x="1003" y="351"/>
                    <a:pt x="1421" y="368"/>
                  </a:cubicBezTo>
                  <a:cubicBezTo>
                    <a:pt x="2289" y="368"/>
                    <a:pt x="3509" y="351"/>
                    <a:pt x="4846" y="301"/>
                  </a:cubicBezTo>
                  <a:cubicBezTo>
                    <a:pt x="6182" y="251"/>
                    <a:pt x="7385" y="184"/>
                    <a:pt x="8271" y="117"/>
                  </a:cubicBezTo>
                  <a:lnTo>
                    <a:pt x="9307" y="51"/>
                  </a:lnTo>
                  <a:lnTo>
                    <a:pt x="9591" y="17"/>
                  </a:lnTo>
                  <a:cubicBezTo>
                    <a:pt x="9624" y="17"/>
                    <a:pt x="9658" y="17"/>
                    <a:pt x="96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" name="Google Shape;2009;p42">
              <a:extLst>
                <a:ext uri="{FF2B5EF4-FFF2-40B4-BE49-F238E27FC236}">
                  <a16:creationId xmlns:a16="http://schemas.microsoft.com/office/drawing/2014/main" id="{2D7E31A3-2210-6DD4-AB6E-F1364B0DE807}"/>
                </a:ext>
              </a:extLst>
            </p:cNvPr>
            <p:cNvSpPr/>
            <p:nvPr/>
          </p:nvSpPr>
          <p:spPr>
            <a:xfrm>
              <a:off x="7809978" y="4637960"/>
              <a:ext cx="17724" cy="28941"/>
            </a:xfrm>
            <a:custGeom>
              <a:avLst/>
              <a:gdLst/>
              <a:ahLst/>
              <a:cxnLst/>
              <a:rect l="l" t="t" r="r" b="b"/>
              <a:pathLst>
                <a:path w="553" h="903" extrusionOk="0">
                  <a:moveTo>
                    <a:pt x="552" y="0"/>
                  </a:moveTo>
                  <a:lnTo>
                    <a:pt x="552" y="0"/>
                  </a:lnTo>
                  <a:cubicBezTo>
                    <a:pt x="218" y="167"/>
                    <a:pt x="1" y="535"/>
                    <a:pt x="34" y="903"/>
                  </a:cubicBezTo>
                  <a:cubicBezTo>
                    <a:pt x="84" y="736"/>
                    <a:pt x="134" y="569"/>
                    <a:pt x="218" y="401"/>
                  </a:cubicBezTo>
                  <a:cubicBezTo>
                    <a:pt x="318" y="268"/>
                    <a:pt x="435" y="117"/>
                    <a:pt x="5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" name="Google Shape;2010;p42">
              <a:extLst>
                <a:ext uri="{FF2B5EF4-FFF2-40B4-BE49-F238E27FC236}">
                  <a16:creationId xmlns:a16="http://schemas.microsoft.com/office/drawing/2014/main" id="{8F576B54-9D7A-AD39-31C0-95958143D9AB}"/>
                </a:ext>
              </a:extLst>
            </p:cNvPr>
            <p:cNvSpPr/>
            <p:nvPr/>
          </p:nvSpPr>
          <p:spPr>
            <a:xfrm>
              <a:off x="7755910" y="4626134"/>
              <a:ext cx="10192" cy="15608"/>
            </a:xfrm>
            <a:custGeom>
              <a:avLst/>
              <a:gdLst/>
              <a:ahLst/>
              <a:cxnLst/>
              <a:rect l="l" t="t" r="r" b="b"/>
              <a:pathLst>
                <a:path w="318" h="487" extrusionOk="0">
                  <a:moveTo>
                    <a:pt x="296" y="0"/>
                  </a:moveTo>
                  <a:cubicBezTo>
                    <a:pt x="272" y="0"/>
                    <a:pt x="195" y="95"/>
                    <a:pt x="117" y="219"/>
                  </a:cubicBezTo>
                  <a:cubicBezTo>
                    <a:pt x="50" y="353"/>
                    <a:pt x="0" y="470"/>
                    <a:pt x="17" y="486"/>
                  </a:cubicBezTo>
                  <a:cubicBezTo>
                    <a:pt x="34" y="486"/>
                    <a:pt x="101" y="386"/>
                    <a:pt x="184" y="252"/>
                  </a:cubicBezTo>
                  <a:cubicBezTo>
                    <a:pt x="268" y="119"/>
                    <a:pt x="318" y="2"/>
                    <a:pt x="301" y="2"/>
                  </a:cubicBezTo>
                  <a:cubicBezTo>
                    <a:pt x="300" y="1"/>
                    <a:pt x="298" y="0"/>
                    <a:pt x="2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4" name="Google Shape;2011;p42">
              <a:extLst>
                <a:ext uri="{FF2B5EF4-FFF2-40B4-BE49-F238E27FC236}">
                  <a16:creationId xmlns:a16="http://schemas.microsoft.com/office/drawing/2014/main" id="{9DEA2A10-7710-9ED7-4A14-00FFFA6C7F2A}"/>
                </a:ext>
              </a:extLst>
            </p:cNvPr>
            <p:cNvSpPr/>
            <p:nvPr/>
          </p:nvSpPr>
          <p:spPr>
            <a:xfrm>
              <a:off x="7740911" y="4623506"/>
              <a:ext cx="11794" cy="10833"/>
            </a:xfrm>
            <a:custGeom>
              <a:avLst/>
              <a:gdLst/>
              <a:ahLst/>
              <a:cxnLst/>
              <a:rect l="l" t="t" r="r" b="b"/>
              <a:pathLst>
                <a:path w="368" h="338" extrusionOk="0">
                  <a:moveTo>
                    <a:pt x="351" y="0"/>
                  </a:moveTo>
                  <a:cubicBezTo>
                    <a:pt x="335" y="0"/>
                    <a:pt x="251" y="50"/>
                    <a:pt x="151" y="151"/>
                  </a:cubicBezTo>
                  <a:cubicBezTo>
                    <a:pt x="67" y="234"/>
                    <a:pt x="0" y="318"/>
                    <a:pt x="17" y="334"/>
                  </a:cubicBezTo>
                  <a:cubicBezTo>
                    <a:pt x="17" y="336"/>
                    <a:pt x="18" y="337"/>
                    <a:pt x="20" y="337"/>
                  </a:cubicBezTo>
                  <a:cubicBezTo>
                    <a:pt x="38" y="337"/>
                    <a:pt x="126" y="276"/>
                    <a:pt x="201" y="201"/>
                  </a:cubicBezTo>
                  <a:cubicBezTo>
                    <a:pt x="301" y="101"/>
                    <a:pt x="368" y="17"/>
                    <a:pt x="3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5" name="Google Shape;2012;p42">
              <a:extLst>
                <a:ext uri="{FF2B5EF4-FFF2-40B4-BE49-F238E27FC236}">
                  <a16:creationId xmlns:a16="http://schemas.microsoft.com/office/drawing/2014/main" id="{621277F9-EB03-7659-AA27-9B738C607ED3}"/>
                </a:ext>
              </a:extLst>
            </p:cNvPr>
            <p:cNvSpPr/>
            <p:nvPr/>
          </p:nvSpPr>
          <p:spPr>
            <a:xfrm>
              <a:off x="7727514" y="4605301"/>
              <a:ext cx="21986" cy="2885"/>
            </a:xfrm>
            <a:custGeom>
              <a:avLst/>
              <a:gdLst/>
              <a:ahLst/>
              <a:cxnLst/>
              <a:rect l="l" t="t" r="r" b="b"/>
              <a:pathLst>
                <a:path w="686" h="90" extrusionOk="0">
                  <a:moveTo>
                    <a:pt x="1" y="0"/>
                  </a:moveTo>
                  <a:lnTo>
                    <a:pt x="1" y="0"/>
                  </a:lnTo>
                  <a:cubicBezTo>
                    <a:pt x="84" y="56"/>
                    <a:pt x="178" y="88"/>
                    <a:pt x="275" y="88"/>
                  </a:cubicBezTo>
                  <a:cubicBezTo>
                    <a:pt x="295" y="88"/>
                    <a:pt x="315" y="87"/>
                    <a:pt x="335" y="84"/>
                  </a:cubicBezTo>
                  <a:cubicBezTo>
                    <a:pt x="364" y="88"/>
                    <a:pt x="393" y="90"/>
                    <a:pt x="423" y="90"/>
                  </a:cubicBezTo>
                  <a:cubicBezTo>
                    <a:pt x="510" y="90"/>
                    <a:pt x="598" y="71"/>
                    <a:pt x="686" y="34"/>
                  </a:cubicBezTo>
                  <a:cubicBezTo>
                    <a:pt x="452" y="17"/>
                    <a:pt x="235" y="1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6" name="Google Shape;2013;p42">
              <a:extLst>
                <a:ext uri="{FF2B5EF4-FFF2-40B4-BE49-F238E27FC236}">
                  <a16:creationId xmlns:a16="http://schemas.microsoft.com/office/drawing/2014/main" id="{5C8C1473-7872-2209-20FB-0F9AEC9B9557}"/>
                </a:ext>
              </a:extLst>
            </p:cNvPr>
            <p:cNvSpPr/>
            <p:nvPr/>
          </p:nvSpPr>
          <p:spPr>
            <a:xfrm>
              <a:off x="7761807" y="4608218"/>
              <a:ext cx="34293" cy="20127"/>
            </a:xfrm>
            <a:custGeom>
              <a:avLst/>
              <a:gdLst/>
              <a:ahLst/>
              <a:cxnLst/>
              <a:rect l="l" t="t" r="r" b="b"/>
              <a:pathLst>
                <a:path w="1070" h="628" extrusionOk="0">
                  <a:moveTo>
                    <a:pt x="728" y="66"/>
                  </a:moveTo>
                  <a:cubicBezTo>
                    <a:pt x="808" y="66"/>
                    <a:pt x="889" y="83"/>
                    <a:pt x="969" y="110"/>
                  </a:cubicBezTo>
                  <a:cubicBezTo>
                    <a:pt x="1019" y="160"/>
                    <a:pt x="1003" y="227"/>
                    <a:pt x="936" y="260"/>
                  </a:cubicBezTo>
                  <a:cubicBezTo>
                    <a:pt x="869" y="310"/>
                    <a:pt x="802" y="344"/>
                    <a:pt x="735" y="360"/>
                  </a:cubicBezTo>
                  <a:cubicBezTo>
                    <a:pt x="618" y="410"/>
                    <a:pt x="485" y="444"/>
                    <a:pt x="368" y="477"/>
                  </a:cubicBezTo>
                  <a:cubicBezTo>
                    <a:pt x="261" y="502"/>
                    <a:pt x="171" y="514"/>
                    <a:pt x="106" y="523"/>
                  </a:cubicBezTo>
                  <a:lnTo>
                    <a:pt x="106" y="523"/>
                  </a:lnTo>
                  <a:cubicBezTo>
                    <a:pt x="136" y="451"/>
                    <a:pt x="173" y="377"/>
                    <a:pt x="217" y="310"/>
                  </a:cubicBezTo>
                  <a:cubicBezTo>
                    <a:pt x="301" y="210"/>
                    <a:pt x="401" y="143"/>
                    <a:pt x="518" y="110"/>
                  </a:cubicBezTo>
                  <a:cubicBezTo>
                    <a:pt x="588" y="79"/>
                    <a:pt x="658" y="66"/>
                    <a:pt x="728" y="66"/>
                  </a:cubicBezTo>
                  <a:close/>
                  <a:moveTo>
                    <a:pt x="737" y="1"/>
                  </a:moveTo>
                  <a:cubicBezTo>
                    <a:pt x="524" y="1"/>
                    <a:pt x="313" y="106"/>
                    <a:pt x="184" y="293"/>
                  </a:cubicBezTo>
                  <a:cubicBezTo>
                    <a:pt x="137" y="357"/>
                    <a:pt x="89" y="435"/>
                    <a:pt x="70" y="527"/>
                  </a:cubicBezTo>
                  <a:lnTo>
                    <a:pt x="70" y="527"/>
                  </a:lnTo>
                  <a:cubicBezTo>
                    <a:pt x="25" y="533"/>
                    <a:pt x="0" y="537"/>
                    <a:pt x="0" y="544"/>
                  </a:cubicBezTo>
                  <a:cubicBezTo>
                    <a:pt x="22" y="547"/>
                    <a:pt x="44" y="549"/>
                    <a:pt x="65" y="550"/>
                  </a:cubicBezTo>
                  <a:lnTo>
                    <a:pt x="65" y="550"/>
                  </a:lnTo>
                  <a:cubicBezTo>
                    <a:pt x="51" y="597"/>
                    <a:pt x="67" y="628"/>
                    <a:pt x="67" y="628"/>
                  </a:cubicBezTo>
                  <a:cubicBezTo>
                    <a:pt x="75" y="603"/>
                    <a:pt x="84" y="577"/>
                    <a:pt x="95" y="551"/>
                  </a:cubicBezTo>
                  <a:lnTo>
                    <a:pt x="95" y="551"/>
                  </a:lnTo>
                  <a:cubicBezTo>
                    <a:pt x="101" y="551"/>
                    <a:pt x="107" y="551"/>
                    <a:pt x="114" y="551"/>
                  </a:cubicBezTo>
                  <a:cubicBezTo>
                    <a:pt x="202" y="551"/>
                    <a:pt x="285" y="539"/>
                    <a:pt x="368" y="527"/>
                  </a:cubicBezTo>
                  <a:cubicBezTo>
                    <a:pt x="501" y="494"/>
                    <a:pt x="635" y="461"/>
                    <a:pt x="752" y="427"/>
                  </a:cubicBezTo>
                  <a:cubicBezTo>
                    <a:pt x="835" y="394"/>
                    <a:pt x="902" y="360"/>
                    <a:pt x="986" y="327"/>
                  </a:cubicBezTo>
                  <a:cubicBezTo>
                    <a:pt x="1019" y="293"/>
                    <a:pt x="1053" y="260"/>
                    <a:pt x="1069" y="210"/>
                  </a:cubicBezTo>
                  <a:cubicBezTo>
                    <a:pt x="1069" y="143"/>
                    <a:pt x="1053" y="93"/>
                    <a:pt x="1003" y="60"/>
                  </a:cubicBezTo>
                  <a:cubicBezTo>
                    <a:pt x="918" y="20"/>
                    <a:pt x="827" y="1"/>
                    <a:pt x="7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7" name="Google Shape;2014;p42">
              <a:extLst>
                <a:ext uri="{FF2B5EF4-FFF2-40B4-BE49-F238E27FC236}">
                  <a16:creationId xmlns:a16="http://schemas.microsoft.com/office/drawing/2014/main" id="{77492DD2-6761-5515-5E93-30C78A648333}"/>
                </a:ext>
              </a:extLst>
            </p:cNvPr>
            <p:cNvSpPr/>
            <p:nvPr/>
          </p:nvSpPr>
          <p:spPr>
            <a:xfrm>
              <a:off x="7748410" y="4603699"/>
              <a:ext cx="18236" cy="22499"/>
            </a:xfrm>
            <a:custGeom>
              <a:avLst/>
              <a:gdLst/>
              <a:ahLst/>
              <a:cxnLst/>
              <a:rect l="l" t="t" r="r" b="b"/>
              <a:pathLst>
                <a:path w="569" h="702" extrusionOk="0">
                  <a:moveTo>
                    <a:pt x="134" y="0"/>
                  </a:moveTo>
                  <a:cubicBezTo>
                    <a:pt x="50" y="17"/>
                    <a:pt x="0" y="100"/>
                    <a:pt x="17" y="167"/>
                  </a:cubicBezTo>
                  <a:cubicBezTo>
                    <a:pt x="34" y="234"/>
                    <a:pt x="50" y="284"/>
                    <a:pt x="84" y="334"/>
                  </a:cubicBezTo>
                  <a:cubicBezTo>
                    <a:pt x="151" y="418"/>
                    <a:pt x="201" y="485"/>
                    <a:pt x="268" y="551"/>
                  </a:cubicBezTo>
                  <a:cubicBezTo>
                    <a:pt x="335" y="618"/>
                    <a:pt x="401" y="668"/>
                    <a:pt x="485" y="685"/>
                  </a:cubicBezTo>
                  <a:cubicBezTo>
                    <a:pt x="502" y="685"/>
                    <a:pt x="418" y="635"/>
                    <a:pt x="301" y="518"/>
                  </a:cubicBezTo>
                  <a:cubicBezTo>
                    <a:pt x="251" y="451"/>
                    <a:pt x="184" y="384"/>
                    <a:pt x="151" y="301"/>
                  </a:cubicBezTo>
                  <a:cubicBezTo>
                    <a:pt x="101" y="217"/>
                    <a:pt x="50" y="84"/>
                    <a:pt x="151" y="67"/>
                  </a:cubicBezTo>
                  <a:cubicBezTo>
                    <a:pt x="158" y="65"/>
                    <a:pt x="165" y="65"/>
                    <a:pt x="173" y="65"/>
                  </a:cubicBezTo>
                  <a:cubicBezTo>
                    <a:pt x="251" y="65"/>
                    <a:pt x="339" y="141"/>
                    <a:pt x="385" y="217"/>
                  </a:cubicBezTo>
                  <a:cubicBezTo>
                    <a:pt x="451" y="284"/>
                    <a:pt x="485" y="368"/>
                    <a:pt x="502" y="451"/>
                  </a:cubicBezTo>
                  <a:cubicBezTo>
                    <a:pt x="518" y="535"/>
                    <a:pt x="518" y="618"/>
                    <a:pt x="518" y="685"/>
                  </a:cubicBezTo>
                  <a:lnTo>
                    <a:pt x="518" y="702"/>
                  </a:lnTo>
                  <a:cubicBezTo>
                    <a:pt x="568" y="618"/>
                    <a:pt x="568" y="518"/>
                    <a:pt x="552" y="434"/>
                  </a:cubicBezTo>
                  <a:cubicBezTo>
                    <a:pt x="535" y="334"/>
                    <a:pt x="502" y="251"/>
                    <a:pt x="435" y="167"/>
                  </a:cubicBezTo>
                  <a:cubicBezTo>
                    <a:pt x="368" y="67"/>
                    <a:pt x="251" y="0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8" name="Google Shape;2015;p42">
              <a:extLst>
                <a:ext uri="{FF2B5EF4-FFF2-40B4-BE49-F238E27FC236}">
                  <a16:creationId xmlns:a16="http://schemas.microsoft.com/office/drawing/2014/main" id="{2E1616FE-B4FA-CC8F-9AF2-DFCC93E24139}"/>
                </a:ext>
              </a:extLst>
            </p:cNvPr>
            <p:cNvSpPr/>
            <p:nvPr/>
          </p:nvSpPr>
          <p:spPr>
            <a:xfrm>
              <a:off x="7566879" y="4618987"/>
              <a:ext cx="66408" cy="51120"/>
            </a:xfrm>
            <a:custGeom>
              <a:avLst/>
              <a:gdLst/>
              <a:ahLst/>
              <a:cxnLst/>
              <a:rect l="l" t="t" r="r" b="b"/>
              <a:pathLst>
                <a:path w="2072" h="1595" extrusionOk="0">
                  <a:moveTo>
                    <a:pt x="326" y="1"/>
                  </a:moveTo>
                  <a:cubicBezTo>
                    <a:pt x="251" y="1"/>
                    <a:pt x="171" y="13"/>
                    <a:pt x="100" y="24"/>
                  </a:cubicBezTo>
                  <a:cubicBezTo>
                    <a:pt x="67" y="24"/>
                    <a:pt x="34" y="41"/>
                    <a:pt x="0" y="58"/>
                  </a:cubicBezTo>
                  <a:cubicBezTo>
                    <a:pt x="0" y="58"/>
                    <a:pt x="67" y="43"/>
                    <a:pt x="191" y="43"/>
                  </a:cubicBezTo>
                  <a:cubicBezTo>
                    <a:pt x="253" y="43"/>
                    <a:pt x="329" y="47"/>
                    <a:pt x="418" y="58"/>
                  </a:cubicBezTo>
                  <a:cubicBezTo>
                    <a:pt x="1103" y="108"/>
                    <a:pt x="1704" y="542"/>
                    <a:pt x="1955" y="1194"/>
                  </a:cubicBezTo>
                  <a:cubicBezTo>
                    <a:pt x="2055" y="1428"/>
                    <a:pt x="2055" y="1595"/>
                    <a:pt x="2072" y="1595"/>
                  </a:cubicBezTo>
                  <a:cubicBezTo>
                    <a:pt x="2072" y="1562"/>
                    <a:pt x="2072" y="1511"/>
                    <a:pt x="2072" y="1478"/>
                  </a:cubicBezTo>
                  <a:cubicBezTo>
                    <a:pt x="2055" y="1378"/>
                    <a:pt x="2039" y="1277"/>
                    <a:pt x="2005" y="1177"/>
                  </a:cubicBezTo>
                  <a:cubicBezTo>
                    <a:pt x="1771" y="492"/>
                    <a:pt x="1136" y="24"/>
                    <a:pt x="418" y="8"/>
                  </a:cubicBezTo>
                  <a:cubicBezTo>
                    <a:pt x="388" y="3"/>
                    <a:pt x="358" y="1"/>
                    <a:pt x="3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9" name="Google Shape;2016;p42">
              <a:extLst>
                <a:ext uri="{FF2B5EF4-FFF2-40B4-BE49-F238E27FC236}">
                  <a16:creationId xmlns:a16="http://schemas.microsoft.com/office/drawing/2014/main" id="{5888F03B-BF85-7493-DB84-FFBC566C8E54}"/>
                </a:ext>
              </a:extLst>
            </p:cNvPr>
            <p:cNvSpPr/>
            <p:nvPr/>
          </p:nvSpPr>
          <p:spPr>
            <a:xfrm>
              <a:off x="7656299" y="4650652"/>
              <a:ext cx="53043" cy="3461"/>
            </a:xfrm>
            <a:custGeom>
              <a:avLst/>
              <a:gdLst/>
              <a:ahLst/>
              <a:cxnLst/>
              <a:rect l="l" t="t" r="r" b="b"/>
              <a:pathLst>
                <a:path w="1655" h="108" extrusionOk="0">
                  <a:moveTo>
                    <a:pt x="1616" y="1"/>
                  </a:moveTo>
                  <a:cubicBezTo>
                    <a:pt x="1511" y="1"/>
                    <a:pt x="1198" y="25"/>
                    <a:pt x="819" y="39"/>
                  </a:cubicBezTo>
                  <a:cubicBezTo>
                    <a:pt x="594" y="47"/>
                    <a:pt x="389" y="47"/>
                    <a:pt x="241" y="47"/>
                  </a:cubicBezTo>
                  <a:cubicBezTo>
                    <a:pt x="92" y="47"/>
                    <a:pt x="0" y="47"/>
                    <a:pt x="0" y="56"/>
                  </a:cubicBezTo>
                  <a:cubicBezTo>
                    <a:pt x="230" y="90"/>
                    <a:pt x="463" y="108"/>
                    <a:pt x="695" y="108"/>
                  </a:cubicBezTo>
                  <a:cubicBezTo>
                    <a:pt x="1019" y="108"/>
                    <a:pt x="1343" y="74"/>
                    <a:pt x="1655" y="5"/>
                  </a:cubicBezTo>
                  <a:cubicBezTo>
                    <a:pt x="1655" y="2"/>
                    <a:pt x="1641" y="1"/>
                    <a:pt x="16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0" name="Google Shape;2017;p42">
              <a:extLst>
                <a:ext uri="{FF2B5EF4-FFF2-40B4-BE49-F238E27FC236}">
                  <a16:creationId xmlns:a16="http://schemas.microsoft.com/office/drawing/2014/main" id="{AB766204-F498-59FB-7273-663B3BB29AA1}"/>
                </a:ext>
              </a:extLst>
            </p:cNvPr>
            <p:cNvSpPr/>
            <p:nvPr/>
          </p:nvSpPr>
          <p:spPr>
            <a:xfrm>
              <a:off x="7619890" y="4653376"/>
              <a:ext cx="6442" cy="10384"/>
            </a:xfrm>
            <a:custGeom>
              <a:avLst/>
              <a:gdLst/>
              <a:ahLst/>
              <a:cxnLst/>
              <a:rect l="l" t="t" r="r" b="b"/>
              <a:pathLst>
                <a:path w="201" h="324" extrusionOk="0">
                  <a:moveTo>
                    <a:pt x="21" y="1"/>
                  </a:moveTo>
                  <a:cubicBezTo>
                    <a:pt x="18" y="1"/>
                    <a:pt x="17" y="2"/>
                    <a:pt x="17" y="4"/>
                  </a:cubicBezTo>
                  <a:cubicBezTo>
                    <a:pt x="0" y="21"/>
                    <a:pt x="50" y="88"/>
                    <a:pt x="84" y="171"/>
                  </a:cubicBezTo>
                  <a:cubicBezTo>
                    <a:pt x="130" y="247"/>
                    <a:pt x="147" y="324"/>
                    <a:pt x="163" y="324"/>
                  </a:cubicBezTo>
                  <a:cubicBezTo>
                    <a:pt x="164" y="324"/>
                    <a:pt x="166" y="323"/>
                    <a:pt x="167" y="321"/>
                  </a:cubicBezTo>
                  <a:cubicBezTo>
                    <a:pt x="184" y="321"/>
                    <a:pt x="201" y="238"/>
                    <a:pt x="151" y="138"/>
                  </a:cubicBezTo>
                  <a:cubicBezTo>
                    <a:pt x="107" y="50"/>
                    <a:pt x="38" y="1"/>
                    <a:pt x="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1" name="Google Shape;2018;p42">
              <a:extLst>
                <a:ext uri="{FF2B5EF4-FFF2-40B4-BE49-F238E27FC236}">
                  <a16:creationId xmlns:a16="http://schemas.microsoft.com/office/drawing/2014/main" id="{168B0DFA-67AF-0479-25A5-1EB60B0FA207}"/>
                </a:ext>
              </a:extLst>
            </p:cNvPr>
            <p:cNvSpPr/>
            <p:nvPr/>
          </p:nvSpPr>
          <p:spPr>
            <a:xfrm>
              <a:off x="7605435" y="4637287"/>
              <a:ext cx="8045" cy="6731"/>
            </a:xfrm>
            <a:custGeom>
              <a:avLst/>
              <a:gdLst/>
              <a:ahLst/>
              <a:cxnLst/>
              <a:rect l="l" t="t" r="r" b="b"/>
              <a:pathLst>
                <a:path w="251" h="210" extrusionOk="0">
                  <a:moveTo>
                    <a:pt x="30" y="0"/>
                  </a:moveTo>
                  <a:cubicBezTo>
                    <a:pt x="24" y="0"/>
                    <a:pt x="20" y="2"/>
                    <a:pt x="17" y="5"/>
                  </a:cubicBezTo>
                  <a:cubicBezTo>
                    <a:pt x="0" y="21"/>
                    <a:pt x="50" y="72"/>
                    <a:pt x="100" y="138"/>
                  </a:cubicBezTo>
                  <a:cubicBezTo>
                    <a:pt x="155" y="180"/>
                    <a:pt x="210" y="210"/>
                    <a:pt x="237" y="210"/>
                  </a:cubicBezTo>
                  <a:cubicBezTo>
                    <a:pt x="243" y="210"/>
                    <a:pt x="248" y="208"/>
                    <a:pt x="251" y="205"/>
                  </a:cubicBezTo>
                  <a:cubicBezTo>
                    <a:pt x="251" y="188"/>
                    <a:pt x="217" y="138"/>
                    <a:pt x="151" y="88"/>
                  </a:cubicBezTo>
                  <a:cubicBezTo>
                    <a:pt x="109" y="33"/>
                    <a:pt x="56" y="0"/>
                    <a:pt x="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2" name="Google Shape;2019;p42">
              <a:extLst>
                <a:ext uri="{FF2B5EF4-FFF2-40B4-BE49-F238E27FC236}">
                  <a16:creationId xmlns:a16="http://schemas.microsoft.com/office/drawing/2014/main" id="{C478C25D-0733-982B-D5B4-6F2992AE8C6E}"/>
                </a:ext>
              </a:extLst>
            </p:cNvPr>
            <p:cNvSpPr/>
            <p:nvPr/>
          </p:nvSpPr>
          <p:spPr>
            <a:xfrm>
              <a:off x="7586269" y="4629018"/>
              <a:ext cx="11153" cy="4679"/>
            </a:xfrm>
            <a:custGeom>
              <a:avLst/>
              <a:gdLst/>
              <a:ahLst/>
              <a:cxnLst/>
              <a:rect l="l" t="t" r="r" b="b"/>
              <a:pathLst>
                <a:path w="348" h="146" extrusionOk="0">
                  <a:moveTo>
                    <a:pt x="119" y="1"/>
                  </a:moveTo>
                  <a:cubicBezTo>
                    <a:pt x="46" y="1"/>
                    <a:pt x="1" y="33"/>
                    <a:pt x="13" y="45"/>
                  </a:cubicBezTo>
                  <a:cubicBezTo>
                    <a:pt x="13" y="62"/>
                    <a:pt x="80" y="62"/>
                    <a:pt x="180" y="79"/>
                  </a:cubicBezTo>
                  <a:cubicBezTo>
                    <a:pt x="264" y="112"/>
                    <a:pt x="314" y="146"/>
                    <a:pt x="331" y="146"/>
                  </a:cubicBezTo>
                  <a:cubicBezTo>
                    <a:pt x="348" y="129"/>
                    <a:pt x="297" y="45"/>
                    <a:pt x="197" y="12"/>
                  </a:cubicBezTo>
                  <a:cubicBezTo>
                    <a:pt x="169" y="4"/>
                    <a:pt x="143" y="1"/>
                    <a:pt x="1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3" name="Google Shape;2020;p42">
              <a:extLst>
                <a:ext uri="{FF2B5EF4-FFF2-40B4-BE49-F238E27FC236}">
                  <a16:creationId xmlns:a16="http://schemas.microsoft.com/office/drawing/2014/main" id="{AD624B7E-328E-A91A-43BB-487852FCF5EE}"/>
                </a:ext>
              </a:extLst>
            </p:cNvPr>
            <p:cNvSpPr/>
            <p:nvPr/>
          </p:nvSpPr>
          <p:spPr>
            <a:xfrm>
              <a:off x="7572231" y="4626839"/>
              <a:ext cx="6442" cy="2949"/>
            </a:xfrm>
            <a:custGeom>
              <a:avLst/>
              <a:gdLst/>
              <a:ahLst/>
              <a:cxnLst/>
              <a:rect l="l" t="t" r="r" b="b"/>
              <a:pathLst>
                <a:path w="201" h="92" extrusionOk="0">
                  <a:moveTo>
                    <a:pt x="48" y="1"/>
                  </a:moveTo>
                  <a:cubicBezTo>
                    <a:pt x="29" y="1"/>
                    <a:pt x="17" y="5"/>
                    <a:pt x="17" y="13"/>
                  </a:cubicBezTo>
                  <a:cubicBezTo>
                    <a:pt x="0" y="30"/>
                    <a:pt x="34" y="63"/>
                    <a:pt x="84" y="80"/>
                  </a:cubicBezTo>
                  <a:cubicBezTo>
                    <a:pt x="105" y="87"/>
                    <a:pt x="125" y="91"/>
                    <a:pt x="142" y="91"/>
                  </a:cubicBezTo>
                  <a:cubicBezTo>
                    <a:pt x="167" y="91"/>
                    <a:pt x="184" y="83"/>
                    <a:pt x="184" y="63"/>
                  </a:cubicBezTo>
                  <a:cubicBezTo>
                    <a:pt x="201" y="47"/>
                    <a:pt x="151" y="30"/>
                    <a:pt x="117" y="13"/>
                  </a:cubicBezTo>
                  <a:cubicBezTo>
                    <a:pt x="92" y="5"/>
                    <a:pt x="67" y="1"/>
                    <a:pt x="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4" name="Google Shape;2021;p42">
              <a:extLst>
                <a:ext uri="{FF2B5EF4-FFF2-40B4-BE49-F238E27FC236}">
                  <a16:creationId xmlns:a16="http://schemas.microsoft.com/office/drawing/2014/main" id="{489BADC1-46FF-4E9D-8558-FE19EE7D45D5}"/>
                </a:ext>
              </a:extLst>
            </p:cNvPr>
            <p:cNvSpPr/>
            <p:nvPr/>
          </p:nvSpPr>
          <p:spPr>
            <a:xfrm>
              <a:off x="7285192" y="1406166"/>
              <a:ext cx="24134" cy="20640"/>
            </a:xfrm>
            <a:custGeom>
              <a:avLst/>
              <a:gdLst/>
              <a:ahLst/>
              <a:cxnLst/>
              <a:rect l="l" t="t" r="r" b="b"/>
              <a:pathLst>
                <a:path w="753" h="644" extrusionOk="0">
                  <a:moveTo>
                    <a:pt x="435" y="1"/>
                  </a:moveTo>
                  <a:cubicBezTo>
                    <a:pt x="151" y="1"/>
                    <a:pt x="0" y="352"/>
                    <a:pt x="201" y="552"/>
                  </a:cubicBezTo>
                  <a:cubicBezTo>
                    <a:pt x="264" y="616"/>
                    <a:pt x="343" y="644"/>
                    <a:pt x="421" y="644"/>
                  </a:cubicBezTo>
                  <a:cubicBezTo>
                    <a:pt x="589" y="644"/>
                    <a:pt x="752" y="512"/>
                    <a:pt x="752" y="318"/>
                  </a:cubicBezTo>
                  <a:cubicBezTo>
                    <a:pt x="752" y="151"/>
                    <a:pt x="602" y="1"/>
                    <a:pt x="4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5" name="Google Shape;2022;p42">
              <a:extLst>
                <a:ext uri="{FF2B5EF4-FFF2-40B4-BE49-F238E27FC236}">
                  <a16:creationId xmlns:a16="http://schemas.microsoft.com/office/drawing/2014/main" id="{807D7380-7E20-8BA2-6169-1A982336B1DD}"/>
                </a:ext>
              </a:extLst>
            </p:cNvPr>
            <p:cNvSpPr/>
            <p:nvPr/>
          </p:nvSpPr>
          <p:spPr>
            <a:xfrm>
              <a:off x="7278237" y="1393154"/>
              <a:ext cx="41248" cy="12628"/>
            </a:xfrm>
            <a:custGeom>
              <a:avLst/>
              <a:gdLst/>
              <a:ahLst/>
              <a:cxnLst/>
              <a:rect l="l" t="t" r="r" b="b"/>
              <a:pathLst>
                <a:path w="1287" h="394" extrusionOk="0">
                  <a:moveTo>
                    <a:pt x="626" y="1"/>
                  </a:moveTo>
                  <a:cubicBezTo>
                    <a:pt x="466" y="1"/>
                    <a:pt x="306" y="47"/>
                    <a:pt x="167" y="139"/>
                  </a:cubicBezTo>
                  <a:cubicBezTo>
                    <a:pt x="50" y="206"/>
                    <a:pt x="0" y="290"/>
                    <a:pt x="17" y="306"/>
                  </a:cubicBezTo>
                  <a:cubicBezTo>
                    <a:pt x="21" y="313"/>
                    <a:pt x="30" y="316"/>
                    <a:pt x="42" y="316"/>
                  </a:cubicBezTo>
                  <a:cubicBezTo>
                    <a:pt x="117" y="316"/>
                    <a:pt x="336" y="205"/>
                    <a:pt x="604" y="205"/>
                  </a:cubicBezTo>
                  <a:cubicBezTo>
                    <a:pt x="620" y="205"/>
                    <a:pt x="636" y="205"/>
                    <a:pt x="652" y="206"/>
                  </a:cubicBezTo>
                  <a:cubicBezTo>
                    <a:pt x="976" y="222"/>
                    <a:pt x="1200" y="394"/>
                    <a:pt x="1259" y="394"/>
                  </a:cubicBezTo>
                  <a:cubicBezTo>
                    <a:pt x="1264" y="394"/>
                    <a:pt x="1268" y="393"/>
                    <a:pt x="1270" y="390"/>
                  </a:cubicBezTo>
                  <a:cubicBezTo>
                    <a:pt x="1287" y="373"/>
                    <a:pt x="1253" y="290"/>
                    <a:pt x="1153" y="190"/>
                  </a:cubicBezTo>
                  <a:cubicBezTo>
                    <a:pt x="1000" y="64"/>
                    <a:pt x="813" y="1"/>
                    <a:pt x="6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6" name="Google Shape;2023;p42">
              <a:extLst>
                <a:ext uri="{FF2B5EF4-FFF2-40B4-BE49-F238E27FC236}">
                  <a16:creationId xmlns:a16="http://schemas.microsoft.com/office/drawing/2014/main" id="{82EB38F2-C6D5-575D-277D-091D0DF48835}"/>
                </a:ext>
              </a:extLst>
            </p:cNvPr>
            <p:cNvSpPr/>
            <p:nvPr/>
          </p:nvSpPr>
          <p:spPr>
            <a:xfrm>
              <a:off x="7167376" y="1406166"/>
              <a:ext cx="24134" cy="20640"/>
            </a:xfrm>
            <a:custGeom>
              <a:avLst/>
              <a:gdLst/>
              <a:ahLst/>
              <a:cxnLst/>
              <a:rect l="l" t="t" r="r" b="b"/>
              <a:pathLst>
                <a:path w="753" h="644" extrusionOk="0">
                  <a:moveTo>
                    <a:pt x="435" y="1"/>
                  </a:moveTo>
                  <a:cubicBezTo>
                    <a:pt x="151" y="1"/>
                    <a:pt x="1" y="352"/>
                    <a:pt x="201" y="552"/>
                  </a:cubicBezTo>
                  <a:cubicBezTo>
                    <a:pt x="265" y="616"/>
                    <a:pt x="343" y="644"/>
                    <a:pt x="421" y="644"/>
                  </a:cubicBezTo>
                  <a:cubicBezTo>
                    <a:pt x="589" y="644"/>
                    <a:pt x="752" y="512"/>
                    <a:pt x="752" y="318"/>
                  </a:cubicBezTo>
                  <a:cubicBezTo>
                    <a:pt x="752" y="151"/>
                    <a:pt x="602" y="1"/>
                    <a:pt x="4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7" name="Google Shape;2024;p42">
              <a:extLst>
                <a:ext uri="{FF2B5EF4-FFF2-40B4-BE49-F238E27FC236}">
                  <a16:creationId xmlns:a16="http://schemas.microsoft.com/office/drawing/2014/main" id="{559442FA-77A3-1871-CA1A-528D2DECA102}"/>
                </a:ext>
              </a:extLst>
            </p:cNvPr>
            <p:cNvSpPr/>
            <p:nvPr/>
          </p:nvSpPr>
          <p:spPr>
            <a:xfrm>
              <a:off x="7157216" y="1393154"/>
              <a:ext cx="41248" cy="12628"/>
            </a:xfrm>
            <a:custGeom>
              <a:avLst/>
              <a:gdLst/>
              <a:ahLst/>
              <a:cxnLst/>
              <a:rect l="l" t="t" r="r" b="b"/>
              <a:pathLst>
                <a:path w="1287" h="394" extrusionOk="0">
                  <a:moveTo>
                    <a:pt x="617" y="1"/>
                  </a:moveTo>
                  <a:cubicBezTo>
                    <a:pt x="453" y="1"/>
                    <a:pt x="289" y="47"/>
                    <a:pt x="150" y="139"/>
                  </a:cubicBezTo>
                  <a:cubicBezTo>
                    <a:pt x="33" y="206"/>
                    <a:pt x="0" y="290"/>
                    <a:pt x="17" y="306"/>
                  </a:cubicBezTo>
                  <a:cubicBezTo>
                    <a:pt x="21" y="313"/>
                    <a:pt x="29" y="316"/>
                    <a:pt x="41" y="316"/>
                  </a:cubicBezTo>
                  <a:cubicBezTo>
                    <a:pt x="113" y="316"/>
                    <a:pt x="322" y="205"/>
                    <a:pt x="602" y="205"/>
                  </a:cubicBezTo>
                  <a:cubicBezTo>
                    <a:pt x="618" y="205"/>
                    <a:pt x="635" y="205"/>
                    <a:pt x="652" y="206"/>
                  </a:cubicBezTo>
                  <a:cubicBezTo>
                    <a:pt x="960" y="222"/>
                    <a:pt x="1183" y="394"/>
                    <a:pt x="1255" y="394"/>
                  </a:cubicBezTo>
                  <a:cubicBezTo>
                    <a:pt x="1261" y="394"/>
                    <a:pt x="1266" y="393"/>
                    <a:pt x="1270" y="390"/>
                  </a:cubicBezTo>
                  <a:cubicBezTo>
                    <a:pt x="1287" y="373"/>
                    <a:pt x="1253" y="290"/>
                    <a:pt x="1153" y="190"/>
                  </a:cubicBezTo>
                  <a:cubicBezTo>
                    <a:pt x="1000" y="64"/>
                    <a:pt x="808" y="1"/>
                    <a:pt x="6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8" name="Google Shape;2025;p42">
              <a:extLst>
                <a:ext uri="{FF2B5EF4-FFF2-40B4-BE49-F238E27FC236}">
                  <a16:creationId xmlns:a16="http://schemas.microsoft.com/office/drawing/2014/main" id="{3348F54A-DBAF-5049-34E9-2A129D73D333}"/>
                </a:ext>
              </a:extLst>
            </p:cNvPr>
            <p:cNvSpPr/>
            <p:nvPr/>
          </p:nvSpPr>
          <p:spPr>
            <a:xfrm>
              <a:off x="7134717" y="1597890"/>
              <a:ext cx="106053" cy="56376"/>
            </a:xfrm>
            <a:custGeom>
              <a:avLst/>
              <a:gdLst/>
              <a:ahLst/>
              <a:cxnLst/>
              <a:rect l="l" t="t" r="r" b="b"/>
              <a:pathLst>
                <a:path w="3309" h="1759" extrusionOk="0">
                  <a:moveTo>
                    <a:pt x="0" y="0"/>
                  </a:moveTo>
                  <a:cubicBezTo>
                    <a:pt x="0" y="1"/>
                    <a:pt x="793" y="1759"/>
                    <a:pt x="3117" y="1759"/>
                  </a:cubicBezTo>
                  <a:cubicBezTo>
                    <a:pt x="3180" y="1759"/>
                    <a:pt x="3244" y="1757"/>
                    <a:pt x="3309" y="1755"/>
                  </a:cubicBezTo>
                  <a:lnTo>
                    <a:pt x="3292" y="1120"/>
                  </a:lnTo>
                  <a:cubicBezTo>
                    <a:pt x="2106" y="1070"/>
                    <a:pt x="969" y="685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9" name="Google Shape;2026;p42">
              <a:extLst>
                <a:ext uri="{FF2B5EF4-FFF2-40B4-BE49-F238E27FC236}">
                  <a16:creationId xmlns:a16="http://schemas.microsoft.com/office/drawing/2014/main" id="{5BFC074B-7E3F-42B3-5B1E-789E7CC9AA3D}"/>
                </a:ext>
              </a:extLst>
            </p:cNvPr>
            <p:cNvSpPr/>
            <p:nvPr/>
          </p:nvSpPr>
          <p:spPr>
            <a:xfrm>
              <a:off x="7235386" y="1402417"/>
              <a:ext cx="30031" cy="96631"/>
            </a:xfrm>
            <a:custGeom>
              <a:avLst/>
              <a:gdLst/>
              <a:ahLst/>
              <a:cxnLst/>
              <a:rect l="l" t="t" r="r" b="b"/>
              <a:pathLst>
                <a:path w="937" h="3015" extrusionOk="0">
                  <a:moveTo>
                    <a:pt x="1" y="1"/>
                  </a:moveTo>
                  <a:cubicBezTo>
                    <a:pt x="17" y="185"/>
                    <a:pt x="67" y="368"/>
                    <a:pt x="117" y="552"/>
                  </a:cubicBezTo>
                  <a:cubicBezTo>
                    <a:pt x="218" y="886"/>
                    <a:pt x="351" y="1337"/>
                    <a:pt x="518" y="1839"/>
                  </a:cubicBezTo>
                  <a:cubicBezTo>
                    <a:pt x="602" y="2089"/>
                    <a:pt x="686" y="2323"/>
                    <a:pt x="752" y="2557"/>
                  </a:cubicBezTo>
                  <a:cubicBezTo>
                    <a:pt x="803" y="2641"/>
                    <a:pt x="819" y="2741"/>
                    <a:pt x="803" y="2825"/>
                  </a:cubicBezTo>
                  <a:cubicBezTo>
                    <a:pt x="786" y="2891"/>
                    <a:pt x="702" y="2908"/>
                    <a:pt x="619" y="2908"/>
                  </a:cubicBezTo>
                  <a:cubicBezTo>
                    <a:pt x="418" y="2908"/>
                    <a:pt x="234" y="2941"/>
                    <a:pt x="51" y="2975"/>
                  </a:cubicBezTo>
                  <a:cubicBezTo>
                    <a:pt x="185" y="2999"/>
                    <a:pt x="329" y="3015"/>
                    <a:pt x="468" y="3015"/>
                  </a:cubicBezTo>
                  <a:cubicBezTo>
                    <a:pt x="519" y="3015"/>
                    <a:pt x="569" y="3013"/>
                    <a:pt x="619" y="3008"/>
                  </a:cubicBezTo>
                  <a:cubicBezTo>
                    <a:pt x="669" y="3008"/>
                    <a:pt x="719" y="3008"/>
                    <a:pt x="769" y="2992"/>
                  </a:cubicBezTo>
                  <a:cubicBezTo>
                    <a:pt x="836" y="2975"/>
                    <a:pt x="886" y="2941"/>
                    <a:pt x="903" y="2875"/>
                  </a:cubicBezTo>
                  <a:cubicBezTo>
                    <a:pt x="936" y="2758"/>
                    <a:pt x="936" y="2624"/>
                    <a:pt x="869" y="2507"/>
                  </a:cubicBezTo>
                  <a:cubicBezTo>
                    <a:pt x="803" y="2290"/>
                    <a:pt x="736" y="2056"/>
                    <a:pt x="652" y="1805"/>
                  </a:cubicBezTo>
                  <a:cubicBezTo>
                    <a:pt x="485" y="1304"/>
                    <a:pt x="335" y="853"/>
                    <a:pt x="218" y="519"/>
                  </a:cubicBezTo>
                  <a:cubicBezTo>
                    <a:pt x="168" y="335"/>
                    <a:pt x="101" y="168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0" name="Google Shape;2027;p42">
              <a:extLst>
                <a:ext uri="{FF2B5EF4-FFF2-40B4-BE49-F238E27FC236}">
                  <a16:creationId xmlns:a16="http://schemas.microsoft.com/office/drawing/2014/main" id="{1854DC56-CBA6-3ACC-3AD9-CE0E117D1D27}"/>
                </a:ext>
              </a:extLst>
            </p:cNvPr>
            <p:cNvSpPr/>
            <p:nvPr/>
          </p:nvSpPr>
          <p:spPr>
            <a:xfrm>
              <a:off x="7211829" y="1506291"/>
              <a:ext cx="31633" cy="19006"/>
            </a:xfrm>
            <a:custGeom>
              <a:avLst/>
              <a:gdLst/>
              <a:ahLst/>
              <a:cxnLst/>
              <a:rect l="l" t="t" r="r" b="b"/>
              <a:pathLst>
                <a:path w="987" h="593" extrusionOk="0">
                  <a:moveTo>
                    <a:pt x="57" y="0"/>
                  </a:moveTo>
                  <a:cubicBezTo>
                    <a:pt x="55" y="0"/>
                    <a:pt x="52" y="1"/>
                    <a:pt x="50" y="1"/>
                  </a:cubicBezTo>
                  <a:cubicBezTo>
                    <a:pt x="0" y="18"/>
                    <a:pt x="84" y="319"/>
                    <a:pt x="401" y="486"/>
                  </a:cubicBezTo>
                  <a:cubicBezTo>
                    <a:pt x="546" y="566"/>
                    <a:pt x="687" y="592"/>
                    <a:pt x="794" y="592"/>
                  </a:cubicBezTo>
                  <a:cubicBezTo>
                    <a:pt x="910" y="592"/>
                    <a:pt x="986" y="562"/>
                    <a:pt x="986" y="536"/>
                  </a:cubicBezTo>
                  <a:cubicBezTo>
                    <a:pt x="969" y="469"/>
                    <a:pt x="736" y="469"/>
                    <a:pt x="485" y="319"/>
                  </a:cubicBezTo>
                  <a:cubicBezTo>
                    <a:pt x="244" y="190"/>
                    <a:pt x="111" y="0"/>
                    <a:pt x="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1" name="Google Shape;2028;p42">
              <a:extLst>
                <a:ext uri="{FF2B5EF4-FFF2-40B4-BE49-F238E27FC236}">
                  <a16:creationId xmlns:a16="http://schemas.microsoft.com/office/drawing/2014/main" id="{8311BD00-6EAD-F928-EDD0-37257441CE71}"/>
                </a:ext>
              </a:extLst>
            </p:cNvPr>
            <p:cNvSpPr/>
            <p:nvPr/>
          </p:nvSpPr>
          <p:spPr>
            <a:xfrm>
              <a:off x="7064559" y="1193579"/>
              <a:ext cx="289732" cy="188262"/>
            </a:xfrm>
            <a:custGeom>
              <a:avLst/>
              <a:gdLst/>
              <a:ahLst/>
              <a:cxnLst/>
              <a:rect l="l" t="t" r="r" b="b"/>
              <a:pathLst>
                <a:path w="9040" h="5874" extrusionOk="0">
                  <a:moveTo>
                    <a:pt x="3730" y="66"/>
                  </a:moveTo>
                  <a:cubicBezTo>
                    <a:pt x="2717" y="66"/>
                    <a:pt x="1730" y="497"/>
                    <a:pt x="1053" y="1270"/>
                  </a:cubicBezTo>
                  <a:cubicBezTo>
                    <a:pt x="351" y="2072"/>
                    <a:pt x="0" y="3108"/>
                    <a:pt x="67" y="4178"/>
                  </a:cubicBezTo>
                  <a:cubicBezTo>
                    <a:pt x="67" y="4562"/>
                    <a:pt x="201" y="4963"/>
                    <a:pt x="435" y="5280"/>
                  </a:cubicBezTo>
                  <a:cubicBezTo>
                    <a:pt x="803" y="5681"/>
                    <a:pt x="1404" y="5765"/>
                    <a:pt x="1939" y="5815"/>
                  </a:cubicBezTo>
                  <a:cubicBezTo>
                    <a:pt x="2204" y="5846"/>
                    <a:pt x="2474" y="5874"/>
                    <a:pt x="2738" y="5874"/>
                  </a:cubicBezTo>
                  <a:cubicBezTo>
                    <a:pt x="3039" y="5874"/>
                    <a:pt x="3334" y="5838"/>
                    <a:pt x="3610" y="5731"/>
                  </a:cubicBezTo>
                  <a:cubicBezTo>
                    <a:pt x="3949" y="5604"/>
                    <a:pt x="4248" y="5335"/>
                    <a:pt x="4391" y="5015"/>
                  </a:cubicBezTo>
                  <a:lnTo>
                    <a:pt x="4391" y="5015"/>
                  </a:lnTo>
                  <a:cubicBezTo>
                    <a:pt x="4458" y="5228"/>
                    <a:pt x="4607" y="5428"/>
                    <a:pt x="4796" y="5548"/>
                  </a:cubicBezTo>
                  <a:cubicBezTo>
                    <a:pt x="5163" y="5782"/>
                    <a:pt x="5631" y="5782"/>
                    <a:pt x="6066" y="5782"/>
                  </a:cubicBezTo>
                  <a:lnTo>
                    <a:pt x="7937" y="5765"/>
                  </a:lnTo>
                  <a:cubicBezTo>
                    <a:pt x="7965" y="5767"/>
                    <a:pt x="7992" y="5768"/>
                    <a:pt x="8019" y="5768"/>
                  </a:cubicBezTo>
                  <a:cubicBezTo>
                    <a:pt x="8205" y="5768"/>
                    <a:pt x="8380" y="5719"/>
                    <a:pt x="8555" y="5631"/>
                  </a:cubicBezTo>
                  <a:cubicBezTo>
                    <a:pt x="8772" y="5464"/>
                    <a:pt x="8823" y="5147"/>
                    <a:pt x="8856" y="4863"/>
                  </a:cubicBezTo>
                  <a:cubicBezTo>
                    <a:pt x="8956" y="3860"/>
                    <a:pt x="9040" y="2791"/>
                    <a:pt x="8589" y="1905"/>
                  </a:cubicBezTo>
                  <a:cubicBezTo>
                    <a:pt x="8188" y="1103"/>
                    <a:pt x="7369" y="569"/>
                    <a:pt x="6517" y="285"/>
                  </a:cubicBezTo>
                  <a:cubicBezTo>
                    <a:pt x="5665" y="0"/>
                    <a:pt x="4746" y="134"/>
                    <a:pt x="3843" y="67"/>
                  </a:cubicBezTo>
                  <a:cubicBezTo>
                    <a:pt x="3806" y="66"/>
                    <a:pt x="3768" y="66"/>
                    <a:pt x="3730" y="6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2" name="Google Shape;2029;p42">
              <a:extLst>
                <a:ext uri="{FF2B5EF4-FFF2-40B4-BE49-F238E27FC236}">
                  <a16:creationId xmlns:a16="http://schemas.microsoft.com/office/drawing/2014/main" id="{28BFDE13-E271-6170-99B3-7BCCA9825D41}"/>
                </a:ext>
              </a:extLst>
            </p:cNvPr>
            <p:cNvSpPr/>
            <p:nvPr/>
          </p:nvSpPr>
          <p:spPr>
            <a:xfrm>
              <a:off x="7009946" y="1236590"/>
              <a:ext cx="116213" cy="491262"/>
            </a:xfrm>
            <a:custGeom>
              <a:avLst/>
              <a:gdLst/>
              <a:ahLst/>
              <a:cxnLst/>
              <a:rect l="l" t="t" r="r" b="b"/>
              <a:pathLst>
                <a:path w="3626" h="15328" extrusionOk="0">
                  <a:moveTo>
                    <a:pt x="1967" y="0"/>
                  </a:moveTo>
                  <a:cubicBezTo>
                    <a:pt x="1663" y="0"/>
                    <a:pt x="1368" y="104"/>
                    <a:pt x="1136" y="313"/>
                  </a:cubicBezTo>
                  <a:cubicBezTo>
                    <a:pt x="819" y="613"/>
                    <a:pt x="568" y="981"/>
                    <a:pt x="401" y="1399"/>
                  </a:cubicBezTo>
                  <a:lnTo>
                    <a:pt x="0" y="4406"/>
                  </a:lnTo>
                  <a:lnTo>
                    <a:pt x="301" y="8617"/>
                  </a:lnTo>
                  <a:lnTo>
                    <a:pt x="268" y="15267"/>
                  </a:lnTo>
                  <a:cubicBezTo>
                    <a:pt x="345" y="15308"/>
                    <a:pt x="430" y="15327"/>
                    <a:pt x="520" y="15327"/>
                  </a:cubicBezTo>
                  <a:cubicBezTo>
                    <a:pt x="1232" y="15327"/>
                    <a:pt x="2288" y="14157"/>
                    <a:pt x="2674" y="13579"/>
                  </a:cubicBezTo>
                  <a:cubicBezTo>
                    <a:pt x="3091" y="12928"/>
                    <a:pt x="3125" y="12109"/>
                    <a:pt x="3041" y="11340"/>
                  </a:cubicBezTo>
                  <a:cubicBezTo>
                    <a:pt x="2941" y="10572"/>
                    <a:pt x="2740" y="9820"/>
                    <a:pt x="2724" y="9051"/>
                  </a:cubicBezTo>
                  <a:cubicBezTo>
                    <a:pt x="2707" y="7798"/>
                    <a:pt x="3175" y="6595"/>
                    <a:pt x="3392" y="5359"/>
                  </a:cubicBezTo>
                  <a:cubicBezTo>
                    <a:pt x="3626" y="4022"/>
                    <a:pt x="3576" y="2652"/>
                    <a:pt x="3225" y="1332"/>
                  </a:cubicBezTo>
                  <a:cubicBezTo>
                    <a:pt x="3091" y="814"/>
                    <a:pt x="2857" y="262"/>
                    <a:pt x="2373" y="62"/>
                  </a:cubicBezTo>
                  <a:cubicBezTo>
                    <a:pt x="2239" y="21"/>
                    <a:pt x="2102" y="0"/>
                    <a:pt x="19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pic>
        <p:nvPicPr>
          <p:cNvPr id="73" name="object 4">
            <a:extLst>
              <a:ext uri="{FF2B5EF4-FFF2-40B4-BE49-F238E27FC236}">
                <a16:creationId xmlns:a16="http://schemas.microsoft.com/office/drawing/2014/main" id="{09ADF171-7480-4B35-0744-81E387257BA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82856" y="5947332"/>
            <a:ext cx="778417" cy="31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4195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1124</TotalTime>
  <Words>197</Words>
  <Application>Microsoft Office PowerPoint</Application>
  <PresentationFormat>Panorámica</PresentationFormat>
  <Paragraphs>39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Rosario Cristel Ontiveros Diaz</dc:creator>
  <cp:lastModifiedBy>Jairo Rojas Mendez</cp:lastModifiedBy>
  <cp:revision>61</cp:revision>
  <dcterms:created xsi:type="dcterms:W3CDTF">2023-08-18T17:42:01Z</dcterms:created>
  <dcterms:modified xsi:type="dcterms:W3CDTF">2024-02-16T16:47:05Z</dcterms:modified>
</cp:coreProperties>
</file>