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2" r:id="rId4"/>
    <p:sldId id="258" r:id="rId5"/>
    <p:sldId id="268" r:id="rId6"/>
    <p:sldId id="273" r:id="rId7"/>
    <p:sldId id="272" r:id="rId8"/>
    <p:sldId id="271" r:id="rId9"/>
    <p:sldId id="263" r:id="rId10"/>
    <p:sldId id="269" r:id="rId11"/>
    <p:sldId id="266" r:id="rId12"/>
    <p:sldId id="274" r:id="rId13"/>
    <p:sldId id="264" r:id="rId14"/>
    <p:sldId id="267"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03C655-7627-986F-99BE-0F965635D8C6}" name="Rosario Cristel Ontiveros Diaz" initials="RO" userId="S::cristel.ontiveros@estrellaroja.com.mx::188fc2a8-9ee0-4568-9ced-9ff135d67395" providerId="AD"/>
  <p188:author id="{CF41F2B5-EC1C-B1B1-2C4E-2C0A8BC52EFC}" name="Sandra Karina Colin Hernandez" initials="SH" userId="S::sandra.colin@estrellaroja.com.mx::94276c04-9852-44e0-b243-8f650dfe078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0DA2-085A-4C92-87F3-FF88FBADEDF2}" v="20" dt="2023-08-28T23:12:25.716"/>
  </p1510:revLst>
</p1510:revInfo>
</file>

<file path=ppt/tableStyles.xml><?xml version="1.0" encoding="utf-8"?>
<a:tblStyleLst xmlns:a="http://schemas.openxmlformats.org/drawingml/2006/main" def="{5C22544A-7EE6-4342-B048-85BDC9FD1C3A}">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569" autoAdjust="0"/>
  </p:normalViewPr>
  <p:slideViewPr>
    <p:cSldViewPr snapToGrid="0">
      <p:cViewPr varScale="1">
        <p:scale>
          <a:sx n="80" d="100"/>
          <a:sy n="80" d="100"/>
        </p:scale>
        <p:origin x="1253" y="77"/>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48713-8E56-42EA-A98E-4F5C71269839}" type="datetimeFigureOut">
              <a:rPr lang="es-MX" smtClean="0"/>
              <a:t>08/02/2024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CB128-6308-4ED3-90F8-B303D13A7D00}" type="slidenum">
              <a:rPr lang="es-MX" smtClean="0"/>
              <a:t>‹Nº›</a:t>
            </a:fld>
            <a:endParaRPr lang="es-MX"/>
          </a:p>
        </p:txBody>
      </p:sp>
    </p:spTree>
    <p:extLst>
      <p:ext uri="{BB962C8B-B14F-4D97-AF65-F5344CB8AC3E}">
        <p14:creationId xmlns:p14="http://schemas.microsoft.com/office/powerpoint/2010/main" val="1711715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3CB128-6308-4ED3-90F8-B303D13A7D00}" type="slidenum">
              <a:rPr lang="es-MX" smtClean="0"/>
              <a:t>1</a:t>
            </a:fld>
            <a:endParaRPr lang="es-MX"/>
          </a:p>
        </p:txBody>
      </p:sp>
    </p:spTree>
    <p:extLst>
      <p:ext uri="{BB962C8B-B14F-4D97-AF65-F5344CB8AC3E}">
        <p14:creationId xmlns:p14="http://schemas.microsoft.com/office/powerpoint/2010/main" val="3985154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83A6A-C2B9-6E8A-FA16-FD3EF78FE4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7BCC053-EEA8-60D5-59BF-6A21BCD06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B0449D6-03E6-B6A5-1205-624AC4D786CB}"/>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5" name="Marcador de pie de página 4">
            <a:extLst>
              <a:ext uri="{FF2B5EF4-FFF2-40B4-BE49-F238E27FC236}">
                <a16:creationId xmlns:a16="http://schemas.microsoft.com/office/drawing/2014/main" id="{91EFBF2F-7018-9049-494C-2F89CC1419B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9B9699-2F44-04F5-64BC-3F5A4DFA0011}"/>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90642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FCC50-1E6B-80DF-67A8-6CFF1FB09EE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4C2D091-E0A9-9A98-0EFE-1C454F1E26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275BE90-E08F-F04F-7DDB-419303ACFA9E}"/>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5" name="Marcador de pie de página 4">
            <a:extLst>
              <a:ext uri="{FF2B5EF4-FFF2-40B4-BE49-F238E27FC236}">
                <a16:creationId xmlns:a16="http://schemas.microsoft.com/office/drawing/2014/main" id="{DB5A8F7A-E6E2-AB6C-89F3-D833340D6AE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8D3E8EE-906A-D91C-A5A2-C96DB9FA46A4}"/>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20668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2ACBAC-93BE-6F6C-CFE9-190229EF453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A9E9D1F-9BF0-448C-6871-C9F7696AC3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650EB1-565D-31D7-9F3D-091689C5A3A8}"/>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5" name="Marcador de pie de página 4">
            <a:extLst>
              <a:ext uri="{FF2B5EF4-FFF2-40B4-BE49-F238E27FC236}">
                <a16:creationId xmlns:a16="http://schemas.microsoft.com/office/drawing/2014/main" id="{36093D97-0A8A-1108-F94E-F5733501FF1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69D0F80-0F83-DCAC-7827-13BD4F2B7E95}"/>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54159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DB439-EFF9-261E-134D-8E42218270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9AEF08B-B792-6647-62C2-26A0DADF24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9DAEA9D-3D5F-9A5D-3D37-AECB9CA5BEE5}"/>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5" name="Marcador de pie de página 4">
            <a:extLst>
              <a:ext uri="{FF2B5EF4-FFF2-40B4-BE49-F238E27FC236}">
                <a16:creationId xmlns:a16="http://schemas.microsoft.com/office/drawing/2014/main" id="{B6F0A4B9-90A7-DDEC-BFE0-929FA61F25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332B97-ECBB-5DD0-8AEC-548ED354C8D9}"/>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6451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1D469-159A-FB6D-9B89-AFEAA422B26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F36321-1D80-76BB-362E-AD7BA649A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355B2F1-9ECF-FD9C-E4D6-5C73A3E58F11}"/>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5" name="Marcador de pie de página 4">
            <a:extLst>
              <a:ext uri="{FF2B5EF4-FFF2-40B4-BE49-F238E27FC236}">
                <a16:creationId xmlns:a16="http://schemas.microsoft.com/office/drawing/2014/main" id="{177C2DB1-5C62-B13F-9B69-46EE68513A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FA104D-0E9B-F793-BD5A-D0E47A09D762}"/>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50446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24C42-6FA0-D2D3-6A50-0D84E834932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AFAD3F7-AB99-F10E-78AA-37EB6AFF396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7F41C3F-9EEF-94B9-26F0-D587298DDEB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115FD0E-32C1-84F8-62A5-CB0621ABD857}"/>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6" name="Marcador de pie de página 5">
            <a:extLst>
              <a:ext uri="{FF2B5EF4-FFF2-40B4-BE49-F238E27FC236}">
                <a16:creationId xmlns:a16="http://schemas.microsoft.com/office/drawing/2014/main" id="{FD1B5C85-7183-D48D-0DE7-873ED2FE3C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8577B25-9626-3765-36FC-0AFDDA76DF02}"/>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46047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BA47A-2EF4-73B0-0D36-2EEBC4A5FE2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31E3E26-D892-4F2E-AACE-E4930E579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BAB291B-7C1B-739C-FE14-15D1893C6E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914D39F-E8E8-EA8B-1490-2B64EB107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D11727-92C6-A89B-0ADC-382D733937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81811F6-3933-C3BE-A0CA-DF1E35E4A6B6}"/>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8" name="Marcador de pie de página 7">
            <a:extLst>
              <a:ext uri="{FF2B5EF4-FFF2-40B4-BE49-F238E27FC236}">
                <a16:creationId xmlns:a16="http://schemas.microsoft.com/office/drawing/2014/main" id="{83A8E0FF-FDEB-E962-6659-4FE876F4ED2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5A007BF-DA8A-440E-7350-24370D187D96}"/>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5550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A86CF-8C81-1753-DF79-F2678DF6F8E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C441F80-B689-B98D-4311-3FB0850D89FA}"/>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4" name="Marcador de pie de página 3">
            <a:extLst>
              <a:ext uri="{FF2B5EF4-FFF2-40B4-BE49-F238E27FC236}">
                <a16:creationId xmlns:a16="http://schemas.microsoft.com/office/drawing/2014/main" id="{FD3BE398-0DC4-C4D8-B2C5-E94D8D3DE35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4E856EB-0D26-53A8-60EC-FF835B69C5EA}"/>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207390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EFDC2F0-5A70-AC11-5B66-26C3F421F9C9}"/>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3" name="Marcador de pie de página 2">
            <a:extLst>
              <a:ext uri="{FF2B5EF4-FFF2-40B4-BE49-F238E27FC236}">
                <a16:creationId xmlns:a16="http://schemas.microsoft.com/office/drawing/2014/main" id="{4EF0817E-1D87-2BB2-F8D7-DC483EC2536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31E408E-56E7-257D-C77A-E00AC5FFE529}"/>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215818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1F9D9-7392-897F-EC8B-4476B81EEC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B60BA0F-ECD8-4CA3-543B-79C7B5A1F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F9FB3E8-02B5-EC84-3C67-F2BA4809D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AE8A17-4195-905F-077D-0B6670FFF89C}"/>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6" name="Marcador de pie de página 5">
            <a:extLst>
              <a:ext uri="{FF2B5EF4-FFF2-40B4-BE49-F238E27FC236}">
                <a16:creationId xmlns:a16="http://schemas.microsoft.com/office/drawing/2014/main" id="{FE845BB5-994E-E901-8AD8-C4F9CFE7312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CCCDD36-775A-0735-B8F0-953F9FF0281E}"/>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97855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4D73A-D539-3083-8373-62439E59EF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3375A1C-9CB4-84C3-13E5-1DD1B3D7A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AC9786-C25C-425D-AC65-0EEE76D62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C374145-BB1E-0DED-085E-40D979DB3814}"/>
              </a:ext>
            </a:extLst>
          </p:cNvPr>
          <p:cNvSpPr>
            <a:spLocks noGrp="1"/>
          </p:cNvSpPr>
          <p:nvPr>
            <p:ph type="dt" sz="half" idx="10"/>
          </p:nvPr>
        </p:nvSpPr>
        <p:spPr/>
        <p:txBody>
          <a:bodyPr/>
          <a:lstStyle/>
          <a:p>
            <a:fld id="{B22CC67C-8F13-46E3-8CBE-2E7E1B2407B8}" type="datetimeFigureOut">
              <a:rPr lang="es-MX" smtClean="0"/>
              <a:t>08/02/2024</a:t>
            </a:fld>
            <a:endParaRPr lang="es-MX"/>
          </a:p>
        </p:txBody>
      </p:sp>
      <p:sp>
        <p:nvSpPr>
          <p:cNvPr id="6" name="Marcador de pie de página 5">
            <a:extLst>
              <a:ext uri="{FF2B5EF4-FFF2-40B4-BE49-F238E27FC236}">
                <a16:creationId xmlns:a16="http://schemas.microsoft.com/office/drawing/2014/main" id="{C2D3247D-210B-87A7-8943-310EF17020E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A35EAC-038D-F543-A557-E7A39C0787B4}"/>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69428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078C99-D9C7-5155-303C-50334F1D4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C9DFFB0-E3E1-DE37-AFD7-214F1B29D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96530D-1E0A-6A97-9118-AA5527770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CC67C-8F13-46E3-8CBE-2E7E1B2407B8}" type="datetimeFigureOut">
              <a:rPr lang="es-MX" smtClean="0"/>
              <a:t>08/02/2024</a:t>
            </a:fld>
            <a:endParaRPr lang="es-MX"/>
          </a:p>
        </p:txBody>
      </p:sp>
      <p:sp>
        <p:nvSpPr>
          <p:cNvPr id="5" name="Marcador de pie de página 4">
            <a:extLst>
              <a:ext uri="{FF2B5EF4-FFF2-40B4-BE49-F238E27FC236}">
                <a16:creationId xmlns:a16="http://schemas.microsoft.com/office/drawing/2014/main" id="{A51C76B4-8A45-6762-63C5-66F581357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CB75683-7FFC-9931-50F0-C7FF02C77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95C2C-D059-46AC-8698-417120E55282}" type="slidenum">
              <a:rPr lang="es-MX" smtClean="0"/>
              <a:t>‹Nº›</a:t>
            </a:fld>
            <a:endParaRPr lang="es-MX"/>
          </a:p>
        </p:txBody>
      </p:sp>
    </p:spTree>
    <p:extLst>
      <p:ext uri="{BB962C8B-B14F-4D97-AF65-F5344CB8AC3E}">
        <p14:creationId xmlns:p14="http://schemas.microsoft.com/office/powerpoint/2010/main" val="77373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3"/>
          <a:stretch>
            <a:fillRect/>
          </a:stretch>
        </p:blipFill>
        <p:spPr>
          <a:xfrm>
            <a:off x="0" y="0"/>
            <a:ext cx="12192000" cy="6854382"/>
          </a:xfrm>
          <a:prstGeom prst="rect">
            <a:avLst/>
          </a:prstGeom>
        </p:spPr>
      </p:pic>
      <p:pic>
        <p:nvPicPr>
          <p:cNvPr id="6" name="object 11">
            <a:extLst>
              <a:ext uri="{FF2B5EF4-FFF2-40B4-BE49-F238E27FC236}">
                <a16:creationId xmlns:a16="http://schemas.microsoft.com/office/drawing/2014/main" id="{74F04A25-0EDB-7D18-AA1E-7D6AD5E07EF8}"/>
              </a:ext>
            </a:extLst>
          </p:cNvPr>
          <p:cNvPicPr/>
          <p:nvPr/>
        </p:nvPicPr>
        <p:blipFill>
          <a:blip r:embed="rId4" cstate="print"/>
          <a:stretch>
            <a:fillRect/>
          </a:stretch>
        </p:blipFill>
        <p:spPr>
          <a:xfrm>
            <a:off x="1147063" y="130106"/>
            <a:ext cx="4948937" cy="2009274"/>
          </a:xfrm>
          <a:prstGeom prst="rect">
            <a:avLst/>
          </a:prstGeom>
        </p:spPr>
      </p:pic>
      <p:sp>
        <p:nvSpPr>
          <p:cNvPr id="7" name="object 2">
            <a:extLst>
              <a:ext uri="{FF2B5EF4-FFF2-40B4-BE49-F238E27FC236}">
                <a16:creationId xmlns:a16="http://schemas.microsoft.com/office/drawing/2014/main" id="{E908B78B-2A14-3134-DEDB-54A090558133}"/>
              </a:ext>
            </a:extLst>
          </p:cNvPr>
          <p:cNvSpPr txBox="1"/>
          <p:nvPr/>
        </p:nvSpPr>
        <p:spPr>
          <a:xfrm>
            <a:off x="426977" y="2267677"/>
            <a:ext cx="9003665" cy="628955"/>
          </a:xfrm>
          <a:prstGeom prst="rect">
            <a:avLst/>
          </a:prstGeom>
        </p:spPr>
        <p:txBody>
          <a:bodyPr vert="horz" wrap="square" lIns="0" tIns="12065" rIns="0" bIns="0" rtlCol="0">
            <a:spAutoFit/>
          </a:bodyPr>
          <a:lstStyle/>
          <a:p>
            <a:pPr marL="12700" marR="5080">
              <a:lnSpc>
                <a:spcPct val="100600"/>
              </a:lnSpc>
              <a:spcBef>
                <a:spcPts val="95"/>
              </a:spcBef>
            </a:pPr>
            <a:r>
              <a:rPr lang="es-MX" sz="4100" spc="-50" dirty="0">
                <a:solidFill>
                  <a:srgbClr val="000749"/>
                </a:solidFill>
                <a:latin typeface="Calibri Light"/>
                <a:cs typeface="Calibri Light"/>
              </a:rPr>
              <a:t>Propuesta</a:t>
            </a:r>
            <a:r>
              <a:rPr lang="es-MX" sz="4100" spc="-80" dirty="0">
                <a:solidFill>
                  <a:srgbClr val="000749"/>
                </a:solidFill>
                <a:latin typeface="Calibri Light"/>
                <a:cs typeface="Calibri Light"/>
              </a:rPr>
              <a:t> </a:t>
            </a:r>
            <a:r>
              <a:rPr lang="es-MX" sz="4100" spc="-10" dirty="0">
                <a:solidFill>
                  <a:srgbClr val="000749"/>
                </a:solidFill>
                <a:latin typeface="Calibri Light"/>
                <a:cs typeface="Calibri Light"/>
              </a:rPr>
              <a:t>de</a:t>
            </a:r>
            <a:r>
              <a:rPr lang="es-MX" sz="4100" spc="-45" dirty="0">
                <a:solidFill>
                  <a:srgbClr val="000749"/>
                </a:solidFill>
                <a:latin typeface="Calibri Light"/>
                <a:cs typeface="Calibri Light"/>
              </a:rPr>
              <a:t> </a:t>
            </a:r>
            <a:r>
              <a:rPr lang="es-MX" sz="4100" spc="-35" dirty="0">
                <a:solidFill>
                  <a:srgbClr val="000749"/>
                </a:solidFill>
                <a:latin typeface="Calibri Light"/>
                <a:cs typeface="Calibri Light"/>
              </a:rPr>
              <a:t>Migración SOA CS a OIC</a:t>
            </a:r>
            <a:endParaRPr lang="es-MX" sz="4100" dirty="0">
              <a:latin typeface="Calibri Light"/>
              <a:cs typeface="Calibri Light"/>
            </a:endParaRPr>
          </a:p>
        </p:txBody>
      </p:sp>
      <p:sp>
        <p:nvSpPr>
          <p:cNvPr id="8" name="object 3">
            <a:extLst>
              <a:ext uri="{FF2B5EF4-FFF2-40B4-BE49-F238E27FC236}">
                <a16:creationId xmlns:a16="http://schemas.microsoft.com/office/drawing/2014/main" id="{A9C4804E-65AE-EBFD-0A3E-F05DD9C21058}"/>
              </a:ext>
            </a:extLst>
          </p:cNvPr>
          <p:cNvSpPr txBox="1"/>
          <p:nvPr/>
        </p:nvSpPr>
        <p:spPr>
          <a:xfrm>
            <a:off x="218566" y="5696021"/>
            <a:ext cx="3402965" cy="468717"/>
          </a:xfrm>
          <a:prstGeom prst="rect">
            <a:avLst/>
          </a:prstGeom>
        </p:spPr>
        <p:txBody>
          <a:bodyPr vert="horz" wrap="square" lIns="0" tIns="14604" rIns="0" bIns="0" rtlCol="0">
            <a:spAutoFit/>
          </a:bodyPr>
          <a:lstStyle/>
          <a:p>
            <a:pPr marL="12700">
              <a:lnSpc>
                <a:spcPct val="100000"/>
              </a:lnSpc>
              <a:spcBef>
                <a:spcPts val="114"/>
              </a:spcBef>
            </a:pPr>
            <a:r>
              <a:rPr lang="es-MX" sz="2950" spc="-70" dirty="0">
                <a:solidFill>
                  <a:srgbClr val="161F4E"/>
                </a:solidFill>
                <a:latin typeface="Calibri Light"/>
                <a:cs typeface="Calibri Light"/>
              </a:rPr>
              <a:t>29 Enero </a:t>
            </a:r>
            <a:r>
              <a:rPr lang="es-MX" sz="2950" spc="-5" dirty="0">
                <a:solidFill>
                  <a:srgbClr val="161F4E"/>
                </a:solidFill>
                <a:latin typeface="Calibri Light"/>
                <a:cs typeface="Calibri Light"/>
              </a:rPr>
              <a:t>de</a:t>
            </a:r>
            <a:r>
              <a:rPr lang="es-MX" sz="2950" spc="-60" dirty="0">
                <a:solidFill>
                  <a:srgbClr val="161F4E"/>
                </a:solidFill>
                <a:latin typeface="Calibri Light"/>
                <a:cs typeface="Calibri Light"/>
              </a:rPr>
              <a:t> </a:t>
            </a:r>
            <a:r>
              <a:rPr lang="es-MX" sz="2950" spc="-10" dirty="0">
                <a:solidFill>
                  <a:srgbClr val="161F4E"/>
                </a:solidFill>
                <a:latin typeface="Calibri Light"/>
                <a:cs typeface="Calibri Light"/>
              </a:rPr>
              <a:t>2024</a:t>
            </a:r>
          </a:p>
        </p:txBody>
      </p:sp>
      <p:pic>
        <p:nvPicPr>
          <p:cNvPr id="9" name="Imagen 8">
            <a:extLst>
              <a:ext uri="{FF2B5EF4-FFF2-40B4-BE49-F238E27FC236}">
                <a16:creationId xmlns:a16="http://schemas.microsoft.com/office/drawing/2014/main" id="{A25AEF69-5146-37B7-A73E-9EA62C00509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06496" y="3587484"/>
            <a:ext cx="3143250" cy="1457325"/>
          </a:xfrm>
          <a:prstGeom prst="rect">
            <a:avLst/>
          </a:prstGeom>
        </p:spPr>
      </p:pic>
      <p:sp>
        <p:nvSpPr>
          <p:cNvPr id="11" name="Flecha: a la derecha 10">
            <a:extLst>
              <a:ext uri="{FF2B5EF4-FFF2-40B4-BE49-F238E27FC236}">
                <a16:creationId xmlns:a16="http://schemas.microsoft.com/office/drawing/2014/main" id="{88C3DBE3-DCB9-3C22-51D9-0091CC16ED37}"/>
              </a:ext>
            </a:extLst>
          </p:cNvPr>
          <p:cNvSpPr/>
          <p:nvPr/>
        </p:nvSpPr>
        <p:spPr>
          <a:xfrm>
            <a:off x="5528900" y="3990269"/>
            <a:ext cx="1134200" cy="544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a:extLst>
              <a:ext uri="{FF2B5EF4-FFF2-40B4-BE49-F238E27FC236}">
                <a16:creationId xmlns:a16="http://schemas.microsoft.com/office/drawing/2014/main" id="{2E497667-1B86-B1D5-986E-C69E6F1EF9BF}"/>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tretch>
            <a:fillRect/>
          </a:stretch>
        </p:blipFill>
        <p:spPr>
          <a:xfrm>
            <a:off x="6942254" y="3533726"/>
            <a:ext cx="3242078" cy="1564842"/>
          </a:xfrm>
          <a:prstGeom prst="rect">
            <a:avLst/>
          </a:prstGeom>
        </p:spPr>
      </p:pic>
    </p:spTree>
    <p:extLst>
      <p:ext uri="{BB962C8B-B14F-4D97-AF65-F5344CB8AC3E}">
        <p14:creationId xmlns:p14="http://schemas.microsoft.com/office/powerpoint/2010/main" val="60956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E28DA-395C-4FD6-392A-10B609AF29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B7B8307-5FDA-FCE0-CC41-840AD845D253}"/>
              </a:ext>
            </a:extLst>
          </p:cNvPr>
          <p:cNvSpPr>
            <a:spLocks noGrp="1"/>
          </p:cNvSpPr>
          <p:nvPr>
            <p:ph type="title"/>
          </p:nvPr>
        </p:nvSpPr>
        <p:spPr/>
        <p:txBody>
          <a:bodyPr/>
          <a:lstStyle/>
          <a:p>
            <a:endParaRPr lang="es-MX"/>
          </a:p>
        </p:txBody>
      </p:sp>
      <p:graphicFrame>
        <p:nvGraphicFramePr>
          <p:cNvPr id="7" name="Marcador de contenido 6">
            <a:extLst>
              <a:ext uri="{FF2B5EF4-FFF2-40B4-BE49-F238E27FC236}">
                <a16:creationId xmlns:a16="http://schemas.microsoft.com/office/drawing/2014/main" id="{A013431D-50ED-B06E-F300-0B6CCDE8162A}"/>
              </a:ext>
            </a:extLst>
          </p:cNvPr>
          <p:cNvGraphicFramePr>
            <a:graphicFrameLocks noGrp="1"/>
          </p:cNvGraphicFramePr>
          <p:nvPr>
            <p:ph idx="1"/>
          </p:nvPr>
        </p:nvGraphicFramePr>
        <p:xfrm>
          <a:off x="3898900" y="1909604"/>
          <a:ext cx="4394200" cy="4183380"/>
        </p:xfrm>
        <a:graphic>
          <a:graphicData uri="http://schemas.openxmlformats.org/drawingml/2006/table">
            <a:tbl>
              <a:tblPr>
                <a:tableStyleId>{5C22544A-7EE6-4342-B048-85BDC9FD1C3A}</a:tableStyleId>
              </a:tblPr>
              <a:tblGrid>
                <a:gridCol w="4394200">
                  <a:extLst>
                    <a:ext uri="{9D8B030D-6E8A-4147-A177-3AD203B41FA5}">
                      <a16:colId xmlns:a16="http://schemas.microsoft.com/office/drawing/2014/main" val="612899758"/>
                    </a:ext>
                  </a:extLst>
                </a:gridCol>
              </a:tblGrid>
              <a:tr h="182880">
                <a:tc>
                  <a:txBody>
                    <a:bodyPr/>
                    <a:lstStyle/>
                    <a:p>
                      <a:pPr algn="l" fontAlgn="ctr"/>
                      <a:r>
                        <a:rPr lang="es-MX" sz="1100" u="none" strike="noStrike">
                          <a:effectLst/>
                        </a:rPr>
                        <a:t>AR Creacion de transacciones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54418814"/>
                  </a:ext>
                </a:extLst>
              </a:tr>
              <a:tr h="182880">
                <a:tc>
                  <a:txBody>
                    <a:bodyPr/>
                    <a:lstStyle/>
                    <a:p>
                      <a:pPr algn="l" fontAlgn="ctr"/>
                      <a:r>
                        <a:rPr lang="pt-BR" sz="1100" u="none" strike="noStrike">
                          <a:effectLst/>
                        </a:rPr>
                        <a:t>AR Timbrado de complemento de pagos</a:t>
                      </a:r>
                      <a:endParaRPr lang="pt-B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79159422"/>
                  </a:ext>
                </a:extLst>
              </a:tr>
              <a:tr h="182880">
                <a:tc>
                  <a:txBody>
                    <a:bodyPr/>
                    <a:lstStyle/>
                    <a:p>
                      <a:pPr algn="l" fontAlgn="ctr"/>
                      <a:r>
                        <a:rPr lang="es-MX" sz="1100" u="none" strike="noStrike">
                          <a:effectLst/>
                        </a:rPr>
                        <a:t>AR Timbrado de Transacciones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2786594"/>
                  </a:ext>
                </a:extLst>
              </a:tr>
              <a:tr h="182880">
                <a:tc>
                  <a:txBody>
                    <a:bodyPr/>
                    <a:lstStyle/>
                    <a:p>
                      <a:pPr algn="l" fontAlgn="ctr"/>
                      <a:r>
                        <a:rPr lang="es-MX" sz="1100" u="none" strike="noStrike">
                          <a:effectLst/>
                        </a:rPr>
                        <a:t>AR Creación y aplicación de recibos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11902308"/>
                  </a:ext>
                </a:extLst>
              </a:tr>
              <a:tr h="182880">
                <a:tc>
                  <a:txBody>
                    <a:bodyPr/>
                    <a:lstStyle/>
                    <a:p>
                      <a:pPr algn="l" fontAlgn="ctr"/>
                      <a:r>
                        <a:rPr lang="es-MX" sz="1100" u="none" strike="noStrike">
                          <a:effectLst/>
                        </a:rPr>
                        <a:t>INV Importación de consumos de diesel</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38322949"/>
                  </a:ext>
                </a:extLst>
              </a:tr>
              <a:tr h="182880">
                <a:tc>
                  <a:txBody>
                    <a:bodyPr/>
                    <a:lstStyle/>
                    <a:p>
                      <a:pPr algn="l" fontAlgn="ctr"/>
                      <a:r>
                        <a:rPr lang="es-MX" sz="1100" u="none" strike="noStrike">
                          <a:effectLst/>
                        </a:rPr>
                        <a:t>CE Importación de estados de cuenta bancarios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13710942"/>
                  </a:ext>
                </a:extLst>
              </a:tr>
              <a:tr h="182880">
                <a:tc>
                  <a:txBody>
                    <a:bodyPr/>
                    <a:lstStyle/>
                    <a:p>
                      <a:pPr algn="l" fontAlgn="ctr"/>
                      <a:r>
                        <a:rPr lang="es-MX" sz="1100" u="none" strike="noStrike">
                          <a:effectLst/>
                        </a:rPr>
                        <a:t>AR Creación y Actualización de Clientes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4427145"/>
                  </a:ext>
                </a:extLst>
              </a:tr>
              <a:tr h="182880">
                <a:tc>
                  <a:txBody>
                    <a:bodyPr/>
                    <a:lstStyle/>
                    <a:p>
                      <a:pPr algn="l" fontAlgn="ctr"/>
                      <a:r>
                        <a:rPr lang="es-MX" sz="1100" u="none" strike="noStrike">
                          <a:effectLst/>
                        </a:rPr>
                        <a:t>AP Validación de Complementos de pago(Generacion Carpetas)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8837822"/>
                  </a:ext>
                </a:extLst>
              </a:tr>
              <a:tr h="182880">
                <a:tc>
                  <a:txBody>
                    <a:bodyPr/>
                    <a:lstStyle/>
                    <a:p>
                      <a:pPr algn="l" fontAlgn="ctr"/>
                      <a:r>
                        <a:rPr lang="es-MX" sz="1100" u="none" strike="noStrike">
                          <a:effectLst/>
                        </a:rPr>
                        <a:t>AP Validación de Complementos de pago(Envio de correos)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67315365"/>
                  </a:ext>
                </a:extLst>
              </a:tr>
              <a:tr h="182880">
                <a:tc>
                  <a:txBody>
                    <a:bodyPr/>
                    <a:lstStyle/>
                    <a:p>
                      <a:pPr algn="l" fontAlgn="ctr"/>
                      <a:r>
                        <a:rPr lang="es-MX" sz="1100" u="none" strike="noStrike">
                          <a:effectLst/>
                        </a:rPr>
                        <a:t>AP Validación de Complementos de pago(Validacion)</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3603898"/>
                  </a:ext>
                </a:extLst>
              </a:tr>
              <a:tr h="182880">
                <a:tc>
                  <a:txBody>
                    <a:bodyPr/>
                    <a:lstStyle/>
                    <a:p>
                      <a:pPr algn="l" fontAlgn="ctr"/>
                      <a:r>
                        <a:rPr lang="es-MX" sz="1100" u="none" strike="noStrike">
                          <a:effectLst/>
                        </a:rPr>
                        <a:t>AP Validación de Facturas (Nuevo)</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74407355"/>
                  </a:ext>
                </a:extLst>
              </a:tr>
              <a:tr h="182880">
                <a:tc>
                  <a:txBody>
                    <a:bodyPr/>
                    <a:lstStyle/>
                    <a:p>
                      <a:pPr algn="l" fontAlgn="ctr"/>
                      <a:r>
                        <a:rPr lang="es-MX" sz="1100" u="none" strike="noStrike">
                          <a:effectLst/>
                        </a:rPr>
                        <a:t>GL Importación de Pólizas Contables TMS Y Nómina de Empleados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71775275"/>
                  </a:ext>
                </a:extLst>
              </a:tr>
              <a:tr h="182880">
                <a:tc>
                  <a:txBody>
                    <a:bodyPr/>
                    <a:lstStyle/>
                    <a:p>
                      <a:pPr algn="l" fontAlgn="ctr"/>
                      <a:r>
                        <a:rPr lang="es-MX" sz="1100" u="none" strike="noStrike">
                          <a:effectLst/>
                        </a:rPr>
                        <a:t>INV Bloqueo/Desbloqueo   de unidades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2207856"/>
                  </a:ext>
                </a:extLst>
              </a:tr>
              <a:tr h="182880">
                <a:tc>
                  <a:txBody>
                    <a:bodyPr/>
                    <a:lstStyle/>
                    <a:p>
                      <a:pPr algn="l" fontAlgn="ctr"/>
                      <a:r>
                        <a:rPr lang="es-MX" sz="1100" u="none" strike="noStrike">
                          <a:effectLst/>
                        </a:rPr>
                        <a:t>INV Lectura   de Kilómetros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5801234"/>
                  </a:ext>
                </a:extLst>
              </a:tr>
              <a:tr h="182880">
                <a:tc>
                  <a:txBody>
                    <a:bodyPr/>
                    <a:lstStyle/>
                    <a:p>
                      <a:pPr algn="l" fontAlgn="ctr"/>
                      <a:r>
                        <a:rPr lang="es-MX" sz="1100" u="none" strike="noStrike">
                          <a:effectLst/>
                        </a:rPr>
                        <a:t>AP Creación de Liquidaciones DLIVER y TRATECSA</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1823406"/>
                  </a:ext>
                </a:extLst>
              </a:tr>
              <a:tr h="182880">
                <a:tc>
                  <a:txBody>
                    <a:bodyPr/>
                    <a:lstStyle/>
                    <a:p>
                      <a:pPr algn="l" fontAlgn="ctr"/>
                      <a:r>
                        <a:rPr lang="es-MX" sz="1100" u="none" strike="noStrike">
                          <a:effectLst/>
                        </a:rPr>
                        <a:t>AR Creación de Transacciones con 4% de retención, Recibos y Notas de Crédito de   TRATECSA, DLIVER y PAQUER</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7970117"/>
                  </a:ext>
                </a:extLst>
              </a:tr>
              <a:tr h="182880">
                <a:tc>
                  <a:txBody>
                    <a:bodyPr/>
                    <a:lstStyle/>
                    <a:p>
                      <a:pPr algn="l" fontAlgn="ctr"/>
                      <a:r>
                        <a:rPr lang="es-MX" sz="1100" u="none" strike="noStrike">
                          <a:effectLst/>
                        </a:rPr>
                        <a:t>GL Importacion Tipo Cambio</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98889037"/>
                  </a:ext>
                </a:extLst>
              </a:tr>
              <a:tr h="182880">
                <a:tc>
                  <a:txBody>
                    <a:bodyPr/>
                    <a:lstStyle/>
                    <a:p>
                      <a:pPr algn="l" fontAlgn="ctr"/>
                      <a:r>
                        <a:rPr lang="es-MX" sz="1100" u="none" strike="noStrike">
                          <a:effectLst/>
                        </a:rPr>
                        <a:t>AR Conciliacion(SFTP AMEX)</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82770188"/>
                  </a:ext>
                </a:extLst>
              </a:tr>
              <a:tr h="182880">
                <a:tc>
                  <a:txBody>
                    <a:bodyPr/>
                    <a:lstStyle/>
                    <a:p>
                      <a:pPr algn="l" fontAlgn="ctr"/>
                      <a:r>
                        <a:rPr lang="es-MX" sz="1100" u="none" strike="noStrike">
                          <a:effectLst/>
                        </a:rPr>
                        <a:t>AR Conciliacion (SFTP SANTANDER)</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7913196"/>
                  </a:ext>
                </a:extLst>
              </a:tr>
              <a:tr h="182880">
                <a:tc>
                  <a:txBody>
                    <a:bodyPr/>
                    <a:lstStyle/>
                    <a:p>
                      <a:pPr algn="l" fontAlgn="ctr"/>
                      <a:r>
                        <a:rPr lang="es-MX" sz="1100" u="none" strike="noStrike">
                          <a:effectLst/>
                        </a:rPr>
                        <a:t>AR Conciliación</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43345493"/>
                  </a:ext>
                </a:extLst>
              </a:tr>
              <a:tr h="182880">
                <a:tc>
                  <a:txBody>
                    <a:bodyPr/>
                    <a:lstStyle/>
                    <a:p>
                      <a:pPr algn="l" fontAlgn="ctr"/>
                      <a:r>
                        <a:rPr lang="es-MX" sz="1100" u="none" strike="noStrike">
                          <a:effectLst/>
                        </a:rPr>
                        <a:t>AR Apliacion NC</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55902040"/>
                  </a:ext>
                </a:extLst>
              </a:tr>
              <a:tr h="182880">
                <a:tc>
                  <a:txBody>
                    <a:bodyPr/>
                    <a:lstStyle/>
                    <a:p>
                      <a:pPr algn="l" fontAlgn="ctr"/>
                      <a:r>
                        <a:rPr lang="es-MX" sz="1100" u="none" strike="noStrike" dirty="0">
                          <a:effectLst/>
                        </a:rPr>
                        <a:t>AR </a:t>
                      </a:r>
                      <a:r>
                        <a:rPr lang="es-MX" sz="1100" u="none" strike="noStrike" dirty="0" err="1">
                          <a:effectLst/>
                        </a:rPr>
                        <a:t>Envio</a:t>
                      </a:r>
                      <a:r>
                        <a:rPr lang="es-MX" sz="1100" u="none" strike="noStrike" dirty="0">
                          <a:effectLst/>
                        </a:rPr>
                        <a:t> de XML y PDF repositorio</a:t>
                      </a:r>
                      <a:endParaRPr lang="es-MX"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7495421"/>
                  </a:ext>
                </a:extLst>
              </a:tr>
            </a:tbl>
          </a:graphicData>
        </a:graphic>
      </p:graphicFrame>
      <p:pic>
        <p:nvPicPr>
          <p:cNvPr id="4" name="Imagen 3">
            <a:extLst>
              <a:ext uri="{FF2B5EF4-FFF2-40B4-BE49-F238E27FC236}">
                <a16:creationId xmlns:a16="http://schemas.microsoft.com/office/drawing/2014/main" id="{878E9C10-8E96-465E-FA2A-ACE420A4EFE2}"/>
              </a:ext>
            </a:extLst>
          </p:cNvPr>
          <p:cNvPicPr/>
          <p:nvPr/>
        </p:nvPicPr>
        <p:blipFill>
          <a:blip r:embed="rId2"/>
          <a:stretch>
            <a:fillRect/>
          </a:stretch>
        </p:blipFill>
        <p:spPr>
          <a:xfrm>
            <a:off x="0" y="-24749"/>
            <a:ext cx="12192000" cy="6854382"/>
          </a:xfrm>
          <a:prstGeom prst="rect">
            <a:avLst/>
          </a:prstGeom>
        </p:spPr>
      </p:pic>
      <p:sp>
        <p:nvSpPr>
          <p:cNvPr id="5" name="object 5">
            <a:extLst>
              <a:ext uri="{FF2B5EF4-FFF2-40B4-BE49-F238E27FC236}">
                <a16:creationId xmlns:a16="http://schemas.microsoft.com/office/drawing/2014/main" id="{52E64DC1-918A-1A69-B8D2-FBAFB6A9922E}"/>
              </a:ext>
            </a:extLst>
          </p:cNvPr>
          <p:cNvSpPr txBox="1">
            <a:spLocks/>
          </p:cNvSpPr>
          <p:nvPr/>
        </p:nvSpPr>
        <p:spPr>
          <a:xfrm>
            <a:off x="306582" y="40531"/>
            <a:ext cx="11578836" cy="1326514"/>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75" algn="ctr">
              <a:lnSpc>
                <a:spcPts val="7615"/>
              </a:lnSpc>
              <a:spcBef>
                <a:spcPts val="130"/>
              </a:spcBef>
            </a:pPr>
            <a:r>
              <a:rPr lang="es-MX" sz="4100" b="1" spc="15" dirty="0"/>
              <a:t>Oracle</a:t>
            </a:r>
            <a:r>
              <a:rPr lang="es-MX" sz="4100" b="1" spc="-20" dirty="0"/>
              <a:t> </a:t>
            </a:r>
            <a:r>
              <a:rPr lang="es-MX" sz="4100" b="1" spc="20" dirty="0"/>
              <a:t>Integración </a:t>
            </a:r>
            <a:endParaRPr lang="es-MX" sz="4100" b="1" dirty="0"/>
          </a:p>
          <a:p>
            <a:pPr marL="3175" algn="ctr">
              <a:lnSpc>
                <a:spcPts val="2575"/>
              </a:lnSpc>
            </a:pPr>
            <a:r>
              <a:rPr lang="es-MX" sz="1800" dirty="0">
                <a:latin typeface="Arial MT"/>
                <a:cs typeface="Arial MT"/>
              </a:rPr>
              <a:t>Interfaces</a:t>
            </a:r>
          </a:p>
        </p:txBody>
      </p:sp>
      <p:sp>
        <p:nvSpPr>
          <p:cNvPr id="6" name="object 10">
            <a:extLst>
              <a:ext uri="{FF2B5EF4-FFF2-40B4-BE49-F238E27FC236}">
                <a16:creationId xmlns:a16="http://schemas.microsoft.com/office/drawing/2014/main" id="{376FFC28-956C-53B2-70BD-93622C8B42BB}"/>
              </a:ext>
            </a:extLst>
          </p:cNvPr>
          <p:cNvSpPr/>
          <p:nvPr/>
        </p:nvSpPr>
        <p:spPr>
          <a:xfrm>
            <a:off x="5519102" y="1366568"/>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8" name="CuadroTexto 7">
            <a:extLst>
              <a:ext uri="{FF2B5EF4-FFF2-40B4-BE49-F238E27FC236}">
                <a16:creationId xmlns:a16="http://schemas.microsoft.com/office/drawing/2014/main" id="{7743E28D-A4A1-FD07-F37D-822E56ACE168}"/>
              </a:ext>
            </a:extLst>
          </p:cNvPr>
          <p:cNvSpPr txBox="1"/>
          <p:nvPr/>
        </p:nvSpPr>
        <p:spPr>
          <a:xfrm>
            <a:off x="306582" y="1521993"/>
            <a:ext cx="6979920" cy="369332"/>
          </a:xfrm>
          <a:prstGeom prst="rect">
            <a:avLst/>
          </a:prstGeom>
          <a:noFill/>
        </p:spPr>
        <p:txBody>
          <a:bodyPr wrap="square">
            <a:spAutoFit/>
          </a:bodyPr>
          <a:lstStyle/>
          <a:p>
            <a:pPr marL="389255" indent="-377190">
              <a:lnSpc>
                <a:spcPct val="100000"/>
              </a:lnSpc>
              <a:spcBef>
                <a:spcPts val="125"/>
              </a:spcBef>
              <a:buChar char="•"/>
              <a:tabLst>
                <a:tab pos="389255" algn="l"/>
                <a:tab pos="389890" algn="l"/>
              </a:tabLst>
            </a:pPr>
            <a:r>
              <a:rPr lang="es-MX" spc="10" dirty="0">
                <a:solidFill>
                  <a:srgbClr val="000437"/>
                </a:solidFill>
                <a:latin typeface="Arial MT"/>
                <a:cs typeface="Arial MT"/>
              </a:rPr>
              <a:t>Detalle I</a:t>
            </a:r>
            <a:r>
              <a:rPr lang="es-MX" sz="1800" spc="10" dirty="0">
                <a:solidFill>
                  <a:srgbClr val="000437"/>
                </a:solidFill>
                <a:latin typeface="Arial MT"/>
                <a:cs typeface="Arial MT"/>
              </a:rPr>
              <a:t>ntegraciones:</a:t>
            </a:r>
            <a:endParaRPr lang="es-MX" sz="1800" dirty="0">
              <a:latin typeface="Arial MT"/>
              <a:cs typeface="Arial MT"/>
            </a:endParaRPr>
          </a:p>
        </p:txBody>
      </p:sp>
      <p:sp>
        <p:nvSpPr>
          <p:cNvPr id="10" name="object 11">
            <a:extLst>
              <a:ext uri="{FF2B5EF4-FFF2-40B4-BE49-F238E27FC236}">
                <a16:creationId xmlns:a16="http://schemas.microsoft.com/office/drawing/2014/main" id="{2D0386CF-FEFD-AE64-CBC5-45C5426F33F6}"/>
              </a:ext>
            </a:extLst>
          </p:cNvPr>
          <p:cNvSpPr txBox="1"/>
          <p:nvPr/>
        </p:nvSpPr>
        <p:spPr>
          <a:xfrm>
            <a:off x="270192" y="5985641"/>
            <a:ext cx="6402705" cy="266740"/>
          </a:xfrm>
          <a:prstGeom prst="rect">
            <a:avLst/>
          </a:prstGeom>
        </p:spPr>
        <p:txBody>
          <a:bodyPr vert="horz" wrap="square" lIns="0" tIns="12700" rIns="0" bIns="0" rtlCol="0">
            <a:spAutoFit/>
          </a:bodyPr>
          <a:lstStyle/>
          <a:p>
            <a:pPr marL="12700">
              <a:lnSpc>
                <a:spcPct val="100000"/>
              </a:lnSpc>
              <a:spcBef>
                <a:spcPts val="100"/>
              </a:spcBef>
            </a:pPr>
            <a:r>
              <a:rPr sz="1650" b="1" spc="-10" dirty="0">
                <a:solidFill>
                  <a:srgbClr val="000437"/>
                </a:solidFill>
                <a:latin typeface="Arial"/>
                <a:cs typeface="Arial"/>
              </a:rPr>
              <a:t>Tiempo</a:t>
            </a:r>
            <a:r>
              <a:rPr sz="1650" b="1" spc="-5" dirty="0">
                <a:solidFill>
                  <a:srgbClr val="000437"/>
                </a:solidFill>
                <a:latin typeface="Arial"/>
                <a:cs typeface="Arial"/>
              </a:rPr>
              <a:t> de</a:t>
            </a:r>
            <a:r>
              <a:rPr sz="1650" b="1" spc="-15" dirty="0">
                <a:solidFill>
                  <a:srgbClr val="000437"/>
                </a:solidFill>
                <a:latin typeface="Arial"/>
                <a:cs typeface="Arial"/>
              </a:rPr>
              <a:t> </a:t>
            </a:r>
            <a:r>
              <a:rPr sz="1650" b="1" dirty="0" err="1">
                <a:solidFill>
                  <a:srgbClr val="000437"/>
                </a:solidFill>
                <a:latin typeface="Arial"/>
                <a:cs typeface="Arial"/>
              </a:rPr>
              <a:t>Ejecución</a:t>
            </a:r>
            <a:r>
              <a:rPr sz="1650" b="1" spc="-5" dirty="0">
                <a:solidFill>
                  <a:srgbClr val="000437"/>
                </a:solidFill>
                <a:latin typeface="Arial"/>
                <a:cs typeface="Arial"/>
              </a:rPr>
              <a:t> </a:t>
            </a:r>
            <a:r>
              <a:rPr sz="1650" b="1" dirty="0">
                <a:solidFill>
                  <a:srgbClr val="000437"/>
                </a:solidFill>
                <a:latin typeface="Arial"/>
                <a:cs typeface="Arial"/>
              </a:rPr>
              <a:t>:</a:t>
            </a:r>
            <a:endParaRPr sz="1650" dirty="0">
              <a:latin typeface="Arial MT"/>
              <a:cs typeface="Arial MT"/>
            </a:endParaRPr>
          </a:p>
        </p:txBody>
      </p:sp>
      <p:pic>
        <p:nvPicPr>
          <p:cNvPr id="11" name="object 4">
            <a:extLst>
              <a:ext uri="{FF2B5EF4-FFF2-40B4-BE49-F238E27FC236}">
                <a16:creationId xmlns:a16="http://schemas.microsoft.com/office/drawing/2014/main" id="{F7170DDE-10AB-E127-C0D1-D56CF20EC9A1}"/>
              </a:ext>
            </a:extLst>
          </p:cNvPr>
          <p:cNvPicPr/>
          <p:nvPr/>
        </p:nvPicPr>
        <p:blipFill>
          <a:blip r:embed="rId3" cstate="print"/>
          <a:stretch>
            <a:fillRect/>
          </a:stretch>
        </p:blipFill>
        <p:spPr>
          <a:xfrm>
            <a:off x="11059103" y="1523370"/>
            <a:ext cx="778417" cy="315797"/>
          </a:xfrm>
          <a:prstGeom prst="rect">
            <a:avLst/>
          </a:prstGeom>
        </p:spPr>
      </p:pic>
      <p:grpSp>
        <p:nvGrpSpPr>
          <p:cNvPr id="12" name="Google Shape;1965;p42">
            <a:extLst>
              <a:ext uri="{FF2B5EF4-FFF2-40B4-BE49-F238E27FC236}">
                <a16:creationId xmlns:a16="http://schemas.microsoft.com/office/drawing/2014/main" id="{CCE5E606-2330-0DF9-33D3-E5826FE27E23}"/>
              </a:ext>
            </a:extLst>
          </p:cNvPr>
          <p:cNvGrpSpPr/>
          <p:nvPr/>
        </p:nvGrpSpPr>
        <p:grpSpPr>
          <a:xfrm>
            <a:off x="9465817" y="272482"/>
            <a:ext cx="2419601" cy="1574058"/>
            <a:chOff x="6542433" y="1193579"/>
            <a:chExt cx="2186002" cy="3482874"/>
          </a:xfrm>
        </p:grpSpPr>
        <p:sp>
          <p:nvSpPr>
            <p:cNvPr id="13" name="Google Shape;1966;p42">
              <a:extLst>
                <a:ext uri="{FF2B5EF4-FFF2-40B4-BE49-F238E27FC236}">
                  <a16:creationId xmlns:a16="http://schemas.microsoft.com/office/drawing/2014/main" id="{1FAF6141-46E0-6670-1775-3A61F47B9BFA}"/>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7;p42">
              <a:extLst>
                <a:ext uri="{FF2B5EF4-FFF2-40B4-BE49-F238E27FC236}">
                  <a16:creationId xmlns:a16="http://schemas.microsoft.com/office/drawing/2014/main" id="{7AB88DAA-E84B-99C2-A880-051C44A09119}"/>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68;p42">
              <a:extLst>
                <a:ext uri="{FF2B5EF4-FFF2-40B4-BE49-F238E27FC236}">
                  <a16:creationId xmlns:a16="http://schemas.microsoft.com/office/drawing/2014/main" id="{15B2F975-84E4-6713-B142-06A0BC8EC7A4}"/>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69;p42">
              <a:extLst>
                <a:ext uri="{FF2B5EF4-FFF2-40B4-BE49-F238E27FC236}">
                  <a16:creationId xmlns:a16="http://schemas.microsoft.com/office/drawing/2014/main" id="{9F0F389A-352A-F5E5-89CB-0EBF404AB6D3}"/>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0;p42">
              <a:extLst>
                <a:ext uri="{FF2B5EF4-FFF2-40B4-BE49-F238E27FC236}">
                  <a16:creationId xmlns:a16="http://schemas.microsoft.com/office/drawing/2014/main" id="{DFDD02DD-9E5C-517F-6038-F263EB05BFCD}"/>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1;p42">
              <a:extLst>
                <a:ext uri="{FF2B5EF4-FFF2-40B4-BE49-F238E27FC236}">
                  <a16:creationId xmlns:a16="http://schemas.microsoft.com/office/drawing/2014/main" id="{2E5571A2-D90C-AC56-EDB0-DA963D77C69A}"/>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2;p42">
              <a:extLst>
                <a:ext uri="{FF2B5EF4-FFF2-40B4-BE49-F238E27FC236}">
                  <a16:creationId xmlns:a16="http://schemas.microsoft.com/office/drawing/2014/main" id="{C788F606-C58F-2275-CD5C-CF17177A40F1}"/>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3;p42">
              <a:extLst>
                <a:ext uri="{FF2B5EF4-FFF2-40B4-BE49-F238E27FC236}">
                  <a16:creationId xmlns:a16="http://schemas.microsoft.com/office/drawing/2014/main" id="{286CB4EF-BDE7-D7B0-3183-9976B8D01964}"/>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4;p42">
              <a:extLst>
                <a:ext uri="{FF2B5EF4-FFF2-40B4-BE49-F238E27FC236}">
                  <a16:creationId xmlns:a16="http://schemas.microsoft.com/office/drawing/2014/main" id="{73DEBA2F-63A7-EF35-6A04-3B81CA9ECF71}"/>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5;p42">
              <a:extLst>
                <a:ext uri="{FF2B5EF4-FFF2-40B4-BE49-F238E27FC236}">
                  <a16:creationId xmlns:a16="http://schemas.microsoft.com/office/drawing/2014/main" id="{7672B70F-F937-AF9E-3E8B-A0510359C9F1}"/>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6;p42">
              <a:extLst>
                <a:ext uri="{FF2B5EF4-FFF2-40B4-BE49-F238E27FC236}">
                  <a16:creationId xmlns:a16="http://schemas.microsoft.com/office/drawing/2014/main" id="{98DDA909-C640-6C26-1098-447DCDCD590B}"/>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7;p42">
              <a:extLst>
                <a:ext uri="{FF2B5EF4-FFF2-40B4-BE49-F238E27FC236}">
                  <a16:creationId xmlns:a16="http://schemas.microsoft.com/office/drawing/2014/main" id="{ED29B265-285F-A642-8064-44DE9C9788E8}"/>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8;p42">
              <a:extLst>
                <a:ext uri="{FF2B5EF4-FFF2-40B4-BE49-F238E27FC236}">
                  <a16:creationId xmlns:a16="http://schemas.microsoft.com/office/drawing/2014/main" id="{E88FC3A6-6FC9-F2FF-A042-3739A32F0A51}"/>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9;p42">
              <a:extLst>
                <a:ext uri="{FF2B5EF4-FFF2-40B4-BE49-F238E27FC236}">
                  <a16:creationId xmlns:a16="http://schemas.microsoft.com/office/drawing/2014/main" id="{4C9907E5-576E-AC5F-890A-A9133A27370B}"/>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0;p42">
              <a:extLst>
                <a:ext uri="{FF2B5EF4-FFF2-40B4-BE49-F238E27FC236}">
                  <a16:creationId xmlns:a16="http://schemas.microsoft.com/office/drawing/2014/main" id="{BA972403-A147-A78F-C518-9B62CB470CF3}"/>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1;p42">
              <a:extLst>
                <a:ext uri="{FF2B5EF4-FFF2-40B4-BE49-F238E27FC236}">
                  <a16:creationId xmlns:a16="http://schemas.microsoft.com/office/drawing/2014/main" id="{2E964655-BCC9-28F9-56E9-8A6B854D4475}"/>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2;p42">
              <a:extLst>
                <a:ext uri="{FF2B5EF4-FFF2-40B4-BE49-F238E27FC236}">
                  <a16:creationId xmlns:a16="http://schemas.microsoft.com/office/drawing/2014/main" id="{56CC0ED0-66F9-BE9E-D31B-AC56BCAB3B08}"/>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3;p42">
              <a:extLst>
                <a:ext uri="{FF2B5EF4-FFF2-40B4-BE49-F238E27FC236}">
                  <a16:creationId xmlns:a16="http://schemas.microsoft.com/office/drawing/2014/main" id="{5A96B315-2DCB-68CB-D7CE-AA1410A544D6}"/>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4;p42">
              <a:extLst>
                <a:ext uri="{FF2B5EF4-FFF2-40B4-BE49-F238E27FC236}">
                  <a16:creationId xmlns:a16="http://schemas.microsoft.com/office/drawing/2014/main" id="{97407A1B-F8E2-8740-55AB-BB847415E76B}"/>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5;p42">
              <a:extLst>
                <a:ext uri="{FF2B5EF4-FFF2-40B4-BE49-F238E27FC236}">
                  <a16:creationId xmlns:a16="http://schemas.microsoft.com/office/drawing/2014/main" id="{F8ED3FFD-9195-5FE1-DEEE-D04F6C95654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6;p42">
              <a:extLst>
                <a:ext uri="{FF2B5EF4-FFF2-40B4-BE49-F238E27FC236}">
                  <a16:creationId xmlns:a16="http://schemas.microsoft.com/office/drawing/2014/main" id="{2F4B7871-C83D-166F-F021-7FA8FB8EADF8}"/>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7;p42">
              <a:extLst>
                <a:ext uri="{FF2B5EF4-FFF2-40B4-BE49-F238E27FC236}">
                  <a16:creationId xmlns:a16="http://schemas.microsoft.com/office/drawing/2014/main" id="{9F9FF814-2FF3-C020-7FAD-84FCFA841335}"/>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8;p42">
              <a:extLst>
                <a:ext uri="{FF2B5EF4-FFF2-40B4-BE49-F238E27FC236}">
                  <a16:creationId xmlns:a16="http://schemas.microsoft.com/office/drawing/2014/main" id="{5F379612-BF06-5B1F-9FC1-DA126CD65E5B}"/>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9;p42">
              <a:extLst>
                <a:ext uri="{FF2B5EF4-FFF2-40B4-BE49-F238E27FC236}">
                  <a16:creationId xmlns:a16="http://schemas.microsoft.com/office/drawing/2014/main" id="{EA819836-E1C3-4F14-7E80-FEEFCA8E82EE}"/>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0;p42">
              <a:extLst>
                <a:ext uri="{FF2B5EF4-FFF2-40B4-BE49-F238E27FC236}">
                  <a16:creationId xmlns:a16="http://schemas.microsoft.com/office/drawing/2014/main" id="{64F6C2C3-C4BF-5387-0669-6B0014BC9801}"/>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1;p42">
              <a:extLst>
                <a:ext uri="{FF2B5EF4-FFF2-40B4-BE49-F238E27FC236}">
                  <a16:creationId xmlns:a16="http://schemas.microsoft.com/office/drawing/2014/main" id="{DCEA6C9D-4075-36D6-846C-76FBFAC20673}"/>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2;p42">
              <a:extLst>
                <a:ext uri="{FF2B5EF4-FFF2-40B4-BE49-F238E27FC236}">
                  <a16:creationId xmlns:a16="http://schemas.microsoft.com/office/drawing/2014/main" id="{FA1A94DC-4B6C-442C-1730-C69F4B7FAA45}"/>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3;p42">
              <a:extLst>
                <a:ext uri="{FF2B5EF4-FFF2-40B4-BE49-F238E27FC236}">
                  <a16:creationId xmlns:a16="http://schemas.microsoft.com/office/drawing/2014/main" id="{D34C2D87-D4D7-189A-8538-5382C906903B}"/>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4;p42">
              <a:extLst>
                <a:ext uri="{FF2B5EF4-FFF2-40B4-BE49-F238E27FC236}">
                  <a16:creationId xmlns:a16="http://schemas.microsoft.com/office/drawing/2014/main" id="{5109D242-45D6-A312-28FC-7CCFC7569D39}"/>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5;p42">
              <a:extLst>
                <a:ext uri="{FF2B5EF4-FFF2-40B4-BE49-F238E27FC236}">
                  <a16:creationId xmlns:a16="http://schemas.microsoft.com/office/drawing/2014/main" id="{B5CF0480-3B30-12F9-5411-0CF35AA4204A}"/>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6;p42">
              <a:extLst>
                <a:ext uri="{FF2B5EF4-FFF2-40B4-BE49-F238E27FC236}">
                  <a16:creationId xmlns:a16="http://schemas.microsoft.com/office/drawing/2014/main" id="{DBEE2E16-FACD-6907-2D2C-5AB37A7621BA}"/>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7;p42">
              <a:extLst>
                <a:ext uri="{FF2B5EF4-FFF2-40B4-BE49-F238E27FC236}">
                  <a16:creationId xmlns:a16="http://schemas.microsoft.com/office/drawing/2014/main" id="{BBED2AED-04CF-E3A3-7208-9BE52A9097C9}"/>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8;p42">
              <a:extLst>
                <a:ext uri="{FF2B5EF4-FFF2-40B4-BE49-F238E27FC236}">
                  <a16:creationId xmlns:a16="http://schemas.microsoft.com/office/drawing/2014/main" id="{F1AB8AF1-DFE2-5997-E370-80A0C70A5792}"/>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9;p42">
              <a:extLst>
                <a:ext uri="{FF2B5EF4-FFF2-40B4-BE49-F238E27FC236}">
                  <a16:creationId xmlns:a16="http://schemas.microsoft.com/office/drawing/2014/main" id="{6AFB0476-5152-61CD-8E56-FEF4BE0979DF}"/>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0;p42">
              <a:extLst>
                <a:ext uri="{FF2B5EF4-FFF2-40B4-BE49-F238E27FC236}">
                  <a16:creationId xmlns:a16="http://schemas.microsoft.com/office/drawing/2014/main" id="{52041828-827F-90CA-61DA-5C574BB58526}"/>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1;p42">
              <a:extLst>
                <a:ext uri="{FF2B5EF4-FFF2-40B4-BE49-F238E27FC236}">
                  <a16:creationId xmlns:a16="http://schemas.microsoft.com/office/drawing/2014/main" id="{3C64F16B-D853-668C-CD27-0ABE10E0932C}"/>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2;p42">
              <a:extLst>
                <a:ext uri="{FF2B5EF4-FFF2-40B4-BE49-F238E27FC236}">
                  <a16:creationId xmlns:a16="http://schemas.microsoft.com/office/drawing/2014/main" id="{20BCE421-482E-9AA2-C73A-307186659DEC}"/>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3;p42">
              <a:extLst>
                <a:ext uri="{FF2B5EF4-FFF2-40B4-BE49-F238E27FC236}">
                  <a16:creationId xmlns:a16="http://schemas.microsoft.com/office/drawing/2014/main" id="{0C1AEEA6-60AA-42B2-68AF-34ACEC08FBBC}"/>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4;p42">
              <a:extLst>
                <a:ext uri="{FF2B5EF4-FFF2-40B4-BE49-F238E27FC236}">
                  <a16:creationId xmlns:a16="http://schemas.microsoft.com/office/drawing/2014/main" id="{EC052B61-48C8-5515-7CEE-A9DFD993D45E}"/>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5;p42">
              <a:extLst>
                <a:ext uri="{FF2B5EF4-FFF2-40B4-BE49-F238E27FC236}">
                  <a16:creationId xmlns:a16="http://schemas.microsoft.com/office/drawing/2014/main" id="{0236D021-2FBF-130E-FE0F-6810D8C2D905}"/>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6;p42">
              <a:extLst>
                <a:ext uri="{FF2B5EF4-FFF2-40B4-BE49-F238E27FC236}">
                  <a16:creationId xmlns:a16="http://schemas.microsoft.com/office/drawing/2014/main" id="{35B065CB-1708-F8D4-8E48-98ADCB4BF78B}"/>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7;p42">
              <a:extLst>
                <a:ext uri="{FF2B5EF4-FFF2-40B4-BE49-F238E27FC236}">
                  <a16:creationId xmlns:a16="http://schemas.microsoft.com/office/drawing/2014/main" id="{2810CB58-663E-EF77-6117-696DD4AC4805}"/>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8;p42">
              <a:extLst>
                <a:ext uri="{FF2B5EF4-FFF2-40B4-BE49-F238E27FC236}">
                  <a16:creationId xmlns:a16="http://schemas.microsoft.com/office/drawing/2014/main" id="{58348D84-D9FF-F551-5708-2DBB0E600B8E}"/>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9;p42">
              <a:extLst>
                <a:ext uri="{FF2B5EF4-FFF2-40B4-BE49-F238E27FC236}">
                  <a16:creationId xmlns:a16="http://schemas.microsoft.com/office/drawing/2014/main" id="{42FA9476-B910-1D94-07A2-6ED55652FE71}"/>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0;p42">
              <a:extLst>
                <a:ext uri="{FF2B5EF4-FFF2-40B4-BE49-F238E27FC236}">
                  <a16:creationId xmlns:a16="http://schemas.microsoft.com/office/drawing/2014/main" id="{09447B9F-9A76-6416-B084-D2535B05B29D}"/>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1;p42">
              <a:extLst>
                <a:ext uri="{FF2B5EF4-FFF2-40B4-BE49-F238E27FC236}">
                  <a16:creationId xmlns:a16="http://schemas.microsoft.com/office/drawing/2014/main" id="{0F4E0D24-C239-6C4D-57C9-D957B2097A1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2;p42">
              <a:extLst>
                <a:ext uri="{FF2B5EF4-FFF2-40B4-BE49-F238E27FC236}">
                  <a16:creationId xmlns:a16="http://schemas.microsoft.com/office/drawing/2014/main" id="{121F9B37-B62D-E85E-8185-D118D294DE68}"/>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3;p42">
              <a:extLst>
                <a:ext uri="{FF2B5EF4-FFF2-40B4-BE49-F238E27FC236}">
                  <a16:creationId xmlns:a16="http://schemas.microsoft.com/office/drawing/2014/main" id="{BF7BB4B9-ECE9-C807-34C0-4C4D105E2B90}"/>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4;p42">
              <a:extLst>
                <a:ext uri="{FF2B5EF4-FFF2-40B4-BE49-F238E27FC236}">
                  <a16:creationId xmlns:a16="http://schemas.microsoft.com/office/drawing/2014/main" id="{BF323501-0AE7-BF8A-DC6B-2CD51729DA05}"/>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5;p42">
              <a:extLst>
                <a:ext uri="{FF2B5EF4-FFF2-40B4-BE49-F238E27FC236}">
                  <a16:creationId xmlns:a16="http://schemas.microsoft.com/office/drawing/2014/main" id="{C6DB2881-ABD3-4BC0-2764-727EB624697B}"/>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6;p42">
              <a:extLst>
                <a:ext uri="{FF2B5EF4-FFF2-40B4-BE49-F238E27FC236}">
                  <a16:creationId xmlns:a16="http://schemas.microsoft.com/office/drawing/2014/main" id="{AEBC3035-1521-23D3-12C7-6A5635BBF229}"/>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7;p42">
              <a:extLst>
                <a:ext uri="{FF2B5EF4-FFF2-40B4-BE49-F238E27FC236}">
                  <a16:creationId xmlns:a16="http://schemas.microsoft.com/office/drawing/2014/main" id="{0CE13266-89F9-A6B9-F4A3-B63F7ABE0D94}"/>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18;p42">
              <a:extLst>
                <a:ext uri="{FF2B5EF4-FFF2-40B4-BE49-F238E27FC236}">
                  <a16:creationId xmlns:a16="http://schemas.microsoft.com/office/drawing/2014/main" id="{FC82E08A-F56F-D633-5A53-20ECD643B021}"/>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19;p42">
              <a:extLst>
                <a:ext uri="{FF2B5EF4-FFF2-40B4-BE49-F238E27FC236}">
                  <a16:creationId xmlns:a16="http://schemas.microsoft.com/office/drawing/2014/main" id="{AB1974B8-A0D7-1AFC-3475-CB867D620AA1}"/>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0;p42">
              <a:extLst>
                <a:ext uri="{FF2B5EF4-FFF2-40B4-BE49-F238E27FC236}">
                  <a16:creationId xmlns:a16="http://schemas.microsoft.com/office/drawing/2014/main" id="{273A4F58-94CF-6FC4-1ED1-DD01386BD45B}"/>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1;p42">
              <a:extLst>
                <a:ext uri="{FF2B5EF4-FFF2-40B4-BE49-F238E27FC236}">
                  <a16:creationId xmlns:a16="http://schemas.microsoft.com/office/drawing/2014/main" id="{E6897BBD-4A38-3272-71BD-19962453B147}"/>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2;p42">
              <a:extLst>
                <a:ext uri="{FF2B5EF4-FFF2-40B4-BE49-F238E27FC236}">
                  <a16:creationId xmlns:a16="http://schemas.microsoft.com/office/drawing/2014/main" id="{C28DE3A1-98AB-78E3-D4CB-059C1E01F011}"/>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3;p42">
              <a:extLst>
                <a:ext uri="{FF2B5EF4-FFF2-40B4-BE49-F238E27FC236}">
                  <a16:creationId xmlns:a16="http://schemas.microsoft.com/office/drawing/2014/main" id="{7D8761E3-9602-D29B-6E68-B15500FF075F}"/>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4;p42">
              <a:extLst>
                <a:ext uri="{FF2B5EF4-FFF2-40B4-BE49-F238E27FC236}">
                  <a16:creationId xmlns:a16="http://schemas.microsoft.com/office/drawing/2014/main" id="{E1F24635-D93A-4F3D-13EC-2400A852E5EB}"/>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5;p42">
              <a:extLst>
                <a:ext uri="{FF2B5EF4-FFF2-40B4-BE49-F238E27FC236}">
                  <a16:creationId xmlns:a16="http://schemas.microsoft.com/office/drawing/2014/main" id="{072A18F9-E1A8-C7D7-3E8F-0613B9708435}"/>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6;p42">
              <a:extLst>
                <a:ext uri="{FF2B5EF4-FFF2-40B4-BE49-F238E27FC236}">
                  <a16:creationId xmlns:a16="http://schemas.microsoft.com/office/drawing/2014/main" id="{4FFD29D0-1C04-2866-8F91-F05FFD004A39}"/>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7;p42">
              <a:extLst>
                <a:ext uri="{FF2B5EF4-FFF2-40B4-BE49-F238E27FC236}">
                  <a16:creationId xmlns:a16="http://schemas.microsoft.com/office/drawing/2014/main" id="{9D99FBE1-0C74-92AD-D676-19F745BDB6B9}"/>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5" name="Google Shape;2028;p42">
              <a:extLst>
                <a:ext uri="{FF2B5EF4-FFF2-40B4-BE49-F238E27FC236}">
                  <a16:creationId xmlns:a16="http://schemas.microsoft.com/office/drawing/2014/main" id="{82DCE6F1-5BBC-36A1-4765-10FB445927CA}"/>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6" name="Google Shape;2029;p42">
              <a:extLst>
                <a:ext uri="{FF2B5EF4-FFF2-40B4-BE49-F238E27FC236}">
                  <a16:creationId xmlns:a16="http://schemas.microsoft.com/office/drawing/2014/main" id="{15173258-54D2-B1C1-BB62-0646083FC069}"/>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9" name="Tabla 8">
            <a:extLst>
              <a:ext uri="{FF2B5EF4-FFF2-40B4-BE49-F238E27FC236}">
                <a16:creationId xmlns:a16="http://schemas.microsoft.com/office/drawing/2014/main" id="{7FB4B165-E3DF-7A14-75D6-C8CE4C0D7373}"/>
              </a:ext>
            </a:extLst>
          </p:cNvPr>
          <p:cNvGraphicFramePr>
            <a:graphicFrameLocks noGrp="1"/>
          </p:cNvGraphicFramePr>
          <p:nvPr>
            <p:extLst>
              <p:ext uri="{D42A27DB-BD31-4B8C-83A1-F6EECF244321}">
                <p14:modId xmlns:p14="http://schemas.microsoft.com/office/powerpoint/2010/main" val="3593448619"/>
              </p:ext>
            </p:extLst>
          </p:nvPr>
        </p:nvGraphicFramePr>
        <p:xfrm>
          <a:off x="2614082" y="2319355"/>
          <a:ext cx="6225117" cy="2338944"/>
        </p:xfrm>
        <a:graphic>
          <a:graphicData uri="http://schemas.openxmlformats.org/drawingml/2006/table">
            <a:tbl>
              <a:tblPr>
                <a:tableStyleId>{5C22544A-7EE6-4342-B048-85BDC9FD1C3A}</a:tableStyleId>
              </a:tblPr>
              <a:tblGrid>
                <a:gridCol w="1465915">
                  <a:extLst>
                    <a:ext uri="{9D8B030D-6E8A-4147-A177-3AD203B41FA5}">
                      <a16:colId xmlns:a16="http://schemas.microsoft.com/office/drawing/2014/main" val="2144219105"/>
                    </a:ext>
                  </a:extLst>
                </a:gridCol>
                <a:gridCol w="1245023">
                  <a:extLst>
                    <a:ext uri="{9D8B030D-6E8A-4147-A177-3AD203B41FA5}">
                      <a16:colId xmlns:a16="http://schemas.microsoft.com/office/drawing/2014/main" val="3111523054"/>
                    </a:ext>
                  </a:extLst>
                </a:gridCol>
                <a:gridCol w="1586401">
                  <a:extLst>
                    <a:ext uri="{9D8B030D-6E8A-4147-A177-3AD203B41FA5}">
                      <a16:colId xmlns:a16="http://schemas.microsoft.com/office/drawing/2014/main" val="838804464"/>
                    </a:ext>
                  </a:extLst>
                </a:gridCol>
                <a:gridCol w="1927778">
                  <a:extLst>
                    <a:ext uri="{9D8B030D-6E8A-4147-A177-3AD203B41FA5}">
                      <a16:colId xmlns:a16="http://schemas.microsoft.com/office/drawing/2014/main" val="3518937220"/>
                    </a:ext>
                  </a:extLst>
                </a:gridCol>
              </a:tblGrid>
              <a:tr h="391099">
                <a:tc>
                  <a:txBody>
                    <a:bodyPr/>
                    <a:lstStyle/>
                    <a:p>
                      <a:pPr algn="ctr" fontAlgn="b"/>
                      <a:r>
                        <a:rPr lang="es-MX" sz="1800" b="1" u="none" strike="noStrike">
                          <a:solidFill>
                            <a:schemeClr val="bg1"/>
                          </a:solidFill>
                          <a:effectLst/>
                        </a:rPr>
                        <a:t>Tipo servicio </a:t>
                      </a:r>
                      <a:endParaRPr lang="es-MX" sz="1800" b="1" i="0" u="none" strike="noStrike">
                        <a:solidFill>
                          <a:schemeClr val="bg1"/>
                        </a:solidFill>
                        <a:effectLst/>
                        <a:latin typeface="Calibri" panose="020F0502020204030204" pitchFamily="34" charset="0"/>
                      </a:endParaRPr>
                    </a:p>
                  </a:txBody>
                  <a:tcPr marL="0" marR="0" marT="0" marB="0" anchor="b">
                    <a:solidFill>
                      <a:schemeClr val="accent1">
                        <a:lumMod val="60000"/>
                        <a:lumOff val="40000"/>
                      </a:schemeClr>
                    </a:solidFill>
                  </a:tcPr>
                </a:tc>
                <a:tc>
                  <a:txBody>
                    <a:bodyPr/>
                    <a:lstStyle/>
                    <a:p>
                      <a:pPr algn="ctr" fontAlgn="b"/>
                      <a:r>
                        <a:rPr lang="es-MX" sz="1800" b="1" u="none" strike="noStrike">
                          <a:solidFill>
                            <a:schemeClr val="bg1"/>
                          </a:solidFill>
                          <a:effectLst/>
                        </a:rPr>
                        <a:t>Carpeta</a:t>
                      </a:r>
                      <a:endParaRPr lang="es-MX" sz="1800" b="1" i="0" u="none" strike="noStrike">
                        <a:solidFill>
                          <a:schemeClr val="bg1"/>
                        </a:solidFill>
                        <a:effectLst/>
                        <a:latin typeface="Calibri" panose="020F0502020204030204" pitchFamily="34" charset="0"/>
                      </a:endParaRPr>
                    </a:p>
                  </a:txBody>
                  <a:tcPr marL="0" marR="0" marT="0" marB="0" anchor="b">
                    <a:solidFill>
                      <a:schemeClr val="accent1">
                        <a:lumMod val="60000"/>
                        <a:lumOff val="40000"/>
                      </a:schemeClr>
                    </a:solidFill>
                  </a:tcPr>
                </a:tc>
                <a:tc>
                  <a:txBody>
                    <a:bodyPr/>
                    <a:lstStyle/>
                    <a:p>
                      <a:pPr algn="ctr" fontAlgn="b"/>
                      <a:r>
                        <a:rPr lang="es-MX" sz="1800" b="1" u="none" strike="noStrike">
                          <a:solidFill>
                            <a:schemeClr val="bg1"/>
                          </a:solidFill>
                          <a:effectLst/>
                        </a:rPr>
                        <a:t>Total Servicios</a:t>
                      </a:r>
                      <a:endParaRPr lang="es-MX" sz="1800" b="1" i="0" u="none" strike="noStrike">
                        <a:solidFill>
                          <a:schemeClr val="bg1"/>
                        </a:solidFill>
                        <a:effectLst/>
                        <a:latin typeface="Calibri" panose="020F0502020204030204" pitchFamily="34" charset="0"/>
                      </a:endParaRPr>
                    </a:p>
                  </a:txBody>
                  <a:tcPr marL="0" marR="0" marT="0" marB="0" anchor="b">
                    <a:solidFill>
                      <a:schemeClr val="accent1">
                        <a:lumMod val="60000"/>
                        <a:lumOff val="40000"/>
                      </a:schemeClr>
                    </a:solidFill>
                  </a:tcPr>
                </a:tc>
                <a:tc>
                  <a:txBody>
                    <a:bodyPr/>
                    <a:lstStyle/>
                    <a:p>
                      <a:pPr algn="ctr" fontAlgn="b"/>
                      <a:r>
                        <a:rPr lang="es-MX" sz="1800" b="1" u="none" strike="noStrike" dirty="0">
                          <a:solidFill>
                            <a:schemeClr val="bg1"/>
                          </a:solidFill>
                          <a:effectLst/>
                        </a:rPr>
                        <a:t>Total Operaciones</a:t>
                      </a:r>
                      <a:endParaRPr lang="es-MX" sz="1800" b="1" i="0" u="none" strike="noStrike" dirty="0">
                        <a:solidFill>
                          <a:schemeClr val="bg1"/>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1597987520"/>
                  </a:ext>
                </a:extLst>
              </a:tr>
              <a:tr h="391099">
                <a:tc>
                  <a:txBody>
                    <a:bodyPr/>
                    <a:lstStyle/>
                    <a:p>
                      <a:pPr algn="ctr" fontAlgn="b"/>
                      <a:r>
                        <a:rPr lang="es-MX" sz="2000" u="none" strike="noStrike" dirty="0">
                          <a:solidFill>
                            <a:schemeClr val="tx1"/>
                          </a:solidFill>
                          <a:effectLst/>
                        </a:rPr>
                        <a:t>SOA</a:t>
                      </a:r>
                      <a:endParaRPr lang="es-MX" sz="20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dirty="0">
                          <a:solidFill>
                            <a:schemeClr val="tx1"/>
                          </a:solidFill>
                          <a:effectLst/>
                        </a:rPr>
                        <a:t>PROD</a:t>
                      </a:r>
                      <a:endParaRPr lang="es-MX" sz="20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dirty="0">
                          <a:solidFill>
                            <a:schemeClr val="tx1"/>
                          </a:solidFill>
                          <a:effectLst/>
                        </a:rPr>
                        <a:t>24</a:t>
                      </a:r>
                      <a:endParaRPr lang="es-MX" sz="20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dirty="0">
                          <a:solidFill>
                            <a:schemeClr val="tx1"/>
                          </a:solidFill>
                          <a:effectLst/>
                        </a:rPr>
                        <a:t>93</a:t>
                      </a:r>
                      <a:endParaRPr lang="es-MX" sz="2000" b="0" i="0" u="none" strike="noStrike" dirty="0">
                        <a:solidFill>
                          <a:schemeClr val="tx1"/>
                        </a:solidFill>
                        <a:effectLst/>
                        <a:latin typeface="Calibri" panose="020F0502020204030204" pitchFamily="34" charset="0"/>
                      </a:endParaRPr>
                    </a:p>
                  </a:txBody>
                  <a:tcPr marL="0" marR="0" marT="0" marB="0" anchor="b"/>
                </a:tc>
                <a:extLst>
                  <a:ext uri="{0D108BD9-81ED-4DB2-BD59-A6C34878D82A}">
                    <a16:rowId xmlns:a16="http://schemas.microsoft.com/office/drawing/2014/main" val="3222724584"/>
                  </a:ext>
                </a:extLst>
              </a:tr>
              <a:tr h="391099">
                <a:tc>
                  <a:txBody>
                    <a:bodyPr/>
                    <a:lstStyle/>
                    <a:p>
                      <a:pPr algn="ctr" fontAlgn="b"/>
                      <a:r>
                        <a:rPr lang="es-MX" sz="2000" u="none" strike="noStrike">
                          <a:solidFill>
                            <a:schemeClr val="tx1"/>
                          </a:solidFill>
                          <a:effectLst/>
                        </a:rPr>
                        <a:t>SOA</a:t>
                      </a:r>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a:solidFill>
                            <a:schemeClr val="tx1"/>
                          </a:solidFill>
                          <a:effectLst/>
                        </a:rPr>
                        <a:t>Commons</a:t>
                      </a:r>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dirty="0">
                          <a:solidFill>
                            <a:schemeClr val="tx1"/>
                          </a:solidFill>
                          <a:effectLst/>
                        </a:rPr>
                        <a:t>8</a:t>
                      </a:r>
                      <a:endParaRPr lang="es-MX" sz="20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dirty="0">
                          <a:solidFill>
                            <a:schemeClr val="tx1"/>
                          </a:solidFill>
                          <a:effectLst/>
                        </a:rPr>
                        <a:t>25</a:t>
                      </a:r>
                      <a:endParaRPr lang="es-MX" sz="2000" b="0" i="0" u="none" strike="noStrike" dirty="0">
                        <a:solidFill>
                          <a:schemeClr val="tx1"/>
                        </a:solidFill>
                        <a:effectLst/>
                        <a:latin typeface="Calibri" panose="020F0502020204030204" pitchFamily="34" charset="0"/>
                      </a:endParaRPr>
                    </a:p>
                  </a:txBody>
                  <a:tcPr marL="0" marR="0" marT="0" marB="0" anchor="b"/>
                </a:tc>
                <a:extLst>
                  <a:ext uri="{0D108BD9-81ED-4DB2-BD59-A6C34878D82A}">
                    <a16:rowId xmlns:a16="http://schemas.microsoft.com/office/drawing/2014/main" val="271121241"/>
                  </a:ext>
                </a:extLst>
              </a:tr>
              <a:tr h="391099">
                <a:tc>
                  <a:txBody>
                    <a:bodyPr/>
                    <a:lstStyle/>
                    <a:p>
                      <a:pPr algn="ctr" fontAlgn="b"/>
                      <a:r>
                        <a:rPr lang="es-MX" sz="2000" u="none" strike="noStrike">
                          <a:solidFill>
                            <a:schemeClr val="tx1"/>
                          </a:solidFill>
                          <a:effectLst/>
                        </a:rPr>
                        <a:t>SOA</a:t>
                      </a:r>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a:solidFill>
                            <a:schemeClr val="tx1"/>
                          </a:solidFill>
                          <a:effectLst/>
                        </a:rPr>
                        <a:t>INER</a:t>
                      </a:r>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a:solidFill>
                            <a:schemeClr val="tx1"/>
                          </a:solidFill>
                          <a:effectLst/>
                        </a:rPr>
                        <a:t>7</a:t>
                      </a:r>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dirty="0">
                          <a:solidFill>
                            <a:schemeClr val="tx1"/>
                          </a:solidFill>
                          <a:effectLst/>
                        </a:rPr>
                        <a:t>30</a:t>
                      </a:r>
                      <a:endParaRPr lang="es-MX" sz="2000" b="0" i="0" u="none" strike="noStrike" dirty="0">
                        <a:solidFill>
                          <a:schemeClr val="tx1"/>
                        </a:solidFill>
                        <a:effectLst/>
                        <a:latin typeface="Calibri" panose="020F0502020204030204" pitchFamily="34" charset="0"/>
                      </a:endParaRPr>
                    </a:p>
                  </a:txBody>
                  <a:tcPr marL="0" marR="0" marT="0" marB="0" anchor="b"/>
                </a:tc>
                <a:extLst>
                  <a:ext uri="{0D108BD9-81ED-4DB2-BD59-A6C34878D82A}">
                    <a16:rowId xmlns:a16="http://schemas.microsoft.com/office/drawing/2014/main" val="4036823297"/>
                  </a:ext>
                </a:extLst>
              </a:tr>
              <a:tr h="383449">
                <a:tc>
                  <a:txBody>
                    <a:bodyPr/>
                    <a:lstStyle/>
                    <a:p>
                      <a:pPr algn="ctr" fontAlgn="b"/>
                      <a:r>
                        <a:rPr lang="es-MX" sz="2000" u="none" strike="noStrike">
                          <a:solidFill>
                            <a:schemeClr val="tx1"/>
                          </a:solidFill>
                          <a:effectLst/>
                        </a:rPr>
                        <a:t>OSB</a:t>
                      </a:r>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a:solidFill>
                            <a:schemeClr val="tx1"/>
                          </a:solidFill>
                          <a:effectLst/>
                        </a:rPr>
                        <a:t>18</a:t>
                      </a:r>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dirty="0">
                          <a:solidFill>
                            <a:schemeClr val="tx1"/>
                          </a:solidFill>
                          <a:effectLst/>
                        </a:rPr>
                        <a:t>132</a:t>
                      </a:r>
                      <a:endParaRPr lang="es-MX" sz="2000" b="0" i="0" u="none" strike="noStrike" dirty="0">
                        <a:solidFill>
                          <a:schemeClr val="tx1"/>
                        </a:solidFill>
                        <a:effectLst/>
                        <a:latin typeface="Calibri" panose="020F0502020204030204" pitchFamily="34" charset="0"/>
                      </a:endParaRPr>
                    </a:p>
                  </a:txBody>
                  <a:tcPr marL="0" marR="0" marT="0" marB="0" anchor="b"/>
                </a:tc>
                <a:extLst>
                  <a:ext uri="{0D108BD9-81ED-4DB2-BD59-A6C34878D82A}">
                    <a16:rowId xmlns:a16="http://schemas.microsoft.com/office/drawing/2014/main" val="995751278"/>
                  </a:ext>
                </a:extLst>
              </a:tr>
              <a:tr h="391099">
                <a:tc>
                  <a:txBody>
                    <a:bodyPr/>
                    <a:lstStyle/>
                    <a:p>
                      <a:pPr algn="ctr" fontAlgn="b"/>
                      <a:endParaRPr lang="es-MX" sz="2000" b="0" i="0" u="none" strike="noStrike" dirty="0">
                        <a:solidFill>
                          <a:schemeClr val="tx1"/>
                        </a:solidFill>
                        <a:effectLst/>
                        <a:latin typeface="Calibri" panose="020F0502020204030204" pitchFamily="34" charset="0"/>
                      </a:endParaRPr>
                    </a:p>
                  </a:txBody>
                  <a:tcPr marL="0" marR="0" marT="0" marB="0" anchor="b"/>
                </a:tc>
                <a:tc>
                  <a:txBody>
                    <a:bodyPr/>
                    <a:lstStyle/>
                    <a:p>
                      <a:pPr algn="ctr" fontAlgn="b"/>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endParaRPr lang="es-MX" sz="2000" b="0" i="0" u="none" strike="noStrike">
                        <a:solidFill>
                          <a:schemeClr val="tx1"/>
                        </a:solidFill>
                        <a:effectLst/>
                        <a:latin typeface="Calibri" panose="020F0502020204030204" pitchFamily="34" charset="0"/>
                      </a:endParaRPr>
                    </a:p>
                  </a:txBody>
                  <a:tcPr marL="0" marR="0" marT="0" marB="0" anchor="b"/>
                </a:tc>
                <a:tc>
                  <a:txBody>
                    <a:bodyPr/>
                    <a:lstStyle/>
                    <a:p>
                      <a:pPr algn="ctr" fontAlgn="b"/>
                      <a:r>
                        <a:rPr lang="es-MX" sz="2000" u="none" strike="noStrike" dirty="0">
                          <a:solidFill>
                            <a:schemeClr val="tx1"/>
                          </a:solidFill>
                          <a:effectLst/>
                        </a:rPr>
                        <a:t>280</a:t>
                      </a:r>
                      <a:endParaRPr lang="es-MX" sz="2000" b="0" i="0" u="none" strike="noStrike" dirty="0">
                        <a:solidFill>
                          <a:schemeClr val="tx1"/>
                        </a:solidFill>
                        <a:effectLst/>
                        <a:latin typeface="Calibri" panose="020F0502020204030204" pitchFamily="34" charset="0"/>
                      </a:endParaRPr>
                    </a:p>
                  </a:txBody>
                  <a:tcPr marL="0" marR="0" marT="0" marB="0" anchor="b"/>
                </a:tc>
                <a:extLst>
                  <a:ext uri="{0D108BD9-81ED-4DB2-BD59-A6C34878D82A}">
                    <a16:rowId xmlns:a16="http://schemas.microsoft.com/office/drawing/2014/main" val="2685206507"/>
                  </a:ext>
                </a:extLst>
              </a:tr>
            </a:tbl>
          </a:graphicData>
        </a:graphic>
      </p:graphicFrame>
    </p:spTree>
    <p:extLst>
      <p:ext uri="{BB962C8B-B14F-4D97-AF65-F5344CB8AC3E}">
        <p14:creationId xmlns:p14="http://schemas.microsoft.com/office/powerpoint/2010/main" val="145350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56456"/>
            <a:ext cx="12192000" cy="6854382"/>
          </a:xfrm>
          <a:prstGeom prst="rect">
            <a:avLst/>
          </a:prstGeom>
        </p:spPr>
      </p:pic>
      <p:sp>
        <p:nvSpPr>
          <p:cNvPr id="5" name="object 5">
            <a:extLst>
              <a:ext uri="{FF2B5EF4-FFF2-40B4-BE49-F238E27FC236}">
                <a16:creationId xmlns:a16="http://schemas.microsoft.com/office/drawing/2014/main" id="{49DAE090-6A3B-FBC0-841D-9E0487F97911}"/>
              </a:ext>
            </a:extLst>
          </p:cNvPr>
          <p:cNvSpPr txBox="1">
            <a:spLocks/>
          </p:cNvSpPr>
          <p:nvPr/>
        </p:nvSpPr>
        <p:spPr>
          <a:xfrm>
            <a:off x="3237140" y="273261"/>
            <a:ext cx="6304174" cy="647613"/>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30"/>
              </a:spcBef>
            </a:pPr>
            <a:r>
              <a:rPr lang="es-MX" sz="4100" b="1" spc="15" dirty="0"/>
              <a:t>Propuesta de desarrollo</a:t>
            </a:r>
          </a:p>
        </p:txBody>
      </p:sp>
      <p:sp>
        <p:nvSpPr>
          <p:cNvPr id="6" name="object 6">
            <a:extLst>
              <a:ext uri="{FF2B5EF4-FFF2-40B4-BE49-F238E27FC236}">
                <a16:creationId xmlns:a16="http://schemas.microsoft.com/office/drawing/2014/main" id="{4DEF0C6B-62EA-87A6-D3A2-776D84F62AA2}"/>
              </a:ext>
            </a:extLst>
          </p:cNvPr>
          <p:cNvSpPr/>
          <p:nvPr/>
        </p:nvSpPr>
        <p:spPr>
          <a:xfrm>
            <a:off x="5812329" y="1271808"/>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7" name="object 11">
            <a:extLst>
              <a:ext uri="{FF2B5EF4-FFF2-40B4-BE49-F238E27FC236}">
                <a16:creationId xmlns:a16="http://schemas.microsoft.com/office/drawing/2014/main" id="{E1F57B46-BBDF-F6BD-21F6-9722D8158FAC}"/>
              </a:ext>
            </a:extLst>
          </p:cNvPr>
          <p:cNvSpPr txBox="1"/>
          <p:nvPr/>
        </p:nvSpPr>
        <p:spPr>
          <a:xfrm>
            <a:off x="1293272" y="1601075"/>
            <a:ext cx="8803946" cy="3060453"/>
          </a:xfrm>
          <a:prstGeom prst="rect">
            <a:avLst/>
          </a:prstGeom>
        </p:spPr>
        <p:txBody>
          <a:bodyPr vert="horz" wrap="square" lIns="0" tIns="15875" rIns="0" bIns="0" rtlCol="0">
            <a:spAutoFit/>
          </a:bodyPr>
          <a:lstStyle/>
          <a:p>
            <a:pPr marL="355600" indent="-342900">
              <a:spcBef>
                <a:spcPts val="125"/>
              </a:spcBef>
              <a:buFont typeface="+mj-lt"/>
              <a:buAutoNum type="arabicPeriod"/>
            </a:pPr>
            <a:r>
              <a:rPr lang="es-MX" sz="1600" dirty="0">
                <a:latin typeface="Arial MT"/>
                <a:cs typeface="Arial MT"/>
              </a:rPr>
              <a:t>Se aplicara reingeniería de los servicios actuales de las interfaces BPEL actuales en SOA CS en integraciones OIC en total 39 esto con la finalidad de optimizar el diseño en la nueva herramienta, realizando esto sin cambiar ninguna funcionalidad funcional actualmente existente. </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Se aplicara reingeniería de los servicios OSB actuales de SOA CS en Integraciones OIC 18</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Se recomienda por el gran numero de servicios ir realizando una migración gradual por servicio de negocio.</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Para iniciar con actividades es necesario contar con la instancia de OIC de TEST.</a:t>
            </a:r>
          </a:p>
          <a:p>
            <a:pPr marL="12700">
              <a:spcBef>
                <a:spcPts val="125"/>
              </a:spcBef>
            </a:pPr>
            <a:endParaRPr lang="es-MX" sz="1600" dirty="0">
              <a:latin typeface="Arial MT"/>
              <a:cs typeface="Arial MT"/>
            </a:endParaRPr>
          </a:p>
        </p:txBody>
      </p:sp>
      <p:grpSp>
        <p:nvGrpSpPr>
          <p:cNvPr id="16" name="Google Shape;1965;p42">
            <a:extLst>
              <a:ext uri="{FF2B5EF4-FFF2-40B4-BE49-F238E27FC236}">
                <a16:creationId xmlns:a16="http://schemas.microsoft.com/office/drawing/2014/main" id="{CA8ECAEC-7344-D1D1-2332-F6CE36544CC7}"/>
              </a:ext>
            </a:extLst>
          </p:cNvPr>
          <p:cNvGrpSpPr/>
          <p:nvPr/>
        </p:nvGrpSpPr>
        <p:grpSpPr>
          <a:xfrm>
            <a:off x="9850616" y="2677160"/>
            <a:ext cx="2241719" cy="3653812"/>
            <a:chOff x="6542433" y="1193579"/>
            <a:chExt cx="2186002" cy="3482874"/>
          </a:xfrm>
        </p:grpSpPr>
        <p:sp>
          <p:nvSpPr>
            <p:cNvPr id="17" name="Google Shape;1966;p42">
              <a:extLst>
                <a:ext uri="{FF2B5EF4-FFF2-40B4-BE49-F238E27FC236}">
                  <a16:creationId xmlns:a16="http://schemas.microsoft.com/office/drawing/2014/main" id="{9E1CE8FA-5030-1D7E-AF97-924C74FDD39F}"/>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67;p42">
              <a:extLst>
                <a:ext uri="{FF2B5EF4-FFF2-40B4-BE49-F238E27FC236}">
                  <a16:creationId xmlns:a16="http://schemas.microsoft.com/office/drawing/2014/main" id="{FF4D1960-D41C-FEEF-CF2B-CEE4770B6A3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68;p42">
              <a:extLst>
                <a:ext uri="{FF2B5EF4-FFF2-40B4-BE49-F238E27FC236}">
                  <a16:creationId xmlns:a16="http://schemas.microsoft.com/office/drawing/2014/main" id="{DECF04B0-5FEB-E3E0-4FA7-B4EB04E7C320}"/>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69;p42">
              <a:extLst>
                <a:ext uri="{FF2B5EF4-FFF2-40B4-BE49-F238E27FC236}">
                  <a16:creationId xmlns:a16="http://schemas.microsoft.com/office/drawing/2014/main" id="{F39C28ED-C732-B374-55D1-C0A5FA747C01}"/>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0;p42">
              <a:extLst>
                <a:ext uri="{FF2B5EF4-FFF2-40B4-BE49-F238E27FC236}">
                  <a16:creationId xmlns:a16="http://schemas.microsoft.com/office/drawing/2014/main" id="{B104EA24-FA79-8C39-B8AD-861E05D82A6C}"/>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1;p42">
              <a:extLst>
                <a:ext uri="{FF2B5EF4-FFF2-40B4-BE49-F238E27FC236}">
                  <a16:creationId xmlns:a16="http://schemas.microsoft.com/office/drawing/2014/main" id="{E9B94C69-444C-1E5F-9466-880343A5CF9F}"/>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2;p42">
              <a:extLst>
                <a:ext uri="{FF2B5EF4-FFF2-40B4-BE49-F238E27FC236}">
                  <a16:creationId xmlns:a16="http://schemas.microsoft.com/office/drawing/2014/main" id="{C209B6DC-7233-CE1A-DCD3-3073E89CB070}"/>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3;p42">
              <a:extLst>
                <a:ext uri="{FF2B5EF4-FFF2-40B4-BE49-F238E27FC236}">
                  <a16:creationId xmlns:a16="http://schemas.microsoft.com/office/drawing/2014/main" id="{667286EC-3329-8ADC-7902-02B77F73E5CC}"/>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4;p42">
              <a:extLst>
                <a:ext uri="{FF2B5EF4-FFF2-40B4-BE49-F238E27FC236}">
                  <a16:creationId xmlns:a16="http://schemas.microsoft.com/office/drawing/2014/main" id="{B2854149-F8DD-3E82-B1F9-8924DD4A4956}"/>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5;p42">
              <a:extLst>
                <a:ext uri="{FF2B5EF4-FFF2-40B4-BE49-F238E27FC236}">
                  <a16:creationId xmlns:a16="http://schemas.microsoft.com/office/drawing/2014/main" id="{44D251B8-F9C2-CD69-A5C2-027861269CB9}"/>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76;p42">
              <a:extLst>
                <a:ext uri="{FF2B5EF4-FFF2-40B4-BE49-F238E27FC236}">
                  <a16:creationId xmlns:a16="http://schemas.microsoft.com/office/drawing/2014/main" id="{CA09FE88-F1AE-3BE2-8470-652AEB87DA2A}"/>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77;p42">
              <a:extLst>
                <a:ext uri="{FF2B5EF4-FFF2-40B4-BE49-F238E27FC236}">
                  <a16:creationId xmlns:a16="http://schemas.microsoft.com/office/drawing/2014/main" id="{AAA750F6-E027-1784-92C6-1E633C103489}"/>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78;p42">
              <a:extLst>
                <a:ext uri="{FF2B5EF4-FFF2-40B4-BE49-F238E27FC236}">
                  <a16:creationId xmlns:a16="http://schemas.microsoft.com/office/drawing/2014/main" id="{9F45327A-6572-4B44-A709-4E828302B245}"/>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79;p42">
              <a:extLst>
                <a:ext uri="{FF2B5EF4-FFF2-40B4-BE49-F238E27FC236}">
                  <a16:creationId xmlns:a16="http://schemas.microsoft.com/office/drawing/2014/main" id="{7348016D-F0DF-BACD-E719-0506416DAC9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0;p42">
              <a:extLst>
                <a:ext uri="{FF2B5EF4-FFF2-40B4-BE49-F238E27FC236}">
                  <a16:creationId xmlns:a16="http://schemas.microsoft.com/office/drawing/2014/main" id="{DD1B957A-0D0F-FC24-8B0F-B1B125FAA0EB}"/>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1;p42">
              <a:extLst>
                <a:ext uri="{FF2B5EF4-FFF2-40B4-BE49-F238E27FC236}">
                  <a16:creationId xmlns:a16="http://schemas.microsoft.com/office/drawing/2014/main" id="{68B00FD2-1932-B50C-2543-AC8273464842}"/>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2;p42">
              <a:extLst>
                <a:ext uri="{FF2B5EF4-FFF2-40B4-BE49-F238E27FC236}">
                  <a16:creationId xmlns:a16="http://schemas.microsoft.com/office/drawing/2014/main" id="{D68F8AE2-4A37-B2E3-9B1B-A8B12AFA140A}"/>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3;p42">
              <a:extLst>
                <a:ext uri="{FF2B5EF4-FFF2-40B4-BE49-F238E27FC236}">
                  <a16:creationId xmlns:a16="http://schemas.microsoft.com/office/drawing/2014/main" id="{F1E410B4-C9F3-C6A6-92CA-9C5AB509A9E1}"/>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4;p42">
              <a:extLst>
                <a:ext uri="{FF2B5EF4-FFF2-40B4-BE49-F238E27FC236}">
                  <a16:creationId xmlns:a16="http://schemas.microsoft.com/office/drawing/2014/main" id="{0D42330D-FCC6-3FEF-138B-26C08434A73A}"/>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5;p42">
              <a:extLst>
                <a:ext uri="{FF2B5EF4-FFF2-40B4-BE49-F238E27FC236}">
                  <a16:creationId xmlns:a16="http://schemas.microsoft.com/office/drawing/2014/main" id="{2BAC5A2D-B4DD-55A9-B6FF-3C0F784D9C0D}"/>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86;p42">
              <a:extLst>
                <a:ext uri="{FF2B5EF4-FFF2-40B4-BE49-F238E27FC236}">
                  <a16:creationId xmlns:a16="http://schemas.microsoft.com/office/drawing/2014/main" id="{7FD10D19-4557-89C9-D766-ECF65C8C23DB}"/>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87;p42">
              <a:extLst>
                <a:ext uri="{FF2B5EF4-FFF2-40B4-BE49-F238E27FC236}">
                  <a16:creationId xmlns:a16="http://schemas.microsoft.com/office/drawing/2014/main" id="{15B562D3-DB72-BDD6-B29C-C50DDB7D83BE}"/>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88;p42">
              <a:extLst>
                <a:ext uri="{FF2B5EF4-FFF2-40B4-BE49-F238E27FC236}">
                  <a16:creationId xmlns:a16="http://schemas.microsoft.com/office/drawing/2014/main" id="{7B9B7BF3-7DCF-C7EC-86A3-425349C57DC6}"/>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89;p42">
              <a:extLst>
                <a:ext uri="{FF2B5EF4-FFF2-40B4-BE49-F238E27FC236}">
                  <a16:creationId xmlns:a16="http://schemas.microsoft.com/office/drawing/2014/main" id="{0F3BDDAA-DD04-229F-1125-8ACB7161B6C4}"/>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0;p42">
              <a:extLst>
                <a:ext uri="{FF2B5EF4-FFF2-40B4-BE49-F238E27FC236}">
                  <a16:creationId xmlns:a16="http://schemas.microsoft.com/office/drawing/2014/main" id="{3D41910F-0FA8-84C9-F35C-F6693311B1E9}"/>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1;p42">
              <a:extLst>
                <a:ext uri="{FF2B5EF4-FFF2-40B4-BE49-F238E27FC236}">
                  <a16:creationId xmlns:a16="http://schemas.microsoft.com/office/drawing/2014/main" id="{8E7B87A7-5E35-5C7D-A0A6-7D23BBD63F35}"/>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2;p42">
              <a:extLst>
                <a:ext uri="{FF2B5EF4-FFF2-40B4-BE49-F238E27FC236}">
                  <a16:creationId xmlns:a16="http://schemas.microsoft.com/office/drawing/2014/main" id="{6778CAD9-B59E-83F3-CAE9-67BB52DB1286}"/>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3;p42">
              <a:extLst>
                <a:ext uri="{FF2B5EF4-FFF2-40B4-BE49-F238E27FC236}">
                  <a16:creationId xmlns:a16="http://schemas.microsoft.com/office/drawing/2014/main" id="{30E082DB-7A04-2F45-BA9E-D58B1567E1E0}"/>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4;p42">
              <a:extLst>
                <a:ext uri="{FF2B5EF4-FFF2-40B4-BE49-F238E27FC236}">
                  <a16:creationId xmlns:a16="http://schemas.microsoft.com/office/drawing/2014/main" id="{B347BF7D-A01D-A6BA-9519-0A3126159EF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5;p42">
              <a:extLst>
                <a:ext uri="{FF2B5EF4-FFF2-40B4-BE49-F238E27FC236}">
                  <a16:creationId xmlns:a16="http://schemas.microsoft.com/office/drawing/2014/main" id="{EA1815B9-1E1A-0B98-2ED5-9696A6BCDB80}"/>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1996;p42">
              <a:extLst>
                <a:ext uri="{FF2B5EF4-FFF2-40B4-BE49-F238E27FC236}">
                  <a16:creationId xmlns:a16="http://schemas.microsoft.com/office/drawing/2014/main" id="{5D2BC634-9EC4-CB17-6D4A-7E819DE76D08}"/>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1997;p42">
              <a:extLst>
                <a:ext uri="{FF2B5EF4-FFF2-40B4-BE49-F238E27FC236}">
                  <a16:creationId xmlns:a16="http://schemas.microsoft.com/office/drawing/2014/main" id="{F235EBE9-6BEE-1833-10F4-59081B70D2F8}"/>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1998;p42">
              <a:extLst>
                <a:ext uri="{FF2B5EF4-FFF2-40B4-BE49-F238E27FC236}">
                  <a16:creationId xmlns:a16="http://schemas.microsoft.com/office/drawing/2014/main" id="{6FDD7240-5796-CA55-8EED-2FCECFD895E6}"/>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1999;p42">
              <a:extLst>
                <a:ext uri="{FF2B5EF4-FFF2-40B4-BE49-F238E27FC236}">
                  <a16:creationId xmlns:a16="http://schemas.microsoft.com/office/drawing/2014/main" id="{627FEA8B-0E22-B44B-A694-077F8227BA6B}"/>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0;p42">
              <a:extLst>
                <a:ext uri="{FF2B5EF4-FFF2-40B4-BE49-F238E27FC236}">
                  <a16:creationId xmlns:a16="http://schemas.microsoft.com/office/drawing/2014/main" id="{4CB6F29E-5584-E853-1F10-9F550579FEF8}"/>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1;p42">
              <a:extLst>
                <a:ext uri="{FF2B5EF4-FFF2-40B4-BE49-F238E27FC236}">
                  <a16:creationId xmlns:a16="http://schemas.microsoft.com/office/drawing/2014/main" id="{37F8E030-EABD-B29B-C2E8-C8AB777D678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2;p42">
              <a:extLst>
                <a:ext uri="{FF2B5EF4-FFF2-40B4-BE49-F238E27FC236}">
                  <a16:creationId xmlns:a16="http://schemas.microsoft.com/office/drawing/2014/main" id="{8DE19461-F64D-06B9-EE8E-903B8F00AEBE}"/>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3;p42">
              <a:extLst>
                <a:ext uri="{FF2B5EF4-FFF2-40B4-BE49-F238E27FC236}">
                  <a16:creationId xmlns:a16="http://schemas.microsoft.com/office/drawing/2014/main" id="{6DF9F1C4-0341-EEDB-30F8-9874DB8B73BC}"/>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4;p42">
              <a:extLst>
                <a:ext uri="{FF2B5EF4-FFF2-40B4-BE49-F238E27FC236}">
                  <a16:creationId xmlns:a16="http://schemas.microsoft.com/office/drawing/2014/main" id="{29DC977C-CF4A-3D4F-536B-6871E5F39A8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5;p42">
              <a:extLst>
                <a:ext uri="{FF2B5EF4-FFF2-40B4-BE49-F238E27FC236}">
                  <a16:creationId xmlns:a16="http://schemas.microsoft.com/office/drawing/2014/main" id="{362AF98A-9E70-BA39-49AF-5E5A273561F6}"/>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06;p42">
              <a:extLst>
                <a:ext uri="{FF2B5EF4-FFF2-40B4-BE49-F238E27FC236}">
                  <a16:creationId xmlns:a16="http://schemas.microsoft.com/office/drawing/2014/main" id="{7C2385B2-8F59-BBEC-F827-8B9C7393D66F}"/>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07;p42">
              <a:extLst>
                <a:ext uri="{FF2B5EF4-FFF2-40B4-BE49-F238E27FC236}">
                  <a16:creationId xmlns:a16="http://schemas.microsoft.com/office/drawing/2014/main" id="{07060D02-C1C2-047C-48CD-6059D98B6CC1}"/>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08;p42">
              <a:extLst>
                <a:ext uri="{FF2B5EF4-FFF2-40B4-BE49-F238E27FC236}">
                  <a16:creationId xmlns:a16="http://schemas.microsoft.com/office/drawing/2014/main" id="{4E9EFB7F-31EF-C060-CA40-C920E78F53B8}"/>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09;p42">
              <a:extLst>
                <a:ext uri="{FF2B5EF4-FFF2-40B4-BE49-F238E27FC236}">
                  <a16:creationId xmlns:a16="http://schemas.microsoft.com/office/drawing/2014/main" id="{97D00925-6E35-494E-5D33-256F89DB5EFA}"/>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0;p42">
              <a:extLst>
                <a:ext uri="{FF2B5EF4-FFF2-40B4-BE49-F238E27FC236}">
                  <a16:creationId xmlns:a16="http://schemas.microsoft.com/office/drawing/2014/main" id="{8E55CF9F-D69D-7F48-0FD3-5A30A730B4C7}"/>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1;p42">
              <a:extLst>
                <a:ext uri="{FF2B5EF4-FFF2-40B4-BE49-F238E27FC236}">
                  <a16:creationId xmlns:a16="http://schemas.microsoft.com/office/drawing/2014/main" id="{8515CC45-CA80-697D-062A-85607A1B05E3}"/>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2;p42">
              <a:extLst>
                <a:ext uri="{FF2B5EF4-FFF2-40B4-BE49-F238E27FC236}">
                  <a16:creationId xmlns:a16="http://schemas.microsoft.com/office/drawing/2014/main" id="{6DFE6DDC-8D8A-66FB-3318-E6E49FF3249B}"/>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2" name="Google Shape;2013;p42">
              <a:extLst>
                <a:ext uri="{FF2B5EF4-FFF2-40B4-BE49-F238E27FC236}">
                  <a16:creationId xmlns:a16="http://schemas.microsoft.com/office/drawing/2014/main" id="{0034E028-F205-FCB9-8A12-D4BADCACD832}"/>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3" name="Google Shape;2014;p42">
              <a:extLst>
                <a:ext uri="{FF2B5EF4-FFF2-40B4-BE49-F238E27FC236}">
                  <a16:creationId xmlns:a16="http://schemas.microsoft.com/office/drawing/2014/main" id="{7BB510DE-4773-0C1C-C25B-F17D97FF1145}"/>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5" name="Google Shape;2015;p42">
              <a:extLst>
                <a:ext uri="{FF2B5EF4-FFF2-40B4-BE49-F238E27FC236}">
                  <a16:creationId xmlns:a16="http://schemas.microsoft.com/office/drawing/2014/main" id="{832A65A5-A41C-9BC2-9904-5D0A14DE81DD}"/>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7" name="Google Shape;2016;p42">
              <a:extLst>
                <a:ext uri="{FF2B5EF4-FFF2-40B4-BE49-F238E27FC236}">
                  <a16:creationId xmlns:a16="http://schemas.microsoft.com/office/drawing/2014/main" id="{17E7FB9D-49CD-9FF3-0F52-54047B4C3F3D}"/>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9" name="Google Shape;2017;p42">
              <a:extLst>
                <a:ext uri="{FF2B5EF4-FFF2-40B4-BE49-F238E27FC236}">
                  <a16:creationId xmlns:a16="http://schemas.microsoft.com/office/drawing/2014/main" id="{44FAF55A-BCC6-7C73-D193-50A1BB5B0003}"/>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0" name="Google Shape;2018;p42">
              <a:extLst>
                <a:ext uri="{FF2B5EF4-FFF2-40B4-BE49-F238E27FC236}">
                  <a16:creationId xmlns:a16="http://schemas.microsoft.com/office/drawing/2014/main" id="{664C17C5-63C3-F280-C6B1-8018B1FBD054}"/>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1" name="Google Shape;2019;p42">
              <a:extLst>
                <a:ext uri="{FF2B5EF4-FFF2-40B4-BE49-F238E27FC236}">
                  <a16:creationId xmlns:a16="http://schemas.microsoft.com/office/drawing/2014/main" id="{779D98F6-D99A-D20F-D7FC-5D545262D2A6}"/>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2" name="Google Shape;2020;p42">
              <a:extLst>
                <a:ext uri="{FF2B5EF4-FFF2-40B4-BE49-F238E27FC236}">
                  <a16:creationId xmlns:a16="http://schemas.microsoft.com/office/drawing/2014/main" id="{6DA967AC-4025-8E1F-FC0A-4E7216EC6A1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3" name="Google Shape;2021;p42">
              <a:extLst>
                <a:ext uri="{FF2B5EF4-FFF2-40B4-BE49-F238E27FC236}">
                  <a16:creationId xmlns:a16="http://schemas.microsoft.com/office/drawing/2014/main" id="{1CD28DC9-530D-F941-1EBD-4D45A563363B}"/>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4" name="Google Shape;2022;p42">
              <a:extLst>
                <a:ext uri="{FF2B5EF4-FFF2-40B4-BE49-F238E27FC236}">
                  <a16:creationId xmlns:a16="http://schemas.microsoft.com/office/drawing/2014/main" id="{F91EC9B6-4F04-003C-0DEA-D78263EC71F2}"/>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5" name="Google Shape;2023;p42">
              <a:extLst>
                <a:ext uri="{FF2B5EF4-FFF2-40B4-BE49-F238E27FC236}">
                  <a16:creationId xmlns:a16="http://schemas.microsoft.com/office/drawing/2014/main" id="{DD8212FA-A216-82D2-1B35-83C57F7F9C14}"/>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6" name="Google Shape;2024;p42">
              <a:extLst>
                <a:ext uri="{FF2B5EF4-FFF2-40B4-BE49-F238E27FC236}">
                  <a16:creationId xmlns:a16="http://schemas.microsoft.com/office/drawing/2014/main" id="{3CE738B5-3B2B-9E85-6093-94D62E61DB54}"/>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7" name="Google Shape;2025;p42">
              <a:extLst>
                <a:ext uri="{FF2B5EF4-FFF2-40B4-BE49-F238E27FC236}">
                  <a16:creationId xmlns:a16="http://schemas.microsoft.com/office/drawing/2014/main" id="{99D5DCA7-E18F-70DD-352E-19DA703F50F1}"/>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8" name="Google Shape;2026;p42">
              <a:extLst>
                <a:ext uri="{FF2B5EF4-FFF2-40B4-BE49-F238E27FC236}">
                  <a16:creationId xmlns:a16="http://schemas.microsoft.com/office/drawing/2014/main" id="{3393F20E-A2A2-7190-BCD6-9879AD5DD65F}"/>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9" name="Google Shape;2027;p42">
              <a:extLst>
                <a:ext uri="{FF2B5EF4-FFF2-40B4-BE49-F238E27FC236}">
                  <a16:creationId xmlns:a16="http://schemas.microsoft.com/office/drawing/2014/main" id="{EF8E375A-7060-5FC2-50E2-30C8E8D8E006}"/>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90" name="Google Shape;2028;p42">
              <a:extLst>
                <a:ext uri="{FF2B5EF4-FFF2-40B4-BE49-F238E27FC236}">
                  <a16:creationId xmlns:a16="http://schemas.microsoft.com/office/drawing/2014/main" id="{27E0424C-D117-DC69-1096-B7445CD16C74}"/>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91" name="Google Shape;2029;p42">
              <a:extLst>
                <a:ext uri="{FF2B5EF4-FFF2-40B4-BE49-F238E27FC236}">
                  <a16:creationId xmlns:a16="http://schemas.microsoft.com/office/drawing/2014/main" id="{11E8AB45-1D5E-B167-BD25-34AEF3B05B28}"/>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092" name="object 4">
            <a:extLst>
              <a:ext uri="{FF2B5EF4-FFF2-40B4-BE49-F238E27FC236}">
                <a16:creationId xmlns:a16="http://schemas.microsoft.com/office/drawing/2014/main" id="{8900EE29-05B0-57C1-10F0-7ABDB403B845}"/>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273686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13A4E-05DF-2F77-B8B3-0CE5B4B334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7CCA191-7FF5-303A-36DE-25C5DDCACCA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A69AE12-6939-962C-2A71-B518DD3A5AEB}"/>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603ED1ED-1DE0-D39A-07F1-0BCE8D989B9E}"/>
              </a:ext>
            </a:extLst>
          </p:cNvPr>
          <p:cNvPicPr/>
          <p:nvPr/>
        </p:nvPicPr>
        <p:blipFill>
          <a:blip r:embed="rId2"/>
          <a:stretch>
            <a:fillRect/>
          </a:stretch>
        </p:blipFill>
        <p:spPr>
          <a:xfrm>
            <a:off x="0" y="-56456"/>
            <a:ext cx="12192000" cy="6854382"/>
          </a:xfrm>
          <a:prstGeom prst="rect">
            <a:avLst/>
          </a:prstGeom>
        </p:spPr>
      </p:pic>
      <p:sp>
        <p:nvSpPr>
          <p:cNvPr id="5" name="object 5">
            <a:extLst>
              <a:ext uri="{FF2B5EF4-FFF2-40B4-BE49-F238E27FC236}">
                <a16:creationId xmlns:a16="http://schemas.microsoft.com/office/drawing/2014/main" id="{06400515-FBF2-396C-A5C4-F334C9E0D56F}"/>
              </a:ext>
            </a:extLst>
          </p:cNvPr>
          <p:cNvSpPr txBox="1">
            <a:spLocks/>
          </p:cNvSpPr>
          <p:nvPr/>
        </p:nvSpPr>
        <p:spPr>
          <a:xfrm>
            <a:off x="3237140" y="273261"/>
            <a:ext cx="6304174" cy="647613"/>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30"/>
              </a:spcBef>
            </a:pPr>
            <a:r>
              <a:rPr lang="es-MX" sz="4100" b="1" spc="15" dirty="0"/>
              <a:t>Propuesta de desarrollo</a:t>
            </a:r>
          </a:p>
        </p:txBody>
      </p:sp>
      <p:sp>
        <p:nvSpPr>
          <p:cNvPr id="6" name="object 6">
            <a:extLst>
              <a:ext uri="{FF2B5EF4-FFF2-40B4-BE49-F238E27FC236}">
                <a16:creationId xmlns:a16="http://schemas.microsoft.com/office/drawing/2014/main" id="{9FCDCC81-2C01-FFF2-9D6A-D821C38D154B}"/>
              </a:ext>
            </a:extLst>
          </p:cNvPr>
          <p:cNvSpPr/>
          <p:nvPr/>
        </p:nvSpPr>
        <p:spPr>
          <a:xfrm>
            <a:off x="5812329" y="1271808"/>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7" name="object 11">
            <a:extLst>
              <a:ext uri="{FF2B5EF4-FFF2-40B4-BE49-F238E27FC236}">
                <a16:creationId xmlns:a16="http://schemas.microsoft.com/office/drawing/2014/main" id="{5775F0C9-9FE1-8249-88DD-E934FB690B8B}"/>
              </a:ext>
            </a:extLst>
          </p:cNvPr>
          <p:cNvSpPr txBox="1"/>
          <p:nvPr/>
        </p:nvSpPr>
        <p:spPr>
          <a:xfrm>
            <a:off x="1293272" y="1601075"/>
            <a:ext cx="8803946" cy="3060453"/>
          </a:xfrm>
          <a:prstGeom prst="rect">
            <a:avLst/>
          </a:prstGeom>
        </p:spPr>
        <p:txBody>
          <a:bodyPr vert="horz" wrap="square" lIns="0" tIns="15875" rIns="0" bIns="0" rtlCol="0">
            <a:spAutoFit/>
          </a:bodyPr>
          <a:lstStyle/>
          <a:p>
            <a:pPr marL="355600" indent="-342900">
              <a:spcBef>
                <a:spcPts val="125"/>
              </a:spcBef>
              <a:buFont typeface="+mj-lt"/>
              <a:buAutoNum type="arabicPeriod"/>
            </a:pPr>
            <a:r>
              <a:rPr lang="es-MX" sz="1600" dirty="0">
                <a:latin typeface="Arial MT"/>
                <a:cs typeface="Arial MT"/>
              </a:rPr>
              <a:t>Se aplicara reingeniería de los servicios actuales de las interfaces BPEL actuales en SOA CS en integraciones OIC en total 39 esto con la finalidad de optimizar el diseño en la nueva herramienta, realizando esto sin cambiar ninguna funcionalidad funcional actualmente existente. </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Se aplicara reingeniería de los servicios OSB actuales de SOA CS en Integraciones OIC 18</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Se recomienda por el gran numero de servicios ir realizando una migración gradual por servicio de negocio.</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Para iniciar con actividades es necesario contar con la instancia de OIC de TEST.</a:t>
            </a:r>
          </a:p>
          <a:p>
            <a:pPr marL="12700">
              <a:spcBef>
                <a:spcPts val="125"/>
              </a:spcBef>
            </a:pPr>
            <a:endParaRPr lang="es-MX" sz="1600" dirty="0">
              <a:latin typeface="Arial MT"/>
              <a:cs typeface="Arial MT"/>
            </a:endParaRPr>
          </a:p>
        </p:txBody>
      </p:sp>
      <p:grpSp>
        <p:nvGrpSpPr>
          <p:cNvPr id="16" name="Google Shape;1965;p42">
            <a:extLst>
              <a:ext uri="{FF2B5EF4-FFF2-40B4-BE49-F238E27FC236}">
                <a16:creationId xmlns:a16="http://schemas.microsoft.com/office/drawing/2014/main" id="{4C073947-3DB7-A773-4005-532527CA497B}"/>
              </a:ext>
            </a:extLst>
          </p:cNvPr>
          <p:cNvGrpSpPr/>
          <p:nvPr/>
        </p:nvGrpSpPr>
        <p:grpSpPr>
          <a:xfrm>
            <a:off x="9850616" y="2677160"/>
            <a:ext cx="2241719" cy="3653812"/>
            <a:chOff x="6542433" y="1193579"/>
            <a:chExt cx="2186002" cy="3482874"/>
          </a:xfrm>
        </p:grpSpPr>
        <p:sp>
          <p:nvSpPr>
            <p:cNvPr id="17" name="Google Shape;1966;p42">
              <a:extLst>
                <a:ext uri="{FF2B5EF4-FFF2-40B4-BE49-F238E27FC236}">
                  <a16:creationId xmlns:a16="http://schemas.microsoft.com/office/drawing/2014/main" id="{2AF2810B-E849-B8B0-598C-4A899EE1229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67;p42">
              <a:extLst>
                <a:ext uri="{FF2B5EF4-FFF2-40B4-BE49-F238E27FC236}">
                  <a16:creationId xmlns:a16="http://schemas.microsoft.com/office/drawing/2014/main" id="{2287021A-15A6-EA74-983E-5A80B892D728}"/>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68;p42">
              <a:extLst>
                <a:ext uri="{FF2B5EF4-FFF2-40B4-BE49-F238E27FC236}">
                  <a16:creationId xmlns:a16="http://schemas.microsoft.com/office/drawing/2014/main" id="{47C2D03D-66DB-E35A-D924-1B7863C0C570}"/>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69;p42">
              <a:extLst>
                <a:ext uri="{FF2B5EF4-FFF2-40B4-BE49-F238E27FC236}">
                  <a16:creationId xmlns:a16="http://schemas.microsoft.com/office/drawing/2014/main" id="{B6C890CA-54A4-845A-5AF1-9523892FAB5E}"/>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0;p42">
              <a:extLst>
                <a:ext uri="{FF2B5EF4-FFF2-40B4-BE49-F238E27FC236}">
                  <a16:creationId xmlns:a16="http://schemas.microsoft.com/office/drawing/2014/main" id="{AEBABA31-3135-7A8F-A6C6-35BFAA238EC2}"/>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1;p42">
              <a:extLst>
                <a:ext uri="{FF2B5EF4-FFF2-40B4-BE49-F238E27FC236}">
                  <a16:creationId xmlns:a16="http://schemas.microsoft.com/office/drawing/2014/main" id="{2436C62C-7867-F12D-1130-616FE286031F}"/>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2;p42">
              <a:extLst>
                <a:ext uri="{FF2B5EF4-FFF2-40B4-BE49-F238E27FC236}">
                  <a16:creationId xmlns:a16="http://schemas.microsoft.com/office/drawing/2014/main" id="{98957812-B88B-F672-AF85-B771C0947D0F}"/>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3;p42">
              <a:extLst>
                <a:ext uri="{FF2B5EF4-FFF2-40B4-BE49-F238E27FC236}">
                  <a16:creationId xmlns:a16="http://schemas.microsoft.com/office/drawing/2014/main" id="{34A5C822-FC57-8CCF-C9CF-BEEB273C9D9B}"/>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4;p42">
              <a:extLst>
                <a:ext uri="{FF2B5EF4-FFF2-40B4-BE49-F238E27FC236}">
                  <a16:creationId xmlns:a16="http://schemas.microsoft.com/office/drawing/2014/main" id="{F76B3798-9827-982E-F135-72B2628B0B6A}"/>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5;p42">
              <a:extLst>
                <a:ext uri="{FF2B5EF4-FFF2-40B4-BE49-F238E27FC236}">
                  <a16:creationId xmlns:a16="http://schemas.microsoft.com/office/drawing/2014/main" id="{9CD05036-9531-D106-909A-DF7A8E7F113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76;p42">
              <a:extLst>
                <a:ext uri="{FF2B5EF4-FFF2-40B4-BE49-F238E27FC236}">
                  <a16:creationId xmlns:a16="http://schemas.microsoft.com/office/drawing/2014/main" id="{445BAE90-1B3C-468A-73A3-4AA30A9A952D}"/>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77;p42">
              <a:extLst>
                <a:ext uri="{FF2B5EF4-FFF2-40B4-BE49-F238E27FC236}">
                  <a16:creationId xmlns:a16="http://schemas.microsoft.com/office/drawing/2014/main" id="{40A78D0B-DB48-18C6-9AD3-3AA238759CF9}"/>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78;p42">
              <a:extLst>
                <a:ext uri="{FF2B5EF4-FFF2-40B4-BE49-F238E27FC236}">
                  <a16:creationId xmlns:a16="http://schemas.microsoft.com/office/drawing/2014/main" id="{87EF538E-FB27-7B44-AC51-B4CA8F7438ED}"/>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79;p42">
              <a:extLst>
                <a:ext uri="{FF2B5EF4-FFF2-40B4-BE49-F238E27FC236}">
                  <a16:creationId xmlns:a16="http://schemas.microsoft.com/office/drawing/2014/main" id="{A6C4ADC8-FB6C-4F71-B044-995F619E961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0;p42">
              <a:extLst>
                <a:ext uri="{FF2B5EF4-FFF2-40B4-BE49-F238E27FC236}">
                  <a16:creationId xmlns:a16="http://schemas.microsoft.com/office/drawing/2014/main" id="{1165B925-B696-A21F-114D-6EEC5F8D2896}"/>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1;p42">
              <a:extLst>
                <a:ext uri="{FF2B5EF4-FFF2-40B4-BE49-F238E27FC236}">
                  <a16:creationId xmlns:a16="http://schemas.microsoft.com/office/drawing/2014/main" id="{F1F40141-AA2E-F59A-C485-75B91A5CD63F}"/>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2;p42">
              <a:extLst>
                <a:ext uri="{FF2B5EF4-FFF2-40B4-BE49-F238E27FC236}">
                  <a16:creationId xmlns:a16="http://schemas.microsoft.com/office/drawing/2014/main" id="{35A99137-46EE-8C15-4F8B-F804003E5485}"/>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3;p42">
              <a:extLst>
                <a:ext uri="{FF2B5EF4-FFF2-40B4-BE49-F238E27FC236}">
                  <a16:creationId xmlns:a16="http://schemas.microsoft.com/office/drawing/2014/main" id="{A90FC312-3825-B422-1DE5-C38CDBA71DDD}"/>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4;p42">
              <a:extLst>
                <a:ext uri="{FF2B5EF4-FFF2-40B4-BE49-F238E27FC236}">
                  <a16:creationId xmlns:a16="http://schemas.microsoft.com/office/drawing/2014/main" id="{33E2B24F-DE0E-AE70-A2FE-18864A06C35F}"/>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5;p42">
              <a:extLst>
                <a:ext uri="{FF2B5EF4-FFF2-40B4-BE49-F238E27FC236}">
                  <a16:creationId xmlns:a16="http://schemas.microsoft.com/office/drawing/2014/main" id="{5FA5FAEF-3B30-CCD9-C2D1-B0A0AABF91E6}"/>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86;p42">
              <a:extLst>
                <a:ext uri="{FF2B5EF4-FFF2-40B4-BE49-F238E27FC236}">
                  <a16:creationId xmlns:a16="http://schemas.microsoft.com/office/drawing/2014/main" id="{E237EE16-691A-A789-2FCB-B328EFB018A5}"/>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87;p42">
              <a:extLst>
                <a:ext uri="{FF2B5EF4-FFF2-40B4-BE49-F238E27FC236}">
                  <a16:creationId xmlns:a16="http://schemas.microsoft.com/office/drawing/2014/main" id="{B76910CE-B660-6B8A-058E-2A7EA4B9773E}"/>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88;p42">
              <a:extLst>
                <a:ext uri="{FF2B5EF4-FFF2-40B4-BE49-F238E27FC236}">
                  <a16:creationId xmlns:a16="http://schemas.microsoft.com/office/drawing/2014/main" id="{CB425F07-31B8-69AF-BA3B-41EDDECF0EFD}"/>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89;p42">
              <a:extLst>
                <a:ext uri="{FF2B5EF4-FFF2-40B4-BE49-F238E27FC236}">
                  <a16:creationId xmlns:a16="http://schemas.microsoft.com/office/drawing/2014/main" id="{D4A2FCB6-8E61-272B-8480-9868BE99107A}"/>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0;p42">
              <a:extLst>
                <a:ext uri="{FF2B5EF4-FFF2-40B4-BE49-F238E27FC236}">
                  <a16:creationId xmlns:a16="http://schemas.microsoft.com/office/drawing/2014/main" id="{BB3DC87B-3702-9D9B-B0DB-0B7D81572112}"/>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1;p42">
              <a:extLst>
                <a:ext uri="{FF2B5EF4-FFF2-40B4-BE49-F238E27FC236}">
                  <a16:creationId xmlns:a16="http://schemas.microsoft.com/office/drawing/2014/main" id="{F4A62BEC-498C-497B-FDF5-E547C5102E8B}"/>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2;p42">
              <a:extLst>
                <a:ext uri="{FF2B5EF4-FFF2-40B4-BE49-F238E27FC236}">
                  <a16:creationId xmlns:a16="http://schemas.microsoft.com/office/drawing/2014/main" id="{ADB05AF0-0C90-175E-9C8B-761787A9D1B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3;p42">
              <a:extLst>
                <a:ext uri="{FF2B5EF4-FFF2-40B4-BE49-F238E27FC236}">
                  <a16:creationId xmlns:a16="http://schemas.microsoft.com/office/drawing/2014/main" id="{32E6C8C7-AA05-A2B4-88E0-AD8288D55CD9}"/>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4;p42">
              <a:extLst>
                <a:ext uri="{FF2B5EF4-FFF2-40B4-BE49-F238E27FC236}">
                  <a16:creationId xmlns:a16="http://schemas.microsoft.com/office/drawing/2014/main" id="{E50FF2AB-C17B-CDF2-6457-B13E94DDC95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5;p42">
              <a:extLst>
                <a:ext uri="{FF2B5EF4-FFF2-40B4-BE49-F238E27FC236}">
                  <a16:creationId xmlns:a16="http://schemas.microsoft.com/office/drawing/2014/main" id="{870D058B-5E28-C9C4-1542-BD1C19DABCFF}"/>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1996;p42">
              <a:extLst>
                <a:ext uri="{FF2B5EF4-FFF2-40B4-BE49-F238E27FC236}">
                  <a16:creationId xmlns:a16="http://schemas.microsoft.com/office/drawing/2014/main" id="{42A1B5D4-6479-A32F-ECDF-9A289F8D10C8}"/>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1997;p42">
              <a:extLst>
                <a:ext uri="{FF2B5EF4-FFF2-40B4-BE49-F238E27FC236}">
                  <a16:creationId xmlns:a16="http://schemas.microsoft.com/office/drawing/2014/main" id="{5A54D8C5-E474-54D3-0815-E0031B5F4A8D}"/>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1998;p42">
              <a:extLst>
                <a:ext uri="{FF2B5EF4-FFF2-40B4-BE49-F238E27FC236}">
                  <a16:creationId xmlns:a16="http://schemas.microsoft.com/office/drawing/2014/main" id="{FD91D8D8-480F-1FD8-F290-2AFD3CE079E1}"/>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1999;p42">
              <a:extLst>
                <a:ext uri="{FF2B5EF4-FFF2-40B4-BE49-F238E27FC236}">
                  <a16:creationId xmlns:a16="http://schemas.microsoft.com/office/drawing/2014/main" id="{8DBD7A03-5A9A-39F1-885E-16E9516F8A25}"/>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0;p42">
              <a:extLst>
                <a:ext uri="{FF2B5EF4-FFF2-40B4-BE49-F238E27FC236}">
                  <a16:creationId xmlns:a16="http://schemas.microsoft.com/office/drawing/2014/main" id="{2CD5816E-F26B-DDD9-5CB7-B3CA437262FF}"/>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1;p42">
              <a:extLst>
                <a:ext uri="{FF2B5EF4-FFF2-40B4-BE49-F238E27FC236}">
                  <a16:creationId xmlns:a16="http://schemas.microsoft.com/office/drawing/2014/main" id="{42BDD015-5AC0-03BE-47DA-BB95192902D6}"/>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2;p42">
              <a:extLst>
                <a:ext uri="{FF2B5EF4-FFF2-40B4-BE49-F238E27FC236}">
                  <a16:creationId xmlns:a16="http://schemas.microsoft.com/office/drawing/2014/main" id="{852FDDA8-7B72-1EA4-0A3F-758A68304D58}"/>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3;p42">
              <a:extLst>
                <a:ext uri="{FF2B5EF4-FFF2-40B4-BE49-F238E27FC236}">
                  <a16:creationId xmlns:a16="http://schemas.microsoft.com/office/drawing/2014/main" id="{11448F1A-1A27-CA23-2D7E-FE10EACC63F7}"/>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4;p42">
              <a:extLst>
                <a:ext uri="{FF2B5EF4-FFF2-40B4-BE49-F238E27FC236}">
                  <a16:creationId xmlns:a16="http://schemas.microsoft.com/office/drawing/2014/main" id="{206B51C0-B3FA-07F7-85A0-215A2D688BEE}"/>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5;p42">
              <a:extLst>
                <a:ext uri="{FF2B5EF4-FFF2-40B4-BE49-F238E27FC236}">
                  <a16:creationId xmlns:a16="http://schemas.microsoft.com/office/drawing/2014/main" id="{26910BC3-D55C-7DF6-1441-B3BA00FEE886}"/>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06;p42">
              <a:extLst>
                <a:ext uri="{FF2B5EF4-FFF2-40B4-BE49-F238E27FC236}">
                  <a16:creationId xmlns:a16="http://schemas.microsoft.com/office/drawing/2014/main" id="{5E1FBE06-E088-68BF-A61E-C5A6ACA47E99}"/>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07;p42">
              <a:extLst>
                <a:ext uri="{FF2B5EF4-FFF2-40B4-BE49-F238E27FC236}">
                  <a16:creationId xmlns:a16="http://schemas.microsoft.com/office/drawing/2014/main" id="{8900CE18-A729-3D54-82EF-5A73EB680805}"/>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08;p42">
              <a:extLst>
                <a:ext uri="{FF2B5EF4-FFF2-40B4-BE49-F238E27FC236}">
                  <a16:creationId xmlns:a16="http://schemas.microsoft.com/office/drawing/2014/main" id="{246DA754-3AF1-D45B-669A-4053A9AAB56F}"/>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09;p42">
              <a:extLst>
                <a:ext uri="{FF2B5EF4-FFF2-40B4-BE49-F238E27FC236}">
                  <a16:creationId xmlns:a16="http://schemas.microsoft.com/office/drawing/2014/main" id="{5A8C86DF-D429-E9A8-FB57-86DC94B3D3D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0;p42">
              <a:extLst>
                <a:ext uri="{FF2B5EF4-FFF2-40B4-BE49-F238E27FC236}">
                  <a16:creationId xmlns:a16="http://schemas.microsoft.com/office/drawing/2014/main" id="{FDB19D85-E0D4-07B0-DBDF-6E7497CCFE28}"/>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1;p42">
              <a:extLst>
                <a:ext uri="{FF2B5EF4-FFF2-40B4-BE49-F238E27FC236}">
                  <a16:creationId xmlns:a16="http://schemas.microsoft.com/office/drawing/2014/main" id="{7A84DFE2-28E4-BB3E-22F1-8CEB6A932C97}"/>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2;p42">
              <a:extLst>
                <a:ext uri="{FF2B5EF4-FFF2-40B4-BE49-F238E27FC236}">
                  <a16:creationId xmlns:a16="http://schemas.microsoft.com/office/drawing/2014/main" id="{72DBEF01-2A5C-9CFA-5637-19339E3282CF}"/>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2" name="Google Shape;2013;p42">
              <a:extLst>
                <a:ext uri="{FF2B5EF4-FFF2-40B4-BE49-F238E27FC236}">
                  <a16:creationId xmlns:a16="http://schemas.microsoft.com/office/drawing/2014/main" id="{2D3DDB87-7237-635A-64AB-A0B8B300B86F}"/>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3" name="Google Shape;2014;p42">
              <a:extLst>
                <a:ext uri="{FF2B5EF4-FFF2-40B4-BE49-F238E27FC236}">
                  <a16:creationId xmlns:a16="http://schemas.microsoft.com/office/drawing/2014/main" id="{FF335473-F764-5F11-535A-191C0501D055}"/>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5" name="Google Shape;2015;p42">
              <a:extLst>
                <a:ext uri="{FF2B5EF4-FFF2-40B4-BE49-F238E27FC236}">
                  <a16:creationId xmlns:a16="http://schemas.microsoft.com/office/drawing/2014/main" id="{3633E467-CDC9-1945-32E1-C79DF6778DB8}"/>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7" name="Google Shape;2016;p42">
              <a:extLst>
                <a:ext uri="{FF2B5EF4-FFF2-40B4-BE49-F238E27FC236}">
                  <a16:creationId xmlns:a16="http://schemas.microsoft.com/office/drawing/2014/main" id="{B120AF4D-FC57-5C67-8D88-E16E5C034C17}"/>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9" name="Google Shape;2017;p42">
              <a:extLst>
                <a:ext uri="{FF2B5EF4-FFF2-40B4-BE49-F238E27FC236}">
                  <a16:creationId xmlns:a16="http://schemas.microsoft.com/office/drawing/2014/main" id="{365B5DD2-13AF-B11D-5AC2-F103188E3B39}"/>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0" name="Google Shape;2018;p42">
              <a:extLst>
                <a:ext uri="{FF2B5EF4-FFF2-40B4-BE49-F238E27FC236}">
                  <a16:creationId xmlns:a16="http://schemas.microsoft.com/office/drawing/2014/main" id="{616B3C59-BF91-BD47-4728-753BBF3C34C6}"/>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1" name="Google Shape;2019;p42">
              <a:extLst>
                <a:ext uri="{FF2B5EF4-FFF2-40B4-BE49-F238E27FC236}">
                  <a16:creationId xmlns:a16="http://schemas.microsoft.com/office/drawing/2014/main" id="{B7FECB0F-DFC2-1FD2-AA19-97B1AB445474}"/>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2" name="Google Shape;2020;p42">
              <a:extLst>
                <a:ext uri="{FF2B5EF4-FFF2-40B4-BE49-F238E27FC236}">
                  <a16:creationId xmlns:a16="http://schemas.microsoft.com/office/drawing/2014/main" id="{E7196BE9-0E24-9A56-0824-19B6176D68C7}"/>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3" name="Google Shape;2021;p42">
              <a:extLst>
                <a:ext uri="{FF2B5EF4-FFF2-40B4-BE49-F238E27FC236}">
                  <a16:creationId xmlns:a16="http://schemas.microsoft.com/office/drawing/2014/main" id="{747A63F5-2309-0C29-7091-574535C3769B}"/>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4" name="Google Shape;2022;p42">
              <a:extLst>
                <a:ext uri="{FF2B5EF4-FFF2-40B4-BE49-F238E27FC236}">
                  <a16:creationId xmlns:a16="http://schemas.microsoft.com/office/drawing/2014/main" id="{49C065A3-6F12-19D2-00EA-222AEFC35EFC}"/>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5" name="Google Shape;2023;p42">
              <a:extLst>
                <a:ext uri="{FF2B5EF4-FFF2-40B4-BE49-F238E27FC236}">
                  <a16:creationId xmlns:a16="http://schemas.microsoft.com/office/drawing/2014/main" id="{F74A9F86-9F33-3EEE-E23F-F3746FC6E9C9}"/>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6" name="Google Shape;2024;p42">
              <a:extLst>
                <a:ext uri="{FF2B5EF4-FFF2-40B4-BE49-F238E27FC236}">
                  <a16:creationId xmlns:a16="http://schemas.microsoft.com/office/drawing/2014/main" id="{91C140C5-9D6F-31CD-D326-9B9BD31BB996}"/>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7" name="Google Shape;2025;p42">
              <a:extLst>
                <a:ext uri="{FF2B5EF4-FFF2-40B4-BE49-F238E27FC236}">
                  <a16:creationId xmlns:a16="http://schemas.microsoft.com/office/drawing/2014/main" id="{1150EC13-22E0-CB87-A945-9054574EA7DB}"/>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8" name="Google Shape;2026;p42">
              <a:extLst>
                <a:ext uri="{FF2B5EF4-FFF2-40B4-BE49-F238E27FC236}">
                  <a16:creationId xmlns:a16="http://schemas.microsoft.com/office/drawing/2014/main" id="{E58D77C5-80B9-D62B-C50A-3471EAB3BDA6}"/>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9" name="Google Shape;2027;p42">
              <a:extLst>
                <a:ext uri="{FF2B5EF4-FFF2-40B4-BE49-F238E27FC236}">
                  <a16:creationId xmlns:a16="http://schemas.microsoft.com/office/drawing/2014/main" id="{35511D85-3C38-0E17-ED2A-B76D686D13DC}"/>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90" name="Google Shape;2028;p42">
              <a:extLst>
                <a:ext uri="{FF2B5EF4-FFF2-40B4-BE49-F238E27FC236}">
                  <a16:creationId xmlns:a16="http://schemas.microsoft.com/office/drawing/2014/main" id="{993620FA-605F-45AD-8AFB-7E17B4E1BF38}"/>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91" name="Google Shape;2029;p42">
              <a:extLst>
                <a:ext uri="{FF2B5EF4-FFF2-40B4-BE49-F238E27FC236}">
                  <a16:creationId xmlns:a16="http://schemas.microsoft.com/office/drawing/2014/main" id="{4D0CEB2E-AFA5-939E-0E5A-68960E5662EE}"/>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092" name="object 4">
            <a:extLst>
              <a:ext uri="{FF2B5EF4-FFF2-40B4-BE49-F238E27FC236}">
                <a16:creationId xmlns:a16="http://schemas.microsoft.com/office/drawing/2014/main" id="{1F8D5051-6B2B-8E77-D907-EDEADAC761D2}"/>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237267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1809"/>
            <a:ext cx="12192000" cy="6854382"/>
          </a:xfrm>
          <a:prstGeom prst="rect">
            <a:avLst/>
          </a:prstGeom>
        </p:spPr>
      </p:pic>
      <p:sp>
        <p:nvSpPr>
          <p:cNvPr id="5" name="object 5">
            <a:extLst>
              <a:ext uri="{FF2B5EF4-FFF2-40B4-BE49-F238E27FC236}">
                <a16:creationId xmlns:a16="http://schemas.microsoft.com/office/drawing/2014/main" id="{3A45D7F6-0478-71BB-A374-30F13653BBDB}"/>
              </a:ext>
            </a:extLst>
          </p:cNvPr>
          <p:cNvSpPr txBox="1">
            <a:spLocks/>
          </p:cNvSpPr>
          <p:nvPr/>
        </p:nvSpPr>
        <p:spPr>
          <a:xfrm>
            <a:off x="3708717" y="230188"/>
            <a:ext cx="4774565" cy="647613"/>
          </a:xfrm>
          <a:prstGeom prst="rect">
            <a:avLst/>
          </a:prstGeom>
        </p:spPr>
        <p:txBody>
          <a:bodyPr vert="horz" wrap="square" lIns="0" tIns="16510" rIns="0" bIns="0" rtlCol="0">
            <a:spAutoFit/>
          </a:bodyPr>
          <a:lstStyle>
            <a:lvl1pPr>
              <a:defRPr sz="6600" b="1" i="0">
                <a:solidFill>
                  <a:srgbClr val="000749"/>
                </a:solidFill>
                <a:latin typeface="Arial"/>
                <a:ea typeface="+mj-ea"/>
                <a:cs typeface="Arial"/>
              </a:defRPr>
            </a:lvl1pPr>
          </a:lstStyle>
          <a:p>
            <a:pPr marL="12700" algn="ctr">
              <a:spcBef>
                <a:spcPts val="130"/>
              </a:spcBef>
            </a:pPr>
            <a:r>
              <a:rPr lang="es-MX" sz="4100" spc="15" dirty="0">
                <a:solidFill>
                  <a:schemeClr val="tx1"/>
                </a:solidFill>
                <a:latin typeface="+mj-lt"/>
                <a:cs typeface="+mj-cs"/>
              </a:rPr>
              <a:t>Costos OIC</a:t>
            </a:r>
          </a:p>
        </p:txBody>
      </p:sp>
      <p:sp>
        <p:nvSpPr>
          <p:cNvPr id="6" name="object 6">
            <a:extLst>
              <a:ext uri="{FF2B5EF4-FFF2-40B4-BE49-F238E27FC236}">
                <a16:creationId xmlns:a16="http://schemas.microsoft.com/office/drawing/2014/main" id="{C9E5EAF7-E57E-1215-FF95-2CD06A4AFD3A}"/>
              </a:ext>
            </a:extLst>
          </p:cNvPr>
          <p:cNvSpPr/>
          <p:nvPr/>
        </p:nvSpPr>
        <p:spPr>
          <a:xfrm>
            <a:off x="5519101" y="1072207"/>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grpSp>
        <p:nvGrpSpPr>
          <p:cNvPr id="8" name="Google Shape;1965;p42">
            <a:extLst>
              <a:ext uri="{FF2B5EF4-FFF2-40B4-BE49-F238E27FC236}">
                <a16:creationId xmlns:a16="http://schemas.microsoft.com/office/drawing/2014/main" id="{C530F0FA-D1F1-B831-5CFD-518A73BB99BD}"/>
              </a:ext>
            </a:extLst>
          </p:cNvPr>
          <p:cNvGrpSpPr/>
          <p:nvPr/>
        </p:nvGrpSpPr>
        <p:grpSpPr>
          <a:xfrm>
            <a:off x="9850616" y="2677160"/>
            <a:ext cx="2241719" cy="3653812"/>
            <a:chOff x="6542433" y="1193579"/>
            <a:chExt cx="2186002" cy="3482874"/>
          </a:xfrm>
        </p:grpSpPr>
        <p:sp>
          <p:nvSpPr>
            <p:cNvPr id="9" name="Google Shape;1966;p42">
              <a:extLst>
                <a:ext uri="{FF2B5EF4-FFF2-40B4-BE49-F238E27FC236}">
                  <a16:creationId xmlns:a16="http://schemas.microsoft.com/office/drawing/2014/main" id="{A6D91980-F569-9769-260D-75FE6202849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67;p42">
              <a:extLst>
                <a:ext uri="{FF2B5EF4-FFF2-40B4-BE49-F238E27FC236}">
                  <a16:creationId xmlns:a16="http://schemas.microsoft.com/office/drawing/2014/main" id="{8C1A3DC7-FEDE-EB35-4F9C-FB086CD87A9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68;p42">
              <a:extLst>
                <a:ext uri="{FF2B5EF4-FFF2-40B4-BE49-F238E27FC236}">
                  <a16:creationId xmlns:a16="http://schemas.microsoft.com/office/drawing/2014/main" id="{AB99531F-4F85-2F5A-5011-A50E47BA3B06}"/>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9;p42">
              <a:extLst>
                <a:ext uri="{FF2B5EF4-FFF2-40B4-BE49-F238E27FC236}">
                  <a16:creationId xmlns:a16="http://schemas.microsoft.com/office/drawing/2014/main" id="{23AC6A91-A3AD-4211-00EC-7EF0A7F9564A}"/>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0;p42">
              <a:extLst>
                <a:ext uri="{FF2B5EF4-FFF2-40B4-BE49-F238E27FC236}">
                  <a16:creationId xmlns:a16="http://schemas.microsoft.com/office/drawing/2014/main" id="{90E78FA4-E79C-67F2-7374-69EB43FCB42F}"/>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1;p42">
              <a:extLst>
                <a:ext uri="{FF2B5EF4-FFF2-40B4-BE49-F238E27FC236}">
                  <a16:creationId xmlns:a16="http://schemas.microsoft.com/office/drawing/2014/main" id="{2156D78C-4EC5-9864-2D94-656283BEB3A1}"/>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2;p42">
              <a:extLst>
                <a:ext uri="{FF2B5EF4-FFF2-40B4-BE49-F238E27FC236}">
                  <a16:creationId xmlns:a16="http://schemas.microsoft.com/office/drawing/2014/main" id="{627A2821-240D-15EF-8E63-B01E12884A69}"/>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3;p42">
              <a:extLst>
                <a:ext uri="{FF2B5EF4-FFF2-40B4-BE49-F238E27FC236}">
                  <a16:creationId xmlns:a16="http://schemas.microsoft.com/office/drawing/2014/main" id="{7A6EB49D-7181-0005-C552-4A01F9988D1F}"/>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4;p42">
              <a:extLst>
                <a:ext uri="{FF2B5EF4-FFF2-40B4-BE49-F238E27FC236}">
                  <a16:creationId xmlns:a16="http://schemas.microsoft.com/office/drawing/2014/main" id="{21A28536-9600-9594-62C8-4C179924CE5B}"/>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5;p42">
              <a:extLst>
                <a:ext uri="{FF2B5EF4-FFF2-40B4-BE49-F238E27FC236}">
                  <a16:creationId xmlns:a16="http://schemas.microsoft.com/office/drawing/2014/main" id="{7D91D8F8-F535-796F-7349-FA15E1121A1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6;p42">
              <a:extLst>
                <a:ext uri="{FF2B5EF4-FFF2-40B4-BE49-F238E27FC236}">
                  <a16:creationId xmlns:a16="http://schemas.microsoft.com/office/drawing/2014/main" id="{7B94FCCD-C235-5220-81D9-E47B035E393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7;p42">
              <a:extLst>
                <a:ext uri="{FF2B5EF4-FFF2-40B4-BE49-F238E27FC236}">
                  <a16:creationId xmlns:a16="http://schemas.microsoft.com/office/drawing/2014/main" id="{18C4A662-240A-8963-645A-383415DAFECD}"/>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8;p42">
              <a:extLst>
                <a:ext uri="{FF2B5EF4-FFF2-40B4-BE49-F238E27FC236}">
                  <a16:creationId xmlns:a16="http://schemas.microsoft.com/office/drawing/2014/main" id="{1C8FA24E-C837-0110-022A-67BC2156C75E}"/>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9;p42">
              <a:extLst>
                <a:ext uri="{FF2B5EF4-FFF2-40B4-BE49-F238E27FC236}">
                  <a16:creationId xmlns:a16="http://schemas.microsoft.com/office/drawing/2014/main" id="{0586D59F-2C60-544C-13AA-504459913C80}"/>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0;p42">
              <a:extLst>
                <a:ext uri="{FF2B5EF4-FFF2-40B4-BE49-F238E27FC236}">
                  <a16:creationId xmlns:a16="http://schemas.microsoft.com/office/drawing/2014/main" id="{DE07D7CF-A115-B098-4FE1-10C41BC69FCD}"/>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1;p42">
              <a:extLst>
                <a:ext uri="{FF2B5EF4-FFF2-40B4-BE49-F238E27FC236}">
                  <a16:creationId xmlns:a16="http://schemas.microsoft.com/office/drawing/2014/main" id="{FAF579BD-659F-E9C6-EBEC-BE83085998BB}"/>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2;p42">
              <a:extLst>
                <a:ext uri="{FF2B5EF4-FFF2-40B4-BE49-F238E27FC236}">
                  <a16:creationId xmlns:a16="http://schemas.microsoft.com/office/drawing/2014/main" id="{879C2F1E-17FE-3D99-68D8-8E9C41C63BAE}"/>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3;p42">
              <a:extLst>
                <a:ext uri="{FF2B5EF4-FFF2-40B4-BE49-F238E27FC236}">
                  <a16:creationId xmlns:a16="http://schemas.microsoft.com/office/drawing/2014/main" id="{E98A62B5-D803-0D3E-5E8E-399782193B3E}"/>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4;p42">
              <a:extLst>
                <a:ext uri="{FF2B5EF4-FFF2-40B4-BE49-F238E27FC236}">
                  <a16:creationId xmlns:a16="http://schemas.microsoft.com/office/drawing/2014/main" id="{D3369196-6142-B89D-FF19-19AB6E27B37B}"/>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5;p42">
              <a:extLst>
                <a:ext uri="{FF2B5EF4-FFF2-40B4-BE49-F238E27FC236}">
                  <a16:creationId xmlns:a16="http://schemas.microsoft.com/office/drawing/2014/main" id="{C8DCED0C-7510-6F7A-B76E-EE33C7A0679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6;p42">
              <a:extLst>
                <a:ext uri="{FF2B5EF4-FFF2-40B4-BE49-F238E27FC236}">
                  <a16:creationId xmlns:a16="http://schemas.microsoft.com/office/drawing/2014/main" id="{498B149B-856B-ADA6-AEE1-6C4A2C724B4A}"/>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7;p42">
              <a:extLst>
                <a:ext uri="{FF2B5EF4-FFF2-40B4-BE49-F238E27FC236}">
                  <a16:creationId xmlns:a16="http://schemas.microsoft.com/office/drawing/2014/main" id="{CD36A8CA-E1CA-7965-0C2F-630ED9D70B75}"/>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8;p42">
              <a:extLst>
                <a:ext uri="{FF2B5EF4-FFF2-40B4-BE49-F238E27FC236}">
                  <a16:creationId xmlns:a16="http://schemas.microsoft.com/office/drawing/2014/main" id="{E68B5447-5FAB-99E1-EAB2-488D457519DC}"/>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9;p42">
              <a:extLst>
                <a:ext uri="{FF2B5EF4-FFF2-40B4-BE49-F238E27FC236}">
                  <a16:creationId xmlns:a16="http://schemas.microsoft.com/office/drawing/2014/main" id="{CBE07C6D-95AB-EB76-4B2E-6809024D2FA6}"/>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0;p42">
              <a:extLst>
                <a:ext uri="{FF2B5EF4-FFF2-40B4-BE49-F238E27FC236}">
                  <a16:creationId xmlns:a16="http://schemas.microsoft.com/office/drawing/2014/main" id="{8221A109-D00D-AA50-DA23-9172D0D09E72}"/>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1;p42">
              <a:extLst>
                <a:ext uri="{FF2B5EF4-FFF2-40B4-BE49-F238E27FC236}">
                  <a16:creationId xmlns:a16="http://schemas.microsoft.com/office/drawing/2014/main" id="{98ABAA38-C75E-E735-B48A-43246D29E670}"/>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2;p42">
              <a:extLst>
                <a:ext uri="{FF2B5EF4-FFF2-40B4-BE49-F238E27FC236}">
                  <a16:creationId xmlns:a16="http://schemas.microsoft.com/office/drawing/2014/main" id="{8B26A2E4-B249-DD5C-3E4A-0B3DE28C3B0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3;p42">
              <a:extLst>
                <a:ext uri="{FF2B5EF4-FFF2-40B4-BE49-F238E27FC236}">
                  <a16:creationId xmlns:a16="http://schemas.microsoft.com/office/drawing/2014/main" id="{FEFAF48C-4FE3-9075-7895-6F0D848D1175}"/>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4;p42">
              <a:extLst>
                <a:ext uri="{FF2B5EF4-FFF2-40B4-BE49-F238E27FC236}">
                  <a16:creationId xmlns:a16="http://schemas.microsoft.com/office/drawing/2014/main" id="{580CD8DC-B72A-4E01-3AE4-D605701A346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5;p42">
              <a:extLst>
                <a:ext uri="{FF2B5EF4-FFF2-40B4-BE49-F238E27FC236}">
                  <a16:creationId xmlns:a16="http://schemas.microsoft.com/office/drawing/2014/main" id="{548354BB-09B3-711F-3B09-0E1D0CBA30D2}"/>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6;p42">
              <a:extLst>
                <a:ext uri="{FF2B5EF4-FFF2-40B4-BE49-F238E27FC236}">
                  <a16:creationId xmlns:a16="http://schemas.microsoft.com/office/drawing/2014/main" id="{CC2D7B25-58D7-DC10-BA0C-52C416AFBAA0}"/>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7;p42">
              <a:extLst>
                <a:ext uri="{FF2B5EF4-FFF2-40B4-BE49-F238E27FC236}">
                  <a16:creationId xmlns:a16="http://schemas.microsoft.com/office/drawing/2014/main" id="{C24B6572-2B36-7C04-9E69-CBF2548C4BEC}"/>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8;p42">
              <a:extLst>
                <a:ext uri="{FF2B5EF4-FFF2-40B4-BE49-F238E27FC236}">
                  <a16:creationId xmlns:a16="http://schemas.microsoft.com/office/drawing/2014/main" id="{16E87C0C-9597-A5BE-5599-CDA66A14316E}"/>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9;p42">
              <a:extLst>
                <a:ext uri="{FF2B5EF4-FFF2-40B4-BE49-F238E27FC236}">
                  <a16:creationId xmlns:a16="http://schemas.microsoft.com/office/drawing/2014/main" id="{44B8F050-F0D6-1710-8CEF-EDC96EDEE6F7}"/>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0;p42">
              <a:extLst>
                <a:ext uri="{FF2B5EF4-FFF2-40B4-BE49-F238E27FC236}">
                  <a16:creationId xmlns:a16="http://schemas.microsoft.com/office/drawing/2014/main" id="{9AAAB860-5B43-9D8A-5589-42F6C9BBD8F6}"/>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1;p42">
              <a:extLst>
                <a:ext uri="{FF2B5EF4-FFF2-40B4-BE49-F238E27FC236}">
                  <a16:creationId xmlns:a16="http://schemas.microsoft.com/office/drawing/2014/main" id="{4A9F0C34-4868-9177-4B9B-47759EA8570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2;p42">
              <a:extLst>
                <a:ext uri="{FF2B5EF4-FFF2-40B4-BE49-F238E27FC236}">
                  <a16:creationId xmlns:a16="http://schemas.microsoft.com/office/drawing/2014/main" id="{33955BCE-7C19-34E0-85E3-CF79C421320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3;p42">
              <a:extLst>
                <a:ext uri="{FF2B5EF4-FFF2-40B4-BE49-F238E27FC236}">
                  <a16:creationId xmlns:a16="http://schemas.microsoft.com/office/drawing/2014/main" id="{A40B91B6-36B7-9BA6-6C3F-E22EFA84B282}"/>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4;p42">
              <a:extLst>
                <a:ext uri="{FF2B5EF4-FFF2-40B4-BE49-F238E27FC236}">
                  <a16:creationId xmlns:a16="http://schemas.microsoft.com/office/drawing/2014/main" id="{11FF1D95-DC03-0527-1056-9DD3901E38F9}"/>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5;p42">
              <a:extLst>
                <a:ext uri="{FF2B5EF4-FFF2-40B4-BE49-F238E27FC236}">
                  <a16:creationId xmlns:a16="http://schemas.microsoft.com/office/drawing/2014/main" id="{BE27CBAB-C0F5-2E31-50CB-B8F518B819D2}"/>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6;p42">
              <a:extLst>
                <a:ext uri="{FF2B5EF4-FFF2-40B4-BE49-F238E27FC236}">
                  <a16:creationId xmlns:a16="http://schemas.microsoft.com/office/drawing/2014/main" id="{99913B9A-FEF1-51B1-95F0-789E33116FE5}"/>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7;p42">
              <a:extLst>
                <a:ext uri="{FF2B5EF4-FFF2-40B4-BE49-F238E27FC236}">
                  <a16:creationId xmlns:a16="http://schemas.microsoft.com/office/drawing/2014/main" id="{B8F009EA-C903-897C-3D07-04BCB2A6038E}"/>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8;p42">
              <a:extLst>
                <a:ext uri="{FF2B5EF4-FFF2-40B4-BE49-F238E27FC236}">
                  <a16:creationId xmlns:a16="http://schemas.microsoft.com/office/drawing/2014/main" id="{6BBEDED7-4EDB-346B-3D8F-0C4E32F33203}"/>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9;p42">
              <a:extLst>
                <a:ext uri="{FF2B5EF4-FFF2-40B4-BE49-F238E27FC236}">
                  <a16:creationId xmlns:a16="http://schemas.microsoft.com/office/drawing/2014/main" id="{2D7E31A3-2210-6DD4-AB6E-F1364B0DE80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0;p42">
              <a:extLst>
                <a:ext uri="{FF2B5EF4-FFF2-40B4-BE49-F238E27FC236}">
                  <a16:creationId xmlns:a16="http://schemas.microsoft.com/office/drawing/2014/main" id="{8F576B54-9D7A-AD39-31C0-95958143D9AB}"/>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1;p42">
              <a:extLst>
                <a:ext uri="{FF2B5EF4-FFF2-40B4-BE49-F238E27FC236}">
                  <a16:creationId xmlns:a16="http://schemas.microsoft.com/office/drawing/2014/main" id="{9DEA2A10-7710-9ED7-4A14-00FFFA6C7F2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2;p42">
              <a:extLst>
                <a:ext uri="{FF2B5EF4-FFF2-40B4-BE49-F238E27FC236}">
                  <a16:creationId xmlns:a16="http://schemas.microsoft.com/office/drawing/2014/main" id="{621277F9-EB03-7659-AA27-9B738C607ED3}"/>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3;p42">
              <a:extLst>
                <a:ext uri="{FF2B5EF4-FFF2-40B4-BE49-F238E27FC236}">
                  <a16:creationId xmlns:a16="http://schemas.microsoft.com/office/drawing/2014/main" id="{5C8C1473-7872-2209-20FB-0F9AEC9B9557}"/>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4;p42">
              <a:extLst>
                <a:ext uri="{FF2B5EF4-FFF2-40B4-BE49-F238E27FC236}">
                  <a16:creationId xmlns:a16="http://schemas.microsoft.com/office/drawing/2014/main" id="{77492DD2-6761-5515-5E93-30C78A648333}"/>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5;p42">
              <a:extLst>
                <a:ext uri="{FF2B5EF4-FFF2-40B4-BE49-F238E27FC236}">
                  <a16:creationId xmlns:a16="http://schemas.microsoft.com/office/drawing/2014/main" id="{2E1616FE-B4FA-CC8F-9AF2-DFCC93E2413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6;p42">
              <a:extLst>
                <a:ext uri="{FF2B5EF4-FFF2-40B4-BE49-F238E27FC236}">
                  <a16:creationId xmlns:a16="http://schemas.microsoft.com/office/drawing/2014/main" id="{5888F03B-BF85-7493-DB84-FFBC566C8E54}"/>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7;p42">
              <a:extLst>
                <a:ext uri="{FF2B5EF4-FFF2-40B4-BE49-F238E27FC236}">
                  <a16:creationId xmlns:a16="http://schemas.microsoft.com/office/drawing/2014/main" id="{AB766204-F498-59FB-7273-663B3BB29AA1}"/>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8;p42">
              <a:extLst>
                <a:ext uri="{FF2B5EF4-FFF2-40B4-BE49-F238E27FC236}">
                  <a16:creationId xmlns:a16="http://schemas.microsoft.com/office/drawing/2014/main" id="{168B0DFA-67AF-0479-25A5-1EB60B0FA207}"/>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9;p42">
              <a:extLst>
                <a:ext uri="{FF2B5EF4-FFF2-40B4-BE49-F238E27FC236}">
                  <a16:creationId xmlns:a16="http://schemas.microsoft.com/office/drawing/2014/main" id="{C478C25D-0733-982B-D5B4-6F2992AE8C6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0;p42">
              <a:extLst>
                <a:ext uri="{FF2B5EF4-FFF2-40B4-BE49-F238E27FC236}">
                  <a16:creationId xmlns:a16="http://schemas.microsoft.com/office/drawing/2014/main" id="{AD624B7E-328E-A91A-43BB-487852FCF5EE}"/>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1;p42">
              <a:extLst>
                <a:ext uri="{FF2B5EF4-FFF2-40B4-BE49-F238E27FC236}">
                  <a16:creationId xmlns:a16="http://schemas.microsoft.com/office/drawing/2014/main" id="{489BADC1-46FF-4E9D-8558-FE19EE7D45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2;p42">
              <a:extLst>
                <a:ext uri="{FF2B5EF4-FFF2-40B4-BE49-F238E27FC236}">
                  <a16:creationId xmlns:a16="http://schemas.microsoft.com/office/drawing/2014/main" id="{807D7380-7E20-8BA2-6169-1A982336B1DD}"/>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3;p42">
              <a:extLst>
                <a:ext uri="{FF2B5EF4-FFF2-40B4-BE49-F238E27FC236}">
                  <a16:creationId xmlns:a16="http://schemas.microsoft.com/office/drawing/2014/main" id="{82EB38F2-C6D5-575D-277D-091D0DF48835}"/>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4;p42">
              <a:extLst>
                <a:ext uri="{FF2B5EF4-FFF2-40B4-BE49-F238E27FC236}">
                  <a16:creationId xmlns:a16="http://schemas.microsoft.com/office/drawing/2014/main" id="{559442FA-77A3-1871-CA1A-528D2DECA102}"/>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5;p42">
              <a:extLst>
                <a:ext uri="{FF2B5EF4-FFF2-40B4-BE49-F238E27FC236}">
                  <a16:creationId xmlns:a16="http://schemas.microsoft.com/office/drawing/2014/main" id="{3348F54A-DBAF-5049-34E9-2A129D73D333}"/>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6;p42">
              <a:extLst>
                <a:ext uri="{FF2B5EF4-FFF2-40B4-BE49-F238E27FC236}">
                  <a16:creationId xmlns:a16="http://schemas.microsoft.com/office/drawing/2014/main" id="{5BFC074B-7E3F-42B3-5B1E-789E7CC9AA3D}"/>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7;p42">
              <a:extLst>
                <a:ext uri="{FF2B5EF4-FFF2-40B4-BE49-F238E27FC236}">
                  <a16:creationId xmlns:a16="http://schemas.microsoft.com/office/drawing/2014/main" id="{1854DC56-CBA6-3ACC-3AD9-CE0E117D1D2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8;p42">
              <a:extLst>
                <a:ext uri="{FF2B5EF4-FFF2-40B4-BE49-F238E27FC236}">
                  <a16:creationId xmlns:a16="http://schemas.microsoft.com/office/drawing/2014/main" id="{8311BD00-6EAD-F928-EDD0-37257441CE7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9;p42">
              <a:extLst>
                <a:ext uri="{FF2B5EF4-FFF2-40B4-BE49-F238E27FC236}">
                  <a16:creationId xmlns:a16="http://schemas.microsoft.com/office/drawing/2014/main" id="{28BFDE13-E271-6170-99B3-7BCCA9825D41}"/>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73" name="object 4">
            <a:extLst>
              <a:ext uri="{FF2B5EF4-FFF2-40B4-BE49-F238E27FC236}">
                <a16:creationId xmlns:a16="http://schemas.microsoft.com/office/drawing/2014/main" id="{09ADF171-7480-4B35-0744-81E387257BAF}"/>
              </a:ext>
            </a:extLst>
          </p:cNvPr>
          <p:cNvPicPr/>
          <p:nvPr/>
        </p:nvPicPr>
        <p:blipFill>
          <a:blip r:embed="rId3" cstate="print"/>
          <a:stretch>
            <a:fillRect/>
          </a:stretch>
        </p:blipFill>
        <p:spPr>
          <a:xfrm>
            <a:off x="11282856" y="5947332"/>
            <a:ext cx="778417" cy="315797"/>
          </a:xfrm>
          <a:prstGeom prst="rect">
            <a:avLst/>
          </a:prstGeom>
        </p:spPr>
      </p:pic>
      <p:pic>
        <p:nvPicPr>
          <p:cNvPr id="74" name="Marcador de contenido 6">
            <a:extLst>
              <a:ext uri="{FF2B5EF4-FFF2-40B4-BE49-F238E27FC236}">
                <a16:creationId xmlns:a16="http://schemas.microsoft.com/office/drawing/2014/main" id="{398D398F-FF3A-C21F-427D-5DF5F7C4C846}"/>
              </a:ext>
            </a:extLst>
          </p:cNvPr>
          <p:cNvPicPr>
            <a:picLocks noChangeAspect="1"/>
          </p:cNvPicPr>
          <p:nvPr/>
        </p:nvPicPr>
        <p:blipFill rotWithShape="1">
          <a:blip r:embed="rId4"/>
          <a:srcRect b="3031"/>
          <a:stretch/>
        </p:blipFill>
        <p:spPr>
          <a:xfrm>
            <a:off x="337732" y="1192333"/>
            <a:ext cx="9526128" cy="2354793"/>
          </a:xfrm>
          <a:prstGeom prst="rect">
            <a:avLst/>
          </a:prstGeom>
        </p:spPr>
      </p:pic>
      <p:pic>
        <p:nvPicPr>
          <p:cNvPr id="75" name="Imagen 74">
            <a:extLst>
              <a:ext uri="{FF2B5EF4-FFF2-40B4-BE49-F238E27FC236}">
                <a16:creationId xmlns:a16="http://schemas.microsoft.com/office/drawing/2014/main" id="{21050173-9AB7-13A2-E63A-881265D4B172}"/>
              </a:ext>
            </a:extLst>
          </p:cNvPr>
          <p:cNvPicPr>
            <a:picLocks noChangeAspect="1"/>
          </p:cNvPicPr>
          <p:nvPr/>
        </p:nvPicPr>
        <p:blipFill>
          <a:blip r:embed="rId5"/>
          <a:stretch>
            <a:fillRect/>
          </a:stretch>
        </p:blipFill>
        <p:spPr>
          <a:xfrm>
            <a:off x="478142" y="3861020"/>
            <a:ext cx="9400589" cy="2140816"/>
          </a:xfrm>
          <a:prstGeom prst="rect">
            <a:avLst/>
          </a:prstGeom>
        </p:spPr>
      </p:pic>
    </p:spTree>
    <p:extLst>
      <p:ext uri="{BB962C8B-B14F-4D97-AF65-F5344CB8AC3E}">
        <p14:creationId xmlns:p14="http://schemas.microsoft.com/office/powerpoint/2010/main" val="423868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1809"/>
            <a:ext cx="12192000" cy="6854382"/>
          </a:xfrm>
          <a:prstGeom prst="rect">
            <a:avLst/>
          </a:prstGeom>
        </p:spPr>
      </p:pic>
      <p:sp>
        <p:nvSpPr>
          <p:cNvPr id="5" name="object 5">
            <a:extLst>
              <a:ext uri="{FF2B5EF4-FFF2-40B4-BE49-F238E27FC236}">
                <a16:creationId xmlns:a16="http://schemas.microsoft.com/office/drawing/2014/main" id="{3A45D7F6-0478-71BB-A374-30F13653BBDB}"/>
              </a:ext>
            </a:extLst>
          </p:cNvPr>
          <p:cNvSpPr txBox="1">
            <a:spLocks/>
          </p:cNvSpPr>
          <p:nvPr/>
        </p:nvSpPr>
        <p:spPr>
          <a:xfrm>
            <a:off x="3591343" y="2781387"/>
            <a:ext cx="4774565" cy="647613"/>
          </a:xfrm>
          <a:prstGeom prst="rect">
            <a:avLst/>
          </a:prstGeom>
        </p:spPr>
        <p:txBody>
          <a:bodyPr vert="horz" wrap="square" lIns="0" tIns="16510" rIns="0" bIns="0" rtlCol="0">
            <a:spAutoFit/>
          </a:bodyPr>
          <a:lstStyle>
            <a:lvl1pPr>
              <a:defRPr sz="6600" b="1" i="0">
                <a:solidFill>
                  <a:srgbClr val="000749"/>
                </a:solidFill>
                <a:latin typeface="Arial"/>
                <a:ea typeface="+mj-ea"/>
                <a:cs typeface="Arial"/>
              </a:defRPr>
            </a:lvl1pPr>
          </a:lstStyle>
          <a:p>
            <a:pPr marL="12700" algn="ctr">
              <a:spcBef>
                <a:spcPts val="130"/>
              </a:spcBef>
            </a:pPr>
            <a:r>
              <a:rPr lang="es-MX" sz="4100" spc="15" dirty="0">
                <a:solidFill>
                  <a:schemeClr val="tx1"/>
                </a:solidFill>
                <a:latin typeface="+mj-lt"/>
                <a:cs typeface="+mj-cs"/>
              </a:rPr>
              <a:t>¡ GRACIAS ! …</a:t>
            </a:r>
          </a:p>
        </p:txBody>
      </p:sp>
      <p:sp>
        <p:nvSpPr>
          <p:cNvPr id="6" name="object 6">
            <a:extLst>
              <a:ext uri="{FF2B5EF4-FFF2-40B4-BE49-F238E27FC236}">
                <a16:creationId xmlns:a16="http://schemas.microsoft.com/office/drawing/2014/main" id="{C9E5EAF7-E57E-1215-FF95-2CD06A4AFD3A}"/>
              </a:ext>
            </a:extLst>
          </p:cNvPr>
          <p:cNvSpPr/>
          <p:nvPr/>
        </p:nvSpPr>
        <p:spPr>
          <a:xfrm>
            <a:off x="5401727" y="3623406"/>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grpSp>
        <p:nvGrpSpPr>
          <p:cNvPr id="8" name="Google Shape;1965;p42">
            <a:extLst>
              <a:ext uri="{FF2B5EF4-FFF2-40B4-BE49-F238E27FC236}">
                <a16:creationId xmlns:a16="http://schemas.microsoft.com/office/drawing/2014/main" id="{C530F0FA-D1F1-B831-5CFD-518A73BB99BD}"/>
              </a:ext>
            </a:extLst>
          </p:cNvPr>
          <p:cNvGrpSpPr/>
          <p:nvPr/>
        </p:nvGrpSpPr>
        <p:grpSpPr>
          <a:xfrm>
            <a:off x="9850616" y="2677160"/>
            <a:ext cx="2241719" cy="3653812"/>
            <a:chOff x="6542433" y="1193579"/>
            <a:chExt cx="2186002" cy="3482874"/>
          </a:xfrm>
        </p:grpSpPr>
        <p:sp>
          <p:nvSpPr>
            <p:cNvPr id="9" name="Google Shape;1966;p42">
              <a:extLst>
                <a:ext uri="{FF2B5EF4-FFF2-40B4-BE49-F238E27FC236}">
                  <a16:creationId xmlns:a16="http://schemas.microsoft.com/office/drawing/2014/main" id="{A6D91980-F569-9769-260D-75FE6202849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67;p42">
              <a:extLst>
                <a:ext uri="{FF2B5EF4-FFF2-40B4-BE49-F238E27FC236}">
                  <a16:creationId xmlns:a16="http://schemas.microsoft.com/office/drawing/2014/main" id="{8C1A3DC7-FEDE-EB35-4F9C-FB086CD87A9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68;p42">
              <a:extLst>
                <a:ext uri="{FF2B5EF4-FFF2-40B4-BE49-F238E27FC236}">
                  <a16:creationId xmlns:a16="http://schemas.microsoft.com/office/drawing/2014/main" id="{AB99531F-4F85-2F5A-5011-A50E47BA3B06}"/>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9;p42">
              <a:extLst>
                <a:ext uri="{FF2B5EF4-FFF2-40B4-BE49-F238E27FC236}">
                  <a16:creationId xmlns:a16="http://schemas.microsoft.com/office/drawing/2014/main" id="{23AC6A91-A3AD-4211-00EC-7EF0A7F9564A}"/>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0;p42">
              <a:extLst>
                <a:ext uri="{FF2B5EF4-FFF2-40B4-BE49-F238E27FC236}">
                  <a16:creationId xmlns:a16="http://schemas.microsoft.com/office/drawing/2014/main" id="{90E78FA4-E79C-67F2-7374-69EB43FCB42F}"/>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1;p42">
              <a:extLst>
                <a:ext uri="{FF2B5EF4-FFF2-40B4-BE49-F238E27FC236}">
                  <a16:creationId xmlns:a16="http://schemas.microsoft.com/office/drawing/2014/main" id="{2156D78C-4EC5-9864-2D94-656283BEB3A1}"/>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2;p42">
              <a:extLst>
                <a:ext uri="{FF2B5EF4-FFF2-40B4-BE49-F238E27FC236}">
                  <a16:creationId xmlns:a16="http://schemas.microsoft.com/office/drawing/2014/main" id="{627A2821-240D-15EF-8E63-B01E12884A69}"/>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3;p42">
              <a:extLst>
                <a:ext uri="{FF2B5EF4-FFF2-40B4-BE49-F238E27FC236}">
                  <a16:creationId xmlns:a16="http://schemas.microsoft.com/office/drawing/2014/main" id="{7A6EB49D-7181-0005-C552-4A01F9988D1F}"/>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4;p42">
              <a:extLst>
                <a:ext uri="{FF2B5EF4-FFF2-40B4-BE49-F238E27FC236}">
                  <a16:creationId xmlns:a16="http://schemas.microsoft.com/office/drawing/2014/main" id="{21A28536-9600-9594-62C8-4C179924CE5B}"/>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5;p42">
              <a:extLst>
                <a:ext uri="{FF2B5EF4-FFF2-40B4-BE49-F238E27FC236}">
                  <a16:creationId xmlns:a16="http://schemas.microsoft.com/office/drawing/2014/main" id="{7D91D8F8-F535-796F-7349-FA15E1121A1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6;p42">
              <a:extLst>
                <a:ext uri="{FF2B5EF4-FFF2-40B4-BE49-F238E27FC236}">
                  <a16:creationId xmlns:a16="http://schemas.microsoft.com/office/drawing/2014/main" id="{7B94FCCD-C235-5220-81D9-E47B035E393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7;p42">
              <a:extLst>
                <a:ext uri="{FF2B5EF4-FFF2-40B4-BE49-F238E27FC236}">
                  <a16:creationId xmlns:a16="http://schemas.microsoft.com/office/drawing/2014/main" id="{18C4A662-240A-8963-645A-383415DAFECD}"/>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8;p42">
              <a:extLst>
                <a:ext uri="{FF2B5EF4-FFF2-40B4-BE49-F238E27FC236}">
                  <a16:creationId xmlns:a16="http://schemas.microsoft.com/office/drawing/2014/main" id="{1C8FA24E-C837-0110-022A-67BC2156C75E}"/>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9;p42">
              <a:extLst>
                <a:ext uri="{FF2B5EF4-FFF2-40B4-BE49-F238E27FC236}">
                  <a16:creationId xmlns:a16="http://schemas.microsoft.com/office/drawing/2014/main" id="{0586D59F-2C60-544C-13AA-504459913C80}"/>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0;p42">
              <a:extLst>
                <a:ext uri="{FF2B5EF4-FFF2-40B4-BE49-F238E27FC236}">
                  <a16:creationId xmlns:a16="http://schemas.microsoft.com/office/drawing/2014/main" id="{DE07D7CF-A115-B098-4FE1-10C41BC69FCD}"/>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1;p42">
              <a:extLst>
                <a:ext uri="{FF2B5EF4-FFF2-40B4-BE49-F238E27FC236}">
                  <a16:creationId xmlns:a16="http://schemas.microsoft.com/office/drawing/2014/main" id="{FAF579BD-659F-E9C6-EBEC-BE83085998BB}"/>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2;p42">
              <a:extLst>
                <a:ext uri="{FF2B5EF4-FFF2-40B4-BE49-F238E27FC236}">
                  <a16:creationId xmlns:a16="http://schemas.microsoft.com/office/drawing/2014/main" id="{879C2F1E-17FE-3D99-68D8-8E9C41C63BAE}"/>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3;p42">
              <a:extLst>
                <a:ext uri="{FF2B5EF4-FFF2-40B4-BE49-F238E27FC236}">
                  <a16:creationId xmlns:a16="http://schemas.microsoft.com/office/drawing/2014/main" id="{E98A62B5-D803-0D3E-5E8E-399782193B3E}"/>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4;p42">
              <a:extLst>
                <a:ext uri="{FF2B5EF4-FFF2-40B4-BE49-F238E27FC236}">
                  <a16:creationId xmlns:a16="http://schemas.microsoft.com/office/drawing/2014/main" id="{D3369196-6142-B89D-FF19-19AB6E27B37B}"/>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5;p42">
              <a:extLst>
                <a:ext uri="{FF2B5EF4-FFF2-40B4-BE49-F238E27FC236}">
                  <a16:creationId xmlns:a16="http://schemas.microsoft.com/office/drawing/2014/main" id="{C8DCED0C-7510-6F7A-B76E-EE33C7A0679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6;p42">
              <a:extLst>
                <a:ext uri="{FF2B5EF4-FFF2-40B4-BE49-F238E27FC236}">
                  <a16:creationId xmlns:a16="http://schemas.microsoft.com/office/drawing/2014/main" id="{498B149B-856B-ADA6-AEE1-6C4A2C724B4A}"/>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7;p42">
              <a:extLst>
                <a:ext uri="{FF2B5EF4-FFF2-40B4-BE49-F238E27FC236}">
                  <a16:creationId xmlns:a16="http://schemas.microsoft.com/office/drawing/2014/main" id="{CD36A8CA-E1CA-7965-0C2F-630ED9D70B75}"/>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8;p42">
              <a:extLst>
                <a:ext uri="{FF2B5EF4-FFF2-40B4-BE49-F238E27FC236}">
                  <a16:creationId xmlns:a16="http://schemas.microsoft.com/office/drawing/2014/main" id="{E68B5447-5FAB-99E1-EAB2-488D457519DC}"/>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9;p42">
              <a:extLst>
                <a:ext uri="{FF2B5EF4-FFF2-40B4-BE49-F238E27FC236}">
                  <a16:creationId xmlns:a16="http://schemas.microsoft.com/office/drawing/2014/main" id="{CBE07C6D-95AB-EB76-4B2E-6809024D2FA6}"/>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0;p42">
              <a:extLst>
                <a:ext uri="{FF2B5EF4-FFF2-40B4-BE49-F238E27FC236}">
                  <a16:creationId xmlns:a16="http://schemas.microsoft.com/office/drawing/2014/main" id="{8221A109-D00D-AA50-DA23-9172D0D09E72}"/>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1;p42">
              <a:extLst>
                <a:ext uri="{FF2B5EF4-FFF2-40B4-BE49-F238E27FC236}">
                  <a16:creationId xmlns:a16="http://schemas.microsoft.com/office/drawing/2014/main" id="{98ABAA38-C75E-E735-B48A-43246D29E670}"/>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2;p42">
              <a:extLst>
                <a:ext uri="{FF2B5EF4-FFF2-40B4-BE49-F238E27FC236}">
                  <a16:creationId xmlns:a16="http://schemas.microsoft.com/office/drawing/2014/main" id="{8B26A2E4-B249-DD5C-3E4A-0B3DE28C3B0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3;p42">
              <a:extLst>
                <a:ext uri="{FF2B5EF4-FFF2-40B4-BE49-F238E27FC236}">
                  <a16:creationId xmlns:a16="http://schemas.microsoft.com/office/drawing/2014/main" id="{FEFAF48C-4FE3-9075-7895-6F0D848D1175}"/>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4;p42">
              <a:extLst>
                <a:ext uri="{FF2B5EF4-FFF2-40B4-BE49-F238E27FC236}">
                  <a16:creationId xmlns:a16="http://schemas.microsoft.com/office/drawing/2014/main" id="{580CD8DC-B72A-4E01-3AE4-D605701A346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5;p42">
              <a:extLst>
                <a:ext uri="{FF2B5EF4-FFF2-40B4-BE49-F238E27FC236}">
                  <a16:creationId xmlns:a16="http://schemas.microsoft.com/office/drawing/2014/main" id="{548354BB-09B3-711F-3B09-0E1D0CBA30D2}"/>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6;p42">
              <a:extLst>
                <a:ext uri="{FF2B5EF4-FFF2-40B4-BE49-F238E27FC236}">
                  <a16:creationId xmlns:a16="http://schemas.microsoft.com/office/drawing/2014/main" id="{CC2D7B25-58D7-DC10-BA0C-52C416AFBAA0}"/>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7;p42">
              <a:extLst>
                <a:ext uri="{FF2B5EF4-FFF2-40B4-BE49-F238E27FC236}">
                  <a16:creationId xmlns:a16="http://schemas.microsoft.com/office/drawing/2014/main" id="{C24B6572-2B36-7C04-9E69-CBF2548C4BEC}"/>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8;p42">
              <a:extLst>
                <a:ext uri="{FF2B5EF4-FFF2-40B4-BE49-F238E27FC236}">
                  <a16:creationId xmlns:a16="http://schemas.microsoft.com/office/drawing/2014/main" id="{16E87C0C-9597-A5BE-5599-CDA66A14316E}"/>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9;p42">
              <a:extLst>
                <a:ext uri="{FF2B5EF4-FFF2-40B4-BE49-F238E27FC236}">
                  <a16:creationId xmlns:a16="http://schemas.microsoft.com/office/drawing/2014/main" id="{44B8F050-F0D6-1710-8CEF-EDC96EDEE6F7}"/>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0;p42">
              <a:extLst>
                <a:ext uri="{FF2B5EF4-FFF2-40B4-BE49-F238E27FC236}">
                  <a16:creationId xmlns:a16="http://schemas.microsoft.com/office/drawing/2014/main" id="{9AAAB860-5B43-9D8A-5589-42F6C9BBD8F6}"/>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1;p42">
              <a:extLst>
                <a:ext uri="{FF2B5EF4-FFF2-40B4-BE49-F238E27FC236}">
                  <a16:creationId xmlns:a16="http://schemas.microsoft.com/office/drawing/2014/main" id="{4A9F0C34-4868-9177-4B9B-47759EA8570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2;p42">
              <a:extLst>
                <a:ext uri="{FF2B5EF4-FFF2-40B4-BE49-F238E27FC236}">
                  <a16:creationId xmlns:a16="http://schemas.microsoft.com/office/drawing/2014/main" id="{33955BCE-7C19-34E0-85E3-CF79C421320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3;p42">
              <a:extLst>
                <a:ext uri="{FF2B5EF4-FFF2-40B4-BE49-F238E27FC236}">
                  <a16:creationId xmlns:a16="http://schemas.microsoft.com/office/drawing/2014/main" id="{A40B91B6-36B7-9BA6-6C3F-E22EFA84B282}"/>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4;p42">
              <a:extLst>
                <a:ext uri="{FF2B5EF4-FFF2-40B4-BE49-F238E27FC236}">
                  <a16:creationId xmlns:a16="http://schemas.microsoft.com/office/drawing/2014/main" id="{11FF1D95-DC03-0527-1056-9DD3901E38F9}"/>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5;p42">
              <a:extLst>
                <a:ext uri="{FF2B5EF4-FFF2-40B4-BE49-F238E27FC236}">
                  <a16:creationId xmlns:a16="http://schemas.microsoft.com/office/drawing/2014/main" id="{BE27CBAB-C0F5-2E31-50CB-B8F518B819D2}"/>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6;p42">
              <a:extLst>
                <a:ext uri="{FF2B5EF4-FFF2-40B4-BE49-F238E27FC236}">
                  <a16:creationId xmlns:a16="http://schemas.microsoft.com/office/drawing/2014/main" id="{99913B9A-FEF1-51B1-95F0-789E33116FE5}"/>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7;p42">
              <a:extLst>
                <a:ext uri="{FF2B5EF4-FFF2-40B4-BE49-F238E27FC236}">
                  <a16:creationId xmlns:a16="http://schemas.microsoft.com/office/drawing/2014/main" id="{B8F009EA-C903-897C-3D07-04BCB2A6038E}"/>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8;p42">
              <a:extLst>
                <a:ext uri="{FF2B5EF4-FFF2-40B4-BE49-F238E27FC236}">
                  <a16:creationId xmlns:a16="http://schemas.microsoft.com/office/drawing/2014/main" id="{6BBEDED7-4EDB-346B-3D8F-0C4E32F33203}"/>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9;p42">
              <a:extLst>
                <a:ext uri="{FF2B5EF4-FFF2-40B4-BE49-F238E27FC236}">
                  <a16:creationId xmlns:a16="http://schemas.microsoft.com/office/drawing/2014/main" id="{2D7E31A3-2210-6DD4-AB6E-F1364B0DE80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0;p42">
              <a:extLst>
                <a:ext uri="{FF2B5EF4-FFF2-40B4-BE49-F238E27FC236}">
                  <a16:creationId xmlns:a16="http://schemas.microsoft.com/office/drawing/2014/main" id="{8F576B54-9D7A-AD39-31C0-95958143D9AB}"/>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1;p42">
              <a:extLst>
                <a:ext uri="{FF2B5EF4-FFF2-40B4-BE49-F238E27FC236}">
                  <a16:creationId xmlns:a16="http://schemas.microsoft.com/office/drawing/2014/main" id="{9DEA2A10-7710-9ED7-4A14-00FFFA6C7F2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2;p42">
              <a:extLst>
                <a:ext uri="{FF2B5EF4-FFF2-40B4-BE49-F238E27FC236}">
                  <a16:creationId xmlns:a16="http://schemas.microsoft.com/office/drawing/2014/main" id="{621277F9-EB03-7659-AA27-9B738C607ED3}"/>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3;p42">
              <a:extLst>
                <a:ext uri="{FF2B5EF4-FFF2-40B4-BE49-F238E27FC236}">
                  <a16:creationId xmlns:a16="http://schemas.microsoft.com/office/drawing/2014/main" id="{5C8C1473-7872-2209-20FB-0F9AEC9B9557}"/>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4;p42">
              <a:extLst>
                <a:ext uri="{FF2B5EF4-FFF2-40B4-BE49-F238E27FC236}">
                  <a16:creationId xmlns:a16="http://schemas.microsoft.com/office/drawing/2014/main" id="{77492DD2-6761-5515-5E93-30C78A648333}"/>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5;p42">
              <a:extLst>
                <a:ext uri="{FF2B5EF4-FFF2-40B4-BE49-F238E27FC236}">
                  <a16:creationId xmlns:a16="http://schemas.microsoft.com/office/drawing/2014/main" id="{2E1616FE-B4FA-CC8F-9AF2-DFCC93E2413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6;p42">
              <a:extLst>
                <a:ext uri="{FF2B5EF4-FFF2-40B4-BE49-F238E27FC236}">
                  <a16:creationId xmlns:a16="http://schemas.microsoft.com/office/drawing/2014/main" id="{5888F03B-BF85-7493-DB84-FFBC566C8E54}"/>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7;p42">
              <a:extLst>
                <a:ext uri="{FF2B5EF4-FFF2-40B4-BE49-F238E27FC236}">
                  <a16:creationId xmlns:a16="http://schemas.microsoft.com/office/drawing/2014/main" id="{AB766204-F498-59FB-7273-663B3BB29AA1}"/>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8;p42">
              <a:extLst>
                <a:ext uri="{FF2B5EF4-FFF2-40B4-BE49-F238E27FC236}">
                  <a16:creationId xmlns:a16="http://schemas.microsoft.com/office/drawing/2014/main" id="{168B0DFA-67AF-0479-25A5-1EB60B0FA207}"/>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9;p42">
              <a:extLst>
                <a:ext uri="{FF2B5EF4-FFF2-40B4-BE49-F238E27FC236}">
                  <a16:creationId xmlns:a16="http://schemas.microsoft.com/office/drawing/2014/main" id="{C478C25D-0733-982B-D5B4-6F2992AE8C6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0;p42">
              <a:extLst>
                <a:ext uri="{FF2B5EF4-FFF2-40B4-BE49-F238E27FC236}">
                  <a16:creationId xmlns:a16="http://schemas.microsoft.com/office/drawing/2014/main" id="{AD624B7E-328E-A91A-43BB-487852FCF5EE}"/>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1;p42">
              <a:extLst>
                <a:ext uri="{FF2B5EF4-FFF2-40B4-BE49-F238E27FC236}">
                  <a16:creationId xmlns:a16="http://schemas.microsoft.com/office/drawing/2014/main" id="{489BADC1-46FF-4E9D-8558-FE19EE7D45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2;p42">
              <a:extLst>
                <a:ext uri="{FF2B5EF4-FFF2-40B4-BE49-F238E27FC236}">
                  <a16:creationId xmlns:a16="http://schemas.microsoft.com/office/drawing/2014/main" id="{807D7380-7E20-8BA2-6169-1A982336B1DD}"/>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3;p42">
              <a:extLst>
                <a:ext uri="{FF2B5EF4-FFF2-40B4-BE49-F238E27FC236}">
                  <a16:creationId xmlns:a16="http://schemas.microsoft.com/office/drawing/2014/main" id="{82EB38F2-C6D5-575D-277D-091D0DF48835}"/>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4;p42">
              <a:extLst>
                <a:ext uri="{FF2B5EF4-FFF2-40B4-BE49-F238E27FC236}">
                  <a16:creationId xmlns:a16="http://schemas.microsoft.com/office/drawing/2014/main" id="{559442FA-77A3-1871-CA1A-528D2DECA102}"/>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5;p42">
              <a:extLst>
                <a:ext uri="{FF2B5EF4-FFF2-40B4-BE49-F238E27FC236}">
                  <a16:creationId xmlns:a16="http://schemas.microsoft.com/office/drawing/2014/main" id="{3348F54A-DBAF-5049-34E9-2A129D73D333}"/>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6;p42">
              <a:extLst>
                <a:ext uri="{FF2B5EF4-FFF2-40B4-BE49-F238E27FC236}">
                  <a16:creationId xmlns:a16="http://schemas.microsoft.com/office/drawing/2014/main" id="{5BFC074B-7E3F-42B3-5B1E-789E7CC9AA3D}"/>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7;p42">
              <a:extLst>
                <a:ext uri="{FF2B5EF4-FFF2-40B4-BE49-F238E27FC236}">
                  <a16:creationId xmlns:a16="http://schemas.microsoft.com/office/drawing/2014/main" id="{1854DC56-CBA6-3ACC-3AD9-CE0E117D1D2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8;p42">
              <a:extLst>
                <a:ext uri="{FF2B5EF4-FFF2-40B4-BE49-F238E27FC236}">
                  <a16:creationId xmlns:a16="http://schemas.microsoft.com/office/drawing/2014/main" id="{8311BD00-6EAD-F928-EDD0-37257441CE7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9;p42">
              <a:extLst>
                <a:ext uri="{FF2B5EF4-FFF2-40B4-BE49-F238E27FC236}">
                  <a16:creationId xmlns:a16="http://schemas.microsoft.com/office/drawing/2014/main" id="{28BFDE13-E271-6170-99B3-7BCCA9825D41}"/>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73" name="object 4">
            <a:extLst>
              <a:ext uri="{FF2B5EF4-FFF2-40B4-BE49-F238E27FC236}">
                <a16:creationId xmlns:a16="http://schemas.microsoft.com/office/drawing/2014/main" id="{09ADF171-7480-4B35-0744-81E387257BAF}"/>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236341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grpSp>
        <p:nvGrpSpPr>
          <p:cNvPr id="3" name="Google Shape;1965;p42">
            <a:extLst>
              <a:ext uri="{FF2B5EF4-FFF2-40B4-BE49-F238E27FC236}">
                <a16:creationId xmlns:a16="http://schemas.microsoft.com/office/drawing/2014/main" id="{2939D5FC-7B02-785B-9A54-CE9328DF8774}"/>
              </a:ext>
            </a:extLst>
          </p:cNvPr>
          <p:cNvGrpSpPr/>
          <p:nvPr/>
        </p:nvGrpSpPr>
        <p:grpSpPr>
          <a:xfrm>
            <a:off x="9850616" y="2677160"/>
            <a:ext cx="2241719" cy="3653812"/>
            <a:chOff x="6542433" y="1193579"/>
            <a:chExt cx="2186002" cy="3482874"/>
          </a:xfrm>
        </p:grpSpPr>
        <p:sp>
          <p:nvSpPr>
            <p:cNvPr id="5" name="Google Shape;1966;p42">
              <a:extLst>
                <a:ext uri="{FF2B5EF4-FFF2-40B4-BE49-F238E27FC236}">
                  <a16:creationId xmlns:a16="http://schemas.microsoft.com/office/drawing/2014/main" id="{3B7ED487-6079-ACB4-A68D-3EFB7D893E6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 name="Google Shape;1967;p42">
              <a:extLst>
                <a:ext uri="{FF2B5EF4-FFF2-40B4-BE49-F238E27FC236}">
                  <a16:creationId xmlns:a16="http://schemas.microsoft.com/office/drawing/2014/main" id="{7F627639-F390-7920-3F81-9482F9944EFA}"/>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Google Shape;1968;p42">
              <a:extLst>
                <a:ext uri="{FF2B5EF4-FFF2-40B4-BE49-F238E27FC236}">
                  <a16:creationId xmlns:a16="http://schemas.microsoft.com/office/drawing/2014/main" id="{95228769-9F37-1089-93BE-C872DC1EDE52}"/>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Google Shape;1969;p42">
              <a:extLst>
                <a:ext uri="{FF2B5EF4-FFF2-40B4-BE49-F238E27FC236}">
                  <a16:creationId xmlns:a16="http://schemas.microsoft.com/office/drawing/2014/main" id="{C07C5F46-A54C-9320-B95B-1226C983C808}"/>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Google Shape;1970;p42">
              <a:extLst>
                <a:ext uri="{FF2B5EF4-FFF2-40B4-BE49-F238E27FC236}">
                  <a16:creationId xmlns:a16="http://schemas.microsoft.com/office/drawing/2014/main" id="{A02E4C47-504C-E38A-EBF1-494BC977F48C}"/>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71;p42">
              <a:extLst>
                <a:ext uri="{FF2B5EF4-FFF2-40B4-BE49-F238E27FC236}">
                  <a16:creationId xmlns:a16="http://schemas.microsoft.com/office/drawing/2014/main" id="{6391B0BC-2C70-D37E-773C-5DA45412FDD3}"/>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72;p42">
              <a:extLst>
                <a:ext uri="{FF2B5EF4-FFF2-40B4-BE49-F238E27FC236}">
                  <a16:creationId xmlns:a16="http://schemas.microsoft.com/office/drawing/2014/main" id="{71EA5A58-AEFE-3D21-6D17-F717EC626F5F}"/>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73;p42">
              <a:extLst>
                <a:ext uri="{FF2B5EF4-FFF2-40B4-BE49-F238E27FC236}">
                  <a16:creationId xmlns:a16="http://schemas.microsoft.com/office/drawing/2014/main" id="{C2A34DF7-C867-9D96-4C72-265D7D4D9B77}"/>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4;p42">
              <a:extLst>
                <a:ext uri="{FF2B5EF4-FFF2-40B4-BE49-F238E27FC236}">
                  <a16:creationId xmlns:a16="http://schemas.microsoft.com/office/drawing/2014/main" id="{DD44D96E-EF42-E393-0498-EC855BFC4E9A}"/>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5;p42">
              <a:extLst>
                <a:ext uri="{FF2B5EF4-FFF2-40B4-BE49-F238E27FC236}">
                  <a16:creationId xmlns:a16="http://schemas.microsoft.com/office/drawing/2014/main" id="{E8FA6717-B2C3-C365-8948-9A1470B3CFAB}"/>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6;p42">
              <a:extLst>
                <a:ext uri="{FF2B5EF4-FFF2-40B4-BE49-F238E27FC236}">
                  <a16:creationId xmlns:a16="http://schemas.microsoft.com/office/drawing/2014/main" id="{790E9B0C-6C44-6FF0-53B3-C52522BE354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7;p42">
              <a:extLst>
                <a:ext uri="{FF2B5EF4-FFF2-40B4-BE49-F238E27FC236}">
                  <a16:creationId xmlns:a16="http://schemas.microsoft.com/office/drawing/2014/main" id="{08D42557-C537-FBBC-5848-9D430E934285}"/>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8;p42">
              <a:extLst>
                <a:ext uri="{FF2B5EF4-FFF2-40B4-BE49-F238E27FC236}">
                  <a16:creationId xmlns:a16="http://schemas.microsoft.com/office/drawing/2014/main" id="{43C423F3-DF75-7C43-6CF0-F5D760E985F0}"/>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9;p42">
              <a:extLst>
                <a:ext uri="{FF2B5EF4-FFF2-40B4-BE49-F238E27FC236}">
                  <a16:creationId xmlns:a16="http://schemas.microsoft.com/office/drawing/2014/main" id="{FC65FBF6-76DD-1E38-AB8F-2984853D8E5A}"/>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80;p42">
              <a:extLst>
                <a:ext uri="{FF2B5EF4-FFF2-40B4-BE49-F238E27FC236}">
                  <a16:creationId xmlns:a16="http://schemas.microsoft.com/office/drawing/2014/main" id="{D1CFDD1E-ED32-4D7A-4550-B0BCADB29F62}"/>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81;p42">
              <a:extLst>
                <a:ext uri="{FF2B5EF4-FFF2-40B4-BE49-F238E27FC236}">
                  <a16:creationId xmlns:a16="http://schemas.microsoft.com/office/drawing/2014/main" id="{C022EDE0-3AD0-1486-5E0C-4E406C36CCE1}"/>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82;p42">
              <a:extLst>
                <a:ext uri="{FF2B5EF4-FFF2-40B4-BE49-F238E27FC236}">
                  <a16:creationId xmlns:a16="http://schemas.microsoft.com/office/drawing/2014/main" id="{564BBD37-7DD0-2B44-7302-1588969C7744}"/>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83;p42">
              <a:extLst>
                <a:ext uri="{FF2B5EF4-FFF2-40B4-BE49-F238E27FC236}">
                  <a16:creationId xmlns:a16="http://schemas.microsoft.com/office/drawing/2014/main" id="{E9FABA03-1F2A-C72A-F4C4-A18EBF8D049D}"/>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4;p42">
              <a:extLst>
                <a:ext uri="{FF2B5EF4-FFF2-40B4-BE49-F238E27FC236}">
                  <a16:creationId xmlns:a16="http://schemas.microsoft.com/office/drawing/2014/main" id="{BAC5DAFB-815D-EEAE-C06D-9BD28FEA0F6A}"/>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5;p42">
              <a:extLst>
                <a:ext uri="{FF2B5EF4-FFF2-40B4-BE49-F238E27FC236}">
                  <a16:creationId xmlns:a16="http://schemas.microsoft.com/office/drawing/2014/main" id="{5C90F935-1DD6-D300-A7E7-7EBC9BAF7B3C}"/>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6;p42">
              <a:extLst>
                <a:ext uri="{FF2B5EF4-FFF2-40B4-BE49-F238E27FC236}">
                  <a16:creationId xmlns:a16="http://schemas.microsoft.com/office/drawing/2014/main" id="{E40C1D09-AD94-4F4B-BC93-7CCA7550A303}"/>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7;p42">
              <a:extLst>
                <a:ext uri="{FF2B5EF4-FFF2-40B4-BE49-F238E27FC236}">
                  <a16:creationId xmlns:a16="http://schemas.microsoft.com/office/drawing/2014/main" id="{E05C03D8-EB92-B9A0-4585-5E1F6D2BE4BF}"/>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8;p42">
              <a:extLst>
                <a:ext uri="{FF2B5EF4-FFF2-40B4-BE49-F238E27FC236}">
                  <a16:creationId xmlns:a16="http://schemas.microsoft.com/office/drawing/2014/main" id="{078D064A-B88E-8DB4-E9A3-CFFBE0394E92}"/>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9;p42">
              <a:extLst>
                <a:ext uri="{FF2B5EF4-FFF2-40B4-BE49-F238E27FC236}">
                  <a16:creationId xmlns:a16="http://schemas.microsoft.com/office/drawing/2014/main" id="{B3485325-F91D-C00A-0AF8-111353BF9500}"/>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90;p42">
              <a:extLst>
                <a:ext uri="{FF2B5EF4-FFF2-40B4-BE49-F238E27FC236}">
                  <a16:creationId xmlns:a16="http://schemas.microsoft.com/office/drawing/2014/main" id="{221BFD93-E50B-6B64-8A52-6F40E0FE8804}"/>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91;p42">
              <a:extLst>
                <a:ext uri="{FF2B5EF4-FFF2-40B4-BE49-F238E27FC236}">
                  <a16:creationId xmlns:a16="http://schemas.microsoft.com/office/drawing/2014/main" id="{9A3A32A5-C512-9084-452E-77AF8FD780BD}"/>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92;p42">
              <a:extLst>
                <a:ext uri="{FF2B5EF4-FFF2-40B4-BE49-F238E27FC236}">
                  <a16:creationId xmlns:a16="http://schemas.microsoft.com/office/drawing/2014/main" id="{87E64A67-7245-33A8-9491-C4DDBAF18C88}"/>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93;p42">
              <a:extLst>
                <a:ext uri="{FF2B5EF4-FFF2-40B4-BE49-F238E27FC236}">
                  <a16:creationId xmlns:a16="http://schemas.microsoft.com/office/drawing/2014/main" id="{0FCA539C-6ED9-B1D7-094A-36138CD9CD07}"/>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4;p42">
              <a:extLst>
                <a:ext uri="{FF2B5EF4-FFF2-40B4-BE49-F238E27FC236}">
                  <a16:creationId xmlns:a16="http://schemas.microsoft.com/office/drawing/2014/main" id="{C8C7DA4D-F4A4-7F29-ECFF-2815CB8F4F39}"/>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5;p42">
              <a:extLst>
                <a:ext uri="{FF2B5EF4-FFF2-40B4-BE49-F238E27FC236}">
                  <a16:creationId xmlns:a16="http://schemas.microsoft.com/office/drawing/2014/main" id="{B8C590CC-2E29-8CB0-ACAF-A9D73896E6E7}"/>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6;p42">
              <a:extLst>
                <a:ext uri="{FF2B5EF4-FFF2-40B4-BE49-F238E27FC236}">
                  <a16:creationId xmlns:a16="http://schemas.microsoft.com/office/drawing/2014/main" id="{7B28CE1C-4E2C-F32C-B0C4-88940FCF4A92}"/>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7;p42">
              <a:extLst>
                <a:ext uri="{FF2B5EF4-FFF2-40B4-BE49-F238E27FC236}">
                  <a16:creationId xmlns:a16="http://schemas.microsoft.com/office/drawing/2014/main" id="{CB6AD301-F1AF-6F69-E4AD-A2EFA2D8F3FD}"/>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8;p42">
              <a:extLst>
                <a:ext uri="{FF2B5EF4-FFF2-40B4-BE49-F238E27FC236}">
                  <a16:creationId xmlns:a16="http://schemas.microsoft.com/office/drawing/2014/main" id="{2E31198D-C5E5-4FD7-8C44-5E7344E77BCB}"/>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9;p42">
              <a:extLst>
                <a:ext uri="{FF2B5EF4-FFF2-40B4-BE49-F238E27FC236}">
                  <a16:creationId xmlns:a16="http://schemas.microsoft.com/office/drawing/2014/main" id="{9547F595-7D88-FAAC-7560-13C5E7895284}"/>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2000;p42">
              <a:extLst>
                <a:ext uri="{FF2B5EF4-FFF2-40B4-BE49-F238E27FC236}">
                  <a16:creationId xmlns:a16="http://schemas.microsoft.com/office/drawing/2014/main" id="{79CA053D-0D43-559B-7AF6-34DAEE85ACFB}"/>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2001;p42">
              <a:extLst>
                <a:ext uri="{FF2B5EF4-FFF2-40B4-BE49-F238E27FC236}">
                  <a16:creationId xmlns:a16="http://schemas.microsoft.com/office/drawing/2014/main" id="{AB463305-2BE2-37D4-E31C-3B6609265A24}"/>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2002;p42">
              <a:extLst>
                <a:ext uri="{FF2B5EF4-FFF2-40B4-BE49-F238E27FC236}">
                  <a16:creationId xmlns:a16="http://schemas.microsoft.com/office/drawing/2014/main" id="{0E51E298-E111-AA85-C687-B8F4E08C737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2003;p42">
              <a:extLst>
                <a:ext uri="{FF2B5EF4-FFF2-40B4-BE49-F238E27FC236}">
                  <a16:creationId xmlns:a16="http://schemas.microsoft.com/office/drawing/2014/main" id="{0E56CD0A-18B4-14FB-A2A2-1954D17C32BB}"/>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4;p42">
              <a:extLst>
                <a:ext uri="{FF2B5EF4-FFF2-40B4-BE49-F238E27FC236}">
                  <a16:creationId xmlns:a16="http://schemas.microsoft.com/office/drawing/2014/main" id="{DBFB60BB-1A39-FE28-E8A2-973D0A1E9F9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5;p42">
              <a:extLst>
                <a:ext uri="{FF2B5EF4-FFF2-40B4-BE49-F238E27FC236}">
                  <a16:creationId xmlns:a16="http://schemas.microsoft.com/office/drawing/2014/main" id="{8827AF87-C183-2498-6068-EF26ACEA4FDD}"/>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6;p42">
              <a:extLst>
                <a:ext uri="{FF2B5EF4-FFF2-40B4-BE49-F238E27FC236}">
                  <a16:creationId xmlns:a16="http://schemas.microsoft.com/office/drawing/2014/main" id="{A29B88DD-2D1D-A037-EC43-58EEB49DF6E2}"/>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7;p42">
              <a:extLst>
                <a:ext uri="{FF2B5EF4-FFF2-40B4-BE49-F238E27FC236}">
                  <a16:creationId xmlns:a16="http://schemas.microsoft.com/office/drawing/2014/main" id="{994A79DC-79F5-F2E8-D5BF-A9D24F1EC245}"/>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8;p42">
              <a:extLst>
                <a:ext uri="{FF2B5EF4-FFF2-40B4-BE49-F238E27FC236}">
                  <a16:creationId xmlns:a16="http://schemas.microsoft.com/office/drawing/2014/main" id="{C96099D3-DCFF-41F7-BD41-649D1674D765}"/>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9;p42">
              <a:extLst>
                <a:ext uri="{FF2B5EF4-FFF2-40B4-BE49-F238E27FC236}">
                  <a16:creationId xmlns:a16="http://schemas.microsoft.com/office/drawing/2014/main" id="{1245D4E1-1CF7-1A1B-A043-B45A61DFAFEC}"/>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10;p42">
              <a:extLst>
                <a:ext uri="{FF2B5EF4-FFF2-40B4-BE49-F238E27FC236}">
                  <a16:creationId xmlns:a16="http://schemas.microsoft.com/office/drawing/2014/main" id="{31DD03FF-FD86-CEFC-10A0-54C63A56B2B6}"/>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11;p42">
              <a:extLst>
                <a:ext uri="{FF2B5EF4-FFF2-40B4-BE49-F238E27FC236}">
                  <a16:creationId xmlns:a16="http://schemas.microsoft.com/office/drawing/2014/main" id="{E3230634-9728-664A-9415-5A18103EE4C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12;p42">
              <a:extLst>
                <a:ext uri="{FF2B5EF4-FFF2-40B4-BE49-F238E27FC236}">
                  <a16:creationId xmlns:a16="http://schemas.microsoft.com/office/drawing/2014/main" id="{8DE3DB04-87D2-C45D-1FD5-1976D4BA95E0}"/>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13;p42">
              <a:extLst>
                <a:ext uri="{FF2B5EF4-FFF2-40B4-BE49-F238E27FC236}">
                  <a16:creationId xmlns:a16="http://schemas.microsoft.com/office/drawing/2014/main" id="{5D9982A4-4F76-8292-F519-4D7A9C723F6B}"/>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4;p42">
              <a:extLst>
                <a:ext uri="{FF2B5EF4-FFF2-40B4-BE49-F238E27FC236}">
                  <a16:creationId xmlns:a16="http://schemas.microsoft.com/office/drawing/2014/main" id="{A98444D9-B0BE-FBCD-0D28-9C65652F12B1}"/>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5;p42">
              <a:extLst>
                <a:ext uri="{FF2B5EF4-FFF2-40B4-BE49-F238E27FC236}">
                  <a16:creationId xmlns:a16="http://schemas.microsoft.com/office/drawing/2014/main" id="{C39CC958-4AB4-7989-FCA6-9D51CA49CBC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6;p42">
              <a:extLst>
                <a:ext uri="{FF2B5EF4-FFF2-40B4-BE49-F238E27FC236}">
                  <a16:creationId xmlns:a16="http://schemas.microsoft.com/office/drawing/2014/main" id="{5EC4C1E7-EF08-B668-C8EC-30C0621CBB9F}"/>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7;p42">
              <a:extLst>
                <a:ext uri="{FF2B5EF4-FFF2-40B4-BE49-F238E27FC236}">
                  <a16:creationId xmlns:a16="http://schemas.microsoft.com/office/drawing/2014/main" id="{DC3ADDC6-78CA-7488-24F6-5178BB9848BC}"/>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8;p42">
              <a:extLst>
                <a:ext uri="{FF2B5EF4-FFF2-40B4-BE49-F238E27FC236}">
                  <a16:creationId xmlns:a16="http://schemas.microsoft.com/office/drawing/2014/main" id="{8590B0C8-AFD6-3A7E-D160-8D2297068E02}"/>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9;p42">
              <a:extLst>
                <a:ext uri="{FF2B5EF4-FFF2-40B4-BE49-F238E27FC236}">
                  <a16:creationId xmlns:a16="http://schemas.microsoft.com/office/drawing/2014/main" id="{A3A20350-C62F-2753-85C3-E58931F50BF6}"/>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20;p42">
              <a:extLst>
                <a:ext uri="{FF2B5EF4-FFF2-40B4-BE49-F238E27FC236}">
                  <a16:creationId xmlns:a16="http://schemas.microsoft.com/office/drawing/2014/main" id="{B66D11A7-F0E0-3578-AF1E-E1FB6470734F}"/>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21;p42">
              <a:extLst>
                <a:ext uri="{FF2B5EF4-FFF2-40B4-BE49-F238E27FC236}">
                  <a16:creationId xmlns:a16="http://schemas.microsoft.com/office/drawing/2014/main" id="{E5B527BF-452C-8805-51BD-53A8CE2307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22;p42">
              <a:extLst>
                <a:ext uri="{FF2B5EF4-FFF2-40B4-BE49-F238E27FC236}">
                  <a16:creationId xmlns:a16="http://schemas.microsoft.com/office/drawing/2014/main" id="{D4014249-1817-30BB-AC13-A22C0D794114}"/>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23;p42">
              <a:extLst>
                <a:ext uri="{FF2B5EF4-FFF2-40B4-BE49-F238E27FC236}">
                  <a16:creationId xmlns:a16="http://schemas.microsoft.com/office/drawing/2014/main" id="{301DE3B3-4370-EB64-08FE-BB60FE9F3A40}"/>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4;p42">
              <a:extLst>
                <a:ext uri="{FF2B5EF4-FFF2-40B4-BE49-F238E27FC236}">
                  <a16:creationId xmlns:a16="http://schemas.microsoft.com/office/drawing/2014/main" id="{5EEEFB90-8D9F-E6C9-6461-9CA78ABF702D}"/>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5;p42">
              <a:extLst>
                <a:ext uri="{FF2B5EF4-FFF2-40B4-BE49-F238E27FC236}">
                  <a16:creationId xmlns:a16="http://schemas.microsoft.com/office/drawing/2014/main" id="{8DF9B943-B21F-D2C3-44B7-9617BB86512B}"/>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6;p42">
              <a:extLst>
                <a:ext uri="{FF2B5EF4-FFF2-40B4-BE49-F238E27FC236}">
                  <a16:creationId xmlns:a16="http://schemas.microsoft.com/office/drawing/2014/main" id="{E9512B50-B6FE-B909-5771-B54A518AEA0E}"/>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7;p42">
              <a:extLst>
                <a:ext uri="{FF2B5EF4-FFF2-40B4-BE49-F238E27FC236}">
                  <a16:creationId xmlns:a16="http://schemas.microsoft.com/office/drawing/2014/main" id="{74F5CA8E-5DCB-C10D-2D64-01D2490A05E5}"/>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8;p42">
              <a:extLst>
                <a:ext uri="{FF2B5EF4-FFF2-40B4-BE49-F238E27FC236}">
                  <a16:creationId xmlns:a16="http://schemas.microsoft.com/office/drawing/2014/main" id="{DFE8EC8A-270F-D9D6-AC46-C514686E634D}"/>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9;p42">
              <a:extLst>
                <a:ext uri="{FF2B5EF4-FFF2-40B4-BE49-F238E27FC236}">
                  <a16:creationId xmlns:a16="http://schemas.microsoft.com/office/drawing/2014/main" id="{87E7E6AC-8D08-2022-5858-41CD643546E0}"/>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69" name="object 4">
            <a:extLst>
              <a:ext uri="{FF2B5EF4-FFF2-40B4-BE49-F238E27FC236}">
                <a16:creationId xmlns:a16="http://schemas.microsoft.com/office/drawing/2014/main" id="{A32314EC-0341-0CFD-BB7E-7C81404923F7}"/>
              </a:ext>
            </a:extLst>
          </p:cNvPr>
          <p:cNvPicPr/>
          <p:nvPr/>
        </p:nvPicPr>
        <p:blipFill>
          <a:blip r:embed="rId3" cstate="print"/>
          <a:stretch>
            <a:fillRect/>
          </a:stretch>
        </p:blipFill>
        <p:spPr>
          <a:xfrm>
            <a:off x="11282856" y="5947332"/>
            <a:ext cx="778417" cy="315797"/>
          </a:xfrm>
          <a:prstGeom prst="rect">
            <a:avLst/>
          </a:prstGeom>
        </p:spPr>
      </p:pic>
      <p:sp>
        <p:nvSpPr>
          <p:cNvPr id="70" name="object 5">
            <a:extLst>
              <a:ext uri="{FF2B5EF4-FFF2-40B4-BE49-F238E27FC236}">
                <a16:creationId xmlns:a16="http://schemas.microsoft.com/office/drawing/2014/main" id="{FD4D9DC5-A912-A8CA-E15B-073BB93832A4}"/>
              </a:ext>
            </a:extLst>
          </p:cNvPr>
          <p:cNvSpPr txBox="1">
            <a:spLocks/>
          </p:cNvSpPr>
          <p:nvPr/>
        </p:nvSpPr>
        <p:spPr>
          <a:xfrm>
            <a:off x="3362960" y="559374"/>
            <a:ext cx="5466080"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Antecedentes</a:t>
            </a:r>
            <a:endParaRPr lang="es-MX" sz="4100" b="1" dirty="0"/>
          </a:p>
        </p:txBody>
      </p:sp>
      <p:sp>
        <p:nvSpPr>
          <p:cNvPr id="72" name="object 7">
            <a:extLst>
              <a:ext uri="{FF2B5EF4-FFF2-40B4-BE49-F238E27FC236}">
                <a16:creationId xmlns:a16="http://schemas.microsoft.com/office/drawing/2014/main" id="{7858F00F-BC11-72F9-F091-A68FA927DDEC}"/>
              </a:ext>
            </a:extLst>
          </p:cNvPr>
          <p:cNvSpPr txBox="1"/>
          <p:nvPr/>
        </p:nvSpPr>
        <p:spPr>
          <a:xfrm>
            <a:off x="387928" y="1515391"/>
            <a:ext cx="9436100" cy="2152962"/>
          </a:xfrm>
          <a:prstGeom prst="rect">
            <a:avLst/>
          </a:prstGeom>
        </p:spPr>
        <p:txBody>
          <a:bodyPr vert="horz" wrap="square" lIns="0" tIns="12065" rIns="0" bIns="0" rtlCol="0">
            <a:spAutoFit/>
          </a:bodyPr>
          <a:lstStyle/>
          <a:p>
            <a:pPr marL="12700" marR="5080" algn="just">
              <a:lnSpc>
                <a:spcPct val="111100"/>
              </a:lnSpc>
              <a:spcBef>
                <a:spcPts val="95"/>
              </a:spcBef>
            </a:pPr>
            <a:r>
              <a:rPr spc="10" dirty="0">
                <a:solidFill>
                  <a:srgbClr val="000437"/>
                </a:solidFill>
                <a:latin typeface="Arial MT"/>
                <a:cs typeface="Arial MT"/>
              </a:rPr>
              <a:t>El</a:t>
            </a:r>
            <a:r>
              <a:rPr spc="15" dirty="0">
                <a:solidFill>
                  <a:srgbClr val="000437"/>
                </a:solidFill>
                <a:latin typeface="Arial MT"/>
                <a:cs typeface="Arial MT"/>
              </a:rPr>
              <a:t> </a:t>
            </a:r>
            <a:r>
              <a:rPr spc="10" dirty="0">
                <a:solidFill>
                  <a:srgbClr val="000437"/>
                </a:solidFill>
                <a:latin typeface="Arial MT"/>
                <a:cs typeface="Arial MT"/>
              </a:rPr>
              <a:t>Grupo</a:t>
            </a:r>
            <a:r>
              <a:rPr spc="15" dirty="0">
                <a:solidFill>
                  <a:srgbClr val="000437"/>
                </a:solidFill>
                <a:latin typeface="Arial MT"/>
                <a:cs typeface="Arial MT"/>
              </a:rPr>
              <a:t> </a:t>
            </a:r>
            <a:r>
              <a:rPr spc="5" dirty="0">
                <a:solidFill>
                  <a:srgbClr val="000437"/>
                </a:solidFill>
                <a:latin typeface="Arial MT"/>
                <a:cs typeface="Arial MT"/>
              </a:rPr>
              <a:t>Estrella</a:t>
            </a:r>
            <a:r>
              <a:rPr spc="10" dirty="0">
                <a:solidFill>
                  <a:srgbClr val="000437"/>
                </a:solidFill>
                <a:latin typeface="Arial MT"/>
                <a:cs typeface="Arial MT"/>
              </a:rPr>
              <a:t> </a:t>
            </a:r>
            <a:r>
              <a:rPr spc="5" dirty="0">
                <a:solidFill>
                  <a:srgbClr val="000437"/>
                </a:solidFill>
                <a:latin typeface="Arial MT"/>
                <a:cs typeface="Arial MT"/>
              </a:rPr>
              <a:t>Roja</a:t>
            </a:r>
            <a:r>
              <a:rPr spc="10" dirty="0">
                <a:solidFill>
                  <a:srgbClr val="000437"/>
                </a:solidFill>
                <a:latin typeface="Arial MT"/>
                <a:cs typeface="Arial MT"/>
              </a:rPr>
              <a:t> </a:t>
            </a:r>
            <a:r>
              <a:rPr lang="es-MX" spc="10" dirty="0">
                <a:solidFill>
                  <a:srgbClr val="000437"/>
                </a:solidFill>
                <a:latin typeface="Arial MT"/>
                <a:cs typeface="Arial MT"/>
              </a:rPr>
              <a:t>actualmente cuenta con un servidor SOA CS para la Integración entre sus sistemas legados y Oracle Aplicación Cloud. Se cuenta con lo ultima versión de SOAC 12c la cual es la ultima versión lanzada para este producto por Oracle y dejara de tener soporte en Diciembre del 2027.</a:t>
            </a:r>
          </a:p>
          <a:p>
            <a:pPr marL="12700" marR="5080" algn="just">
              <a:lnSpc>
                <a:spcPct val="111100"/>
              </a:lnSpc>
              <a:spcBef>
                <a:spcPts val="95"/>
              </a:spcBef>
            </a:pPr>
            <a:r>
              <a:rPr lang="es-MX" spc="10" dirty="0">
                <a:solidFill>
                  <a:srgbClr val="000437"/>
                </a:solidFill>
                <a:latin typeface="Arial MT"/>
                <a:cs typeface="Arial MT"/>
              </a:rPr>
              <a:t>Existe el riesgo que con forme pase el tiempo se pierda compatibilidad con los sistemas legados ya que estos mismos se van actualizando generando nuevos protocolos de integración para sus sistemas.</a:t>
            </a:r>
          </a:p>
        </p:txBody>
      </p:sp>
      <p:pic>
        <p:nvPicPr>
          <p:cNvPr id="74" name="Imagen 73">
            <a:extLst>
              <a:ext uri="{FF2B5EF4-FFF2-40B4-BE49-F238E27FC236}">
                <a16:creationId xmlns:a16="http://schemas.microsoft.com/office/drawing/2014/main" id="{18565230-7A90-0B71-CFF2-344B61603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28" y="3956335"/>
            <a:ext cx="9104253" cy="1907184"/>
          </a:xfrm>
          <a:prstGeom prst="rect">
            <a:avLst/>
          </a:prstGeom>
        </p:spPr>
      </p:pic>
    </p:spTree>
    <p:extLst>
      <p:ext uri="{BB962C8B-B14F-4D97-AF65-F5344CB8AC3E}">
        <p14:creationId xmlns:p14="http://schemas.microsoft.com/office/powerpoint/2010/main" val="231495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grpSp>
        <p:nvGrpSpPr>
          <p:cNvPr id="3" name="Google Shape;1965;p42">
            <a:extLst>
              <a:ext uri="{FF2B5EF4-FFF2-40B4-BE49-F238E27FC236}">
                <a16:creationId xmlns:a16="http://schemas.microsoft.com/office/drawing/2014/main" id="{AC4F08C7-FF4F-7AC5-3E9D-4E0AE1D5517B}"/>
              </a:ext>
            </a:extLst>
          </p:cNvPr>
          <p:cNvGrpSpPr/>
          <p:nvPr/>
        </p:nvGrpSpPr>
        <p:grpSpPr>
          <a:xfrm>
            <a:off x="9850616" y="2677160"/>
            <a:ext cx="2241719" cy="3653812"/>
            <a:chOff x="6542433" y="1193579"/>
            <a:chExt cx="2186002" cy="3482874"/>
          </a:xfrm>
        </p:grpSpPr>
        <p:sp>
          <p:nvSpPr>
            <p:cNvPr id="5" name="Google Shape;1966;p42">
              <a:extLst>
                <a:ext uri="{FF2B5EF4-FFF2-40B4-BE49-F238E27FC236}">
                  <a16:creationId xmlns:a16="http://schemas.microsoft.com/office/drawing/2014/main" id="{D54EE53E-A508-086E-2885-E3007FC44B96}"/>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 name="Google Shape;1967;p42">
              <a:extLst>
                <a:ext uri="{FF2B5EF4-FFF2-40B4-BE49-F238E27FC236}">
                  <a16:creationId xmlns:a16="http://schemas.microsoft.com/office/drawing/2014/main" id="{390B1936-731C-61A7-2726-24FA8482A691}"/>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Google Shape;1968;p42">
              <a:extLst>
                <a:ext uri="{FF2B5EF4-FFF2-40B4-BE49-F238E27FC236}">
                  <a16:creationId xmlns:a16="http://schemas.microsoft.com/office/drawing/2014/main" id="{32FEFBC3-F033-E261-7E36-EFD5F03355E8}"/>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Google Shape;1969;p42">
              <a:extLst>
                <a:ext uri="{FF2B5EF4-FFF2-40B4-BE49-F238E27FC236}">
                  <a16:creationId xmlns:a16="http://schemas.microsoft.com/office/drawing/2014/main" id="{8C94B9D7-F827-0535-69D3-085619398193}"/>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Google Shape;1970;p42">
              <a:extLst>
                <a:ext uri="{FF2B5EF4-FFF2-40B4-BE49-F238E27FC236}">
                  <a16:creationId xmlns:a16="http://schemas.microsoft.com/office/drawing/2014/main" id="{E886F208-6316-74B6-265F-FC96DE630B86}"/>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71;p42">
              <a:extLst>
                <a:ext uri="{FF2B5EF4-FFF2-40B4-BE49-F238E27FC236}">
                  <a16:creationId xmlns:a16="http://schemas.microsoft.com/office/drawing/2014/main" id="{FA1AAF45-6F49-32AC-EB12-7A80671105BB}"/>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72;p42">
              <a:extLst>
                <a:ext uri="{FF2B5EF4-FFF2-40B4-BE49-F238E27FC236}">
                  <a16:creationId xmlns:a16="http://schemas.microsoft.com/office/drawing/2014/main" id="{298FC01A-626B-A367-20E1-A9B700379DF2}"/>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73;p42">
              <a:extLst>
                <a:ext uri="{FF2B5EF4-FFF2-40B4-BE49-F238E27FC236}">
                  <a16:creationId xmlns:a16="http://schemas.microsoft.com/office/drawing/2014/main" id="{98DD4633-9957-3F73-AE96-90A352883B55}"/>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4;p42">
              <a:extLst>
                <a:ext uri="{FF2B5EF4-FFF2-40B4-BE49-F238E27FC236}">
                  <a16:creationId xmlns:a16="http://schemas.microsoft.com/office/drawing/2014/main" id="{178429C7-F410-A10E-25EE-C617E597BD10}"/>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5;p42">
              <a:extLst>
                <a:ext uri="{FF2B5EF4-FFF2-40B4-BE49-F238E27FC236}">
                  <a16:creationId xmlns:a16="http://schemas.microsoft.com/office/drawing/2014/main" id="{EF4A53BF-2D8D-25BC-E701-D144557357FC}"/>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6;p42">
              <a:extLst>
                <a:ext uri="{FF2B5EF4-FFF2-40B4-BE49-F238E27FC236}">
                  <a16:creationId xmlns:a16="http://schemas.microsoft.com/office/drawing/2014/main" id="{6C0D4D32-A4DA-3027-C6C3-E8FD1007C74C}"/>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7;p42">
              <a:extLst>
                <a:ext uri="{FF2B5EF4-FFF2-40B4-BE49-F238E27FC236}">
                  <a16:creationId xmlns:a16="http://schemas.microsoft.com/office/drawing/2014/main" id="{C9BD516F-DEAB-4AE7-AAF0-1B390D0DE408}"/>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8;p42">
              <a:extLst>
                <a:ext uri="{FF2B5EF4-FFF2-40B4-BE49-F238E27FC236}">
                  <a16:creationId xmlns:a16="http://schemas.microsoft.com/office/drawing/2014/main" id="{16FE7845-2262-E14F-17DF-B25A02F09772}"/>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9;p42">
              <a:extLst>
                <a:ext uri="{FF2B5EF4-FFF2-40B4-BE49-F238E27FC236}">
                  <a16:creationId xmlns:a16="http://schemas.microsoft.com/office/drawing/2014/main" id="{ADF11F0F-17C8-E5C8-7CA2-77034A1CA8D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80;p42">
              <a:extLst>
                <a:ext uri="{FF2B5EF4-FFF2-40B4-BE49-F238E27FC236}">
                  <a16:creationId xmlns:a16="http://schemas.microsoft.com/office/drawing/2014/main" id="{80422D40-9822-C4C9-BEBB-ED5EA2B2EBAB}"/>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81;p42">
              <a:extLst>
                <a:ext uri="{FF2B5EF4-FFF2-40B4-BE49-F238E27FC236}">
                  <a16:creationId xmlns:a16="http://schemas.microsoft.com/office/drawing/2014/main" id="{C00D81A9-5929-2367-29AA-3A4375A1A6DD}"/>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82;p42">
              <a:extLst>
                <a:ext uri="{FF2B5EF4-FFF2-40B4-BE49-F238E27FC236}">
                  <a16:creationId xmlns:a16="http://schemas.microsoft.com/office/drawing/2014/main" id="{7136C8FB-74BB-85FA-8AB3-66C2E938F6D9}"/>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83;p42">
              <a:extLst>
                <a:ext uri="{FF2B5EF4-FFF2-40B4-BE49-F238E27FC236}">
                  <a16:creationId xmlns:a16="http://schemas.microsoft.com/office/drawing/2014/main" id="{E452E285-F1AD-0B9A-2DE3-812B2ECD65A3}"/>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4;p42">
              <a:extLst>
                <a:ext uri="{FF2B5EF4-FFF2-40B4-BE49-F238E27FC236}">
                  <a16:creationId xmlns:a16="http://schemas.microsoft.com/office/drawing/2014/main" id="{2627588C-AAE1-0B48-1ED0-B060AB73EE7F}"/>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5;p42">
              <a:extLst>
                <a:ext uri="{FF2B5EF4-FFF2-40B4-BE49-F238E27FC236}">
                  <a16:creationId xmlns:a16="http://schemas.microsoft.com/office/drawing/2014/main" id="{53E151CF-3BEE-32B7-DA89-FC051E2D2F84}"/>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6;p42">
              <a:extLst>
                <a:ext uri="{FF2B5EF4-FFF2-40B4-BE49-F238E27FC236}">
                  <a16:creationId xmlns:a16="http://schemas.microsoft.com/office/drawing/2014/main" id="{F7994C4D-29FA-94F5-0B33-41E856152A34}"/>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7;p42">
              <a:extLst>
                <a:ext uri="{FF2B5EF4-FFF2-40B4-BE49-F238E27FC236}">
                  <a16:creationId xmlns:a16="http://schemas.microsoft.com/office/drawing/2014/main" id="{C04185FF-7FCA-CF38-92CD-A075762C71D0}"/>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8;p42">
              <a:extLst>
                <a:ext uri="{FF2B5EF4-FFF2-40B4-BE49-F238E27FC236}">
                  <a16:creationId xmlns:a16="http://schemas.microsoft.com/office/drawing/2014/main" id="{264611FA-0692-102C-6DEB-FBE3302121AB}"/>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9;p42">
              <a:extLst>
                <a:ext uri="{FF2B5EF4-FFF2-40B4-BE49-F238E27FC236}">
                  <a16:creationId xmlns:a16="http://schemas.microsoft.com/office/drawing/2014/main" id="{BC26F202-D614-2304-A3E9-D038FB1229FD}"/>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90;p42">
              <a:extLst>
                <a:ext uri="{FF2B5EF4-FFF2-40B4-BE49-F238E27FC236}">
                  <a16:creationId xmlns:a16="http://schemas.microsoft.com/office/drawing/2014/main" id="{195938A4-588C-335A-9A85-3ADE89F78CAC}"/>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91;p42">
              <a:extLst>
                <a:ext uri="{FF2B5EF4-FFF2-40B4-BE49-F238E27FC236}">
                  <a16:creationId xmlns:a16="http://schemas.microsoft.com/office/drawing/2014/main" id="{5F4D3B20-CED1-E9D9-65C7-BF036C0D6476}"/>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92;p42">
              <a:extLst>
                <a:ext uri="{FF2B5EF4-FFF2-40B4-BE49-F238E27FC236}">
                  <a16:creationId xmlns:a16="http://schemas.microsoft.com/office/drawing/2014/main" id="{B90ECFA6-2C70-8EEE-EC72-B877CE5E7D1F}"/>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93;p42">
              <a:extLst>
                <a:ext uri="{FF2B5EF4-FFF2-40B4-BE49-F238E27FC236}">
                  <a16:creationId xmlns:a16="http://schemas.microsoft.com/office/drawing/2014/main" id="{72611E59-F4A0-8DB1-1F95-F130FDDFB472}"/>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4;p42">
              <a:extLst>
                <a:ext uri="{FF2B5EF4-FFF2-40B4-BE49-F238E27FC236}">
                  <a16:creationId xmlns:a16="http://schemas.microsoft.com/office/drawing/2014/main" id="{C58BEF9E-EF35-5294-F8C2-434912F34BE7}"/>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5;p42">
              <a:extLst>
                <a:ext uri="{FF2B5EF4-FFF2-40B4-BE49-F238E27FC236}">
                  <a16:creationId xmlns:a16="http://schemas.microsoft.com/office/drawing/2014/main" id="{99DE8614-1440-D9F1-51FF-22CA481DD798}"/>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6;p42">
              <a:extLst>
                <a:ext uri="{FF2B5EF4-FFF2-40B4-BE49-F238E27FC236}">
                  <a16:creationId xmlns:a16="http://schemas.microsoft.com/office/drawing/2014/main" id="{8155A9CC-D876-D177-5687-A5837655ED26}"/>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7;p42">
              <a:extLst>
                <a:ext uri="{FF2B5EF4-FFF2-40B4-BE49-F238E27FC236}">
                  <a16:creationId xmlns:a16="http://schemas.microsoft.com/office/drawing/2014/main" id="{48231777-952D-E26D-04AC-DD2E9FB3F7EB}"/>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8;p42">
              <a:extLst>
                <a:ext uri="{FF2B5EF4-FFF2-40B4-BE49-F238E27FC236}">
                  <a16:creationId xmlns:a16="http://schemas.microsoft.com/office/drawing/2014/main" id="{B52008CB-1A3C-37FB-CEA9-C766235489CF}"/>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9;p42">
              <a:extLst>
                <a:ext uri="{FF2B5EF4-FFF2-40B4-BE49-F238E27FC236}">
                  <a16:creationId xmlns:a16="http://schemas.microsoft.com/office/drawing/2014/main" id="{D2535BCE-A03F-0FE5-CC44-E06921E147CF}"/>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2000;p42">
              <a:extLst>
                <a:ext uri="{FF2B5EF4-FFF2-40B4-BE49-F238E27FC236}">
                  <a16:creationId xmlns:a16="http://schemas.microsoft.com/office/drawing/2014/main" id="{04D09495-A1E6-1585-FB8D-15E995A1EEA9}"/>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2001;p42">
              <a:extLst>
                <a:ext uri="{FF2B5EF4-FFF2-40B4-BE49-F238E27FC236}">
                  <a16:creationId xmlns:a16="http://schemas.microsoft.com/office/drawing/2014/main" id="{502CA1D5-A859-28F0-A87E-BBCBC4075EF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2002;p42">
              <a:extLst>
                <a:ext uri="{FF2B5EF4-FFF2-40B4-BE49-F238E27FC236}">
                  <a16:creationId xmlns:a16="http://schemas.microsoft.com/office/drawing/2014/main" id="{3BFB52C2-7504-A29A-0341-63D645240549}"/>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2003;p42">
              <a:extLst>
                <a:ext uri="{FF2B5EF4-FFF2-40B4-BE49-F238E27FC236}">
                  <a16:creationId xmlns:a16="http://schemas.microsoft.com/office/drawing/2014/main" id="{C5B1264A-19C8-B106-5564-97BE22B1D9EE}"/>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4;p42">
              <a:extLst>
                <a:ext uri="{FF2B5EF4-FFF2-40B4-BE49-F238E27FC236}">
                  <a16:creationId xmlns:a16="http://schemas.microsoft.com/office/drawing/2014/main" id="{BE1C0BFE-3D86-45AA-7F0F-B1A5F0D98FF5}"/>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5;p42">
              <a:extLst>
                <a:ext uri="{FF2B5EF4-FFF2-40B4-BE49-F238E27FC236}">
                  <a16:creationId xmlns:a16="http://schemas.microsoft.com/office/drawing/2014/main" id="{724CE6F1-B025-9830-7814-B54834ADF493}"/>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6;p42">
              <a:extLst>
                <a:ext uri="{FF2B5EF4-FFF2-40B4-BE49-F238E27FC236}">
                  <a16:creationId xmlns:a16="http://schemas.microsoft.com/office/drawing/2014/main" id="{B9E5F8C4-04F5-E5A4-F651-E69B1DC0995C}"/>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7;p42">
              <a:extLst>
                <a:ext uri="{FF2B5EF4-FFF2-40B4-BE49-F238E27FC236}">
                  <a16:creationId xmlns:a16="http://schemas.microsoft.com/office/drawing/2014/main" id="{A2CD88D1-6E7B-B53E-E3C7-F1FFE83D6924}"/>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8;p42">
              <a:extLst>
                <a:ext uri="{FF2B5EF4-FFF2-40B4-BE49-F238E27FC236}">
                  <a16:creationId xmlns:a16="http://schemas.microsoft.com/office/drawing/2014/main" id="{5EA43531-1A7E-A89C-50E2-B3DAED3546F7}"/>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9;p42">
              <a:extLst>
                <a:ext uri="{FF2B5EF4-FFF2-40B4-BE49-F238E27FC236}">
                  <a16:creationId xmlns:a16="http://schemas.microsoft.com/office/drawing/2014/main" id="{6E1DB431-1D26-05A9-E6A1-FDBAF79EC015}"/>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10;p42">
              <a:extLst>
                <a:ext uri="{FF2B5EF4-FFF2-40B4-BE49-F238E27FC236}">
                  <a16:creationId xmlns:a16="http://schemas.microsoft.com/office/drawing/2014/main" id="{60AFBB26-8AE4-48D1-04D7-A85CEB66C5D6}"/>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11;p42">
              <a:extLst>
                <a:ext uri="{FF2B5EF4-FFF2-40B4-BE49-F238E27FC236}">
                  <a16:creationId xmlns:a16="http://schemas.microsoft.com/office/drawing/2014/main" id="{584E1299-A295-50D5-6879-C52458CC5EF2}"/>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12;p42">
              <a:extLst>
                <a:ext uri="{FF2B5EF4-FFF2-40B4-BE49-F238E27FC236}">
                  <a16:creationId xmlns:a16="http://schemas.microsoft.com/office/drawing/2014/main" id="{E8E7F019-6CFB-771F-E4E4-E81132581E60}"/>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13;p42">
              <a:extLst>
                <a:ext uri="{FF2B5EF4-FFF2-40B4-BE49-F238E27FC236}">
                  <a16:creationId xmlns:a16="http://schemas.microsoft.com/office/drawing/2014/main" id="{FAE202C6-B2A0-8899-2F1E-0B4831FBDAC6}"/>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4;p42">
              <a:extLst>
                <a:ext uri="{FF2B5EF4-FFF2-40B4-BE49-F238E27FC236}">
                  <a16:creationId xmlns:a16="http://schemas.microsoft.com/office/drawing/2014/main" id="{3369BA9D-3793-F48F-1F95-6ED109B10240}"/>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5;p42">
              <a:extLst>
                <a:ext uri="{FF2B5EF4-FFF2-40B4-BE49-F238E27FC236}">
                  <a16:creationId xmlns:a16="http://schemas.microsoft.com/office/drawing/2014/main" id="{6194720C-6ED1-0D59-1AF5-AC534706C0C2}"/>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6;p42">
              <a:extLst>
                <a:ext uri="{FF2B5EF4-FFF2-40B4-BE49-F238E27FC236}">
                  <a16:creationId xmlns:a16="http://schemas.microsoft.com/office/drawing/2014/main" id="{36F20118-CF6D-E115-2759-6D37EBDC077D}"/>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7;p42">
              <a:extLst>
                <a:ext uri="{FF2B5EF4-FFF2-40B4-BE49-F238E27FC236}">
                  <a16:creationId xmlns:a16="http://schemas.microsoft.com/office/drawing/2014/main" id="{F78B88DB-AD52-96A4-ADB7-8A5D7A662996}"/>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8;p42">
              <a:extLst>
                <a:ext uri="{FF2B5EF4-FFF2-40B4-BE49-F238E27FC236}">
                  <a16:creationId xmlns:a16="http://schemas.microsoft.com/office/drawing/2014/main" id="{995AF7E0-2EC2-3D4A-19FD-E16FD8EA028F}"/>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9;p42">
              <a:extLst>
                <a:ext uri="{FF2B5EF4-FFF2-40B4-BE49-F238E27FC236}">
                  <a16:creationId xmlns:a16="http://schemas.microsoft.com/office/drawing/2014/main" id="{3D311F91-2195-43BD-E10A-DEF1A311708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20;p42">
              <a:extLst>
                <a:ext uri="{FF2B5EF4-FFF2-40B4-BE49-F238E27FC236}">
                  <a16:creationId xmlns:a16="http://schemas.microsoft.com/office/drawing/2014/main" id="{965F0C7A-7182-0022-A83E-23266613A5D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21;p42">
              <a:extLst>
                <a:ext uri="{FF2B5EF4-FFF2-40B4-BE49-F238E27FC236}">
                  <a16:creationId xmlns:a16="http://schemas.microsoft.com/office/drawing/2014/main" id="{B7A2B676-DF64-F279-5FF7-B5FD24E71E43}"/>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22;p42">
              <a:extLst>
                <a:ext uri="{FF2B5EF4-FFF2-40B4-BE49-F238E27FC236}">
                  <a16:creationId xmlns:a16="http://schemas.microsoft.com/office/drawing/2014/main" id="{B798C1AA-55F2-E562-7D50-B3B7E9BDCE36}"/>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23;p42">
              <a:extLst>
                <a:ext uri="{FF2B5EF4-FFF2-40B4-BE49-F238E27FC236}">
                  <a16:creationId xmlns:a16="http://schemas.microsoft.com/office/drawing/2014/main" id="{0B88513D-641D-5884-D0B8-C14467A0424F}"/>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4;p42">
              <a:extLst>
                <a:ext uri="{FF2B5EF4-FFF2-40B4-BE49-F238E27FC236}">
                  <a16:creationId xmlns:a16="http://schemas.microsoft.com/office/drawing/2014/main" id="{7E8F3802-B78B-687B-ECB9-9C444F9A026D}"/>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5;p42">
              <a:extLst>
                <a:ext uri="{FF2B5EF4-FFF2-40B4-BE49-F238E27FC236}">
                  <a16:creationId xmlns:a16="http://schemas.microsoft.com/office/drawing/2014/main" id="{127F2EBC-580D-96C1-2CB5-90D8963EB608}"/>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6;p42">
              <a:extLst>
                <a:ext uri="{FF2B5EF4-FFF2-40B4-BE49-F238E27FC236}">
                  <a16:creationId xmlns:a16="http://schemas.microsoft.com/office/drawing/2014/main" id="{AA8FA5E6-F3D1-53FF-394F-0495F4DC0737}"/>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7;p42">
              <a:extLst>
                <a:ext uri="{FF2B5EF4-FFF2-40B4-BE49-F238E27FC236}">
                  <a16:creationId xmlns:a16="http://schemas.microsoft.com/office/drawing/2014/main" id="{F7360456-5CCC-B5F5-7423-624E754A0526}"/>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8;p42">
              <a:extLst>
                <a:ext uri="{FF2B5EF4-FFF2-40B4-BE49-F238E27FC236}">
                  <a16:creationId xmlns:a16="http://schemas.microsoft.com/office/drawing/2014/main" id="{10D0ABD5-BF99-F001-0C9D-F23D86FA9E0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9;p42">
              <a:extLst>
                <a:ext uri="{FF2B5EF4-FFF2-40B4-BE49-F238E27FC236}">
                  <a16:creationId xmlns:a16="http://schemas.microsoft.com/office/drawing/2014/main" id="{AEC0CF23-A2B0-3EBE-0C7B-93B434403F59}"/>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69" name="object 4">
            <a:extLst>
              <a:ext uri="{FF2B5EF4-FFF2-40B4-BE49-F238E27FC236}">
                <a16:creationId xmlns:a16="http://schemas.microsoft.com/office/drawing/2014/main" id="{4EF83C06-AC86-5D14-4837-30F3A8F5806E}"/>
              </a:ext>
            </a:extLst>
          </p:cNvPr>
          <p:cNvPicPr/>
          <p:nvPr/>
        </p:nvPicPr>
        <p:blipFill>
          <a:blip r:embed="rId3" cstate="print"/>
          <a:stretch>
            <a:fillRect/>
          </a:stretch>
        </p:blipFill>
        <p:spPr>
          <a:xfrm>
            <a:off x="11282856" y="5947332"/>
            <a:ext cx="778417" cy="315797"/>
          </a:xfrm>
          <a:prstGeom prst="rect">
            <a:avLst/>
          </a:prstGeom>
        </p:spPr>
      </p:pic>
      <p:sp>
        <p:nvSpPr>
          <p:cNvPr id="70" name="object 5">
            <a:extLst>
              <a:ext uri="{FF2B5EF4-FFF2-40B4-BE49-F238E27FC236}">
                <a16:creationId xmlns:a16="http://schemas.microsoft.com/office/drawing/2014/main" id="{575243CD-A47F-7845-4DF6-42B477BF1EE3}"/>
              </a:ext>
            </a:extLst>
          </p:cNvPr>
          <p:cNvSpPr txBox="1">
            <a:spLocks/>
          </p:cNvSpPr>
          <p:nvPr/>
        </p:nvSpPr>
        <p:spPr>
          <a:xfrm>
            <a:off x="3572510" y="494460"/>
            <a:ext cx="5046980"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0" dirty="0"/>
              <a:t>Introducción</a:t>
            </a:r>
            <a:endParaRPr lang="es-MX" sz="4100" b="1" dirty="0"/>
          </a:p>
        </p:txBody>
      </p:sp>
      <p:sp>
        <p:nvSpPr>
          <p:cNvPr id="71" name="object 7">
            <a:extLst>
              <a:ext uri="{FF2B5EF4-FFF2-40B4-BE49-F238E27FC236}">
                <a16:creationId xmlns:a16="http://schemas.microsoft.com/office/drawing/2014/main" id="{F9640019-3AC9-7205-5D48-8787B4DDBCB2}"/>
              </a:ext>
            </a:extLst>
          </p:cNvPr>
          <p:cNvSpPr txBox="1"/>
          <p:nvPr/>
        </p:nvSpPr>
        <p:spPr>
          <a:xfrm>
            <a:off x="451317" y="1499908"/>
            <a:ext cx="9436100" cy="2396618"/>
          </a:xfrm>
          <a:prstGeom prst="rect">
            <a:avLst/>
          </a:prstGeom>
        </p:spPr>
        <p:txBody>
          <a:bodyPr vert="horz" wrap="square" lIns="0" tIns="12065" rIns="0" bIns="0" rtlCol="0">
            <a:spAutoFit/>
          </a:bodyPr>
          <a:lstStyle/>
          <a:p>
            <a:pPr marL="12700" marR="5080" algn="just">
              <a:lnSpc>
                <a:spcPct val="111100"/>
              </a:lnSpc>
              <a:spcBef>
                <a:spcPts val="95"/>
              </a:spcBef>
            </a:pPr>
            <a:r>
              <a:rPr spc="10" dirty="0">
                <a:solidFill>
                  <a:srgbClr val="000437"/>
                </a:solidFill>
                <a:latin typeface="Arial MT"/>
                <a:cs typeface="Arial MT"/>
              </a:rPr>
              <a:t>El </a:t>
            </a:r>
            <a:r>
              <a:rPr spc="5" dirty="0">
                <a:solidFill>
                  <a:srgbClr val="000437"/>
                </a:solidFill>
                <a:latin typeface="Arial MT"/>
                <a:cs typeface="Arial MT"/>
              </a:rPr>
              <a:t>propósito </a:t>
            </a:r>
            <a:r>
              <a:rPr spc="10" dirty="0">
                <a:solidFill>
                  <a:srgbClr val="000437"/>
                </a:solidFill>
                <a:latin typeface="Arial MT"/>
                <a:cs typeface="Arial MT"/>
              </a:rPr>
              <a:t>de esta propuesta es </a:t>
            </a:r>
            <a:r>
              <a:rPr spc="10" dirty="0" err="1">
                <a:solidFill>
                  <a:srgbClr val="000437"/>
                </a:solidFill>
                <a:latin typeface="Arial MT"/>
                <a:cs typeface="Arial MT"/>
              </a:rPr>
              <a:t>implementar</a:t>
            </a:r>
            <a:r>
              <a:rPr spc="10" dirty="0">
                <a:solidFill>
                  <a:srgbClr val="000437"/>
                </a:solidFill>
                <a:latin typeface="Arial MT"/>
                <a:cs typeface="Arial MT"/>
              </a:rPr>
              <a:t> </a:t>
            </a:r>
            <a:r>
              <a:rPr lang="es-MX" spc="10" dirty="0">
                <a:solidFill>
                  <a:srgbClr val="000437"/>
                </a:solidFill>
                <a:latin typeface="Arial MT"/>
                <a:cs typeface="Arial MT"/>
              </a:rPr>
              <a:t>la migración de SOAC a OIC</a:t>
            </a:r>
            <a:r>
              <a:rPr spc="10" dirty="0">
                <a:solidFill>
                  <a:srgbClr val="000437"/>
                </a:solidFill>
                <a:latin typeface="Arial MT"/>
                <a:cs typeface="Arial MT"/>
              </a:rPr>
              <a:t>. Esto </a:t>
            </a:r>
            <a:r>
              <a:rPr spc="15" dirty="0">
                <a:solidFill>
                  <a:srgbClr val="000437"/>
                </a:solidFill>
                <a:latin typeface="Arial MT"/>
                <a:cs typeface="Arial MT"/>
              </a:rPr>
              <a:t> </a:t>
            </a:r>
            <a:r>
              <a:rPr spc="10" dirty="0">
                <a:solidFill>
                  <a:srgbClr val="000437"/>
                </a:solidFill>
                <a:latin typeface="Arial MT"/>
                <a:cs typeface="Arial MT"/>
              </a:rPr>
              <a:t>tiene</a:t>
            </a:r>
            <a:r>
              <a:rPr spc="705" dirty="0">
                <a:solidFill>
                  <a:srgbClr val="000437"/>
                </a:solidFill>
                <a:latin typeface="Arial MT"/>
                <a:cs typeface="Arial MT"/>
              </a:rPr>
              <a:t> </a:t>
            </a:r>
            <a:r>
              <a:rPr spc="10" dirty="0">
                <a:solidFill>
                  <a:srgbClr val="000437"/>
                </a:solidFill>
                <a:latin typeface="Arial MT"/>
                <a:cs typeface="Arial MT"/>
              </a:rPr>
              <a:t>como</a:t>
            </a:r>
            <a:r>
              <a:rPr spc="705" dirty="0">
                <a:solidFill>
                  <a:srgbClr val="000437"/>
                </a:solidFill>
                <a:latin typeface="Arial MT"/>
                <a:cs typeface="Arial MT"/>
              </a:rPr>
              <a:t> </a:t>
            </a:r>
            <a:r>
              <a:rPr spc="5" dirty="0">
                <a:solidFill>
                  <a:srgbClr val="000437"/>
                </a:solidFill>
                <a:latin typeface="Arial MT"/>
                <a:cs typeface="Arial MT"/>
              </a:rPr>
              <a:t>objetivo</a:t>
            </a:r>
            <a:r>
              <a:rPr spc="10" dirty="0">
                <a:solidFill>
                  <a:srgbClr val="000437"/>
                </a:solidFill>
                <a:latin typeface="Arial MT"/>
                <a:cs typeface="Arial MT"/>
              </a:rPr>
              <a:t> optimizar</a:t>
            </a:r>
            <a:r>
              <a:rPr spc="705" dirty="0">
                <a:solidFill>
                  <a:srgbClr val="000437"/>
                </a:solidFill>
                <a:latin typeface="Arial MT"/>
                <a:cs typeface="Arial MT"/>
              </a:rPr>
              <a:t> </a:t>
            </a:r>
            <a:r>
              <a:rPr spc="10" dirty="0">
                <a:solidFill>
                  <a:srgbClr val="000437"/>
                </a:solidFill>
                <a:latin typeface="Arial MT"/>
                <a:cs typeface="Arial MT"/>
              </a:rPr>
              <a:t>y</a:t>
            </a:r>
            <a:r>
              <a:rPr spc="705" dirty="0">
                <a:solidFill>
                  <a:srgbClr val="000437"/>
                </a:solidFill>
                <a:latin typeface="Arial MT"/>
                <a:cs typeface="Arial MT"/>
              </a:rPr>
              <a:t> </a:t>
            </a:r>
            <a:r>
              <a:rPr spc="10" dirty="0">
                <a:solidFill>
                  <a:srgbClr val="000437"/>
                </a:solidFill>
                <a:latin typeface="Arial MT"/>
                <a:cs typeface="Arial MT"/>
              </a:rPr>
              <a:t>automatizar</a:t>
            </a:r>
            <a:r>
              <a:rPr spc="705" dirty="0">
                <a:solidFill>
                  <a:srgbClr val="000437"/>
                </a:solidFill>
                <a:latin typeface="Arial MT"/>
                <a:cs typeface="Arial MT"/>
              </a:rPr>
              <a:t> </a:t>
            </a:r>
            <a:r>
              <a:rPr spc="5" dirty="0">
                <a:solidFill>
                  <a:srgbClr val="000437"/>
                </a:solidFill>
                <a:latin typeface="Arial MT"/>
                <a:cs typeface="Arial MT"/>
              </a:rPr>
              <a:t>la</a:t>
            </a:r>
            <a:r>
              <a:rPr spc="10" dirty="0">
                <a:solidFill>
                  <a:srgbClr val="000437"/>
                </a:solidFill>
                <a:latin typeface="Arial MT"/>
                <a:cs typeface="Arial MT"/>
              </a:rPr>
              <a:t> gestion</a:t>
            </a:r>
            <a:r>
              <a:rPr spc="705" dirty="0">
                <a:solidFill>
                  <a:srgbClr val="000437"/>
                </a:solidFill>
                <a:latin typeface="Arial MT"/>
                <a:cs typeface="Arial MT"/>
              </a:rPr>
              <a:t> </a:t>
            </a:r>
            <a:r>
              <a:rPr lang="es-MX" spc="10" dirty="0">
                <a:solidFill>
                  <a:srgbClr val="000437"/>
                </a:solidFill>
                <a:latin typeface="Arial MT"/>
                <a:cs typeface="Arial MT"/>
              </a:rPr>
              <a:t>de las integraciones actuales y futuras   con una de las herramientas mas actuales recomendadas por Oracle</a:t>
            </a:r>
            <a:r>
              <a:rPr spc="10" dirty="0">
                <a:solidFill>
                  <a:srgbClr val="000437"/>
                </a:solidFill>
                <a:latin typeface="Arial MT"/>
                <a:cs typeface="Arial MT"/>
              </a:rPr>
              <a:t>.</a:t>
            </a:r>
            <a:endParaRPr dirty="0">
              <a:latin typeface="Arial MT"/>
              <a:cs typeface="Arial MT"/>
            </a:endParaRPr>
          </a:p>
          <a:p>
            <a:pPr marL="12700" marR="5080" algn="just">
              <a:lnSpc>
                <a:spcPct val="111100"/>
              </a:lnSpc>
              <a:spcBef>
                <a:spcPts val="1980"/>
              </a:spcBef>
            </a:pPr>
            <a:r>
              <a:rPr lang="es-MX" spc="10" dirty="0">
                <a:solidFill>
                  <a:srgbClr val="000437"/>
                </a:solidFill>
                <a:latin typeface="Arial MT"/>
                <a:cs typeface="Arial MT"/>
              </a:rPr>
              <a:t>Oracle Integración es una plataforma PaaS completamente administrada por Oracle, esto significa que las responsabilidades tales como actualizaciones, aplicación de parches, alta disponibilidad, ajuste del rendimiento, escalado ahora están disponibles de manera inmediata y administradas por Oracle</a:t>
            </a:r>
            <a:r>
              <a:rPr spc="10" dirty="0">
                <a:solidFill>
                  <a:srgbClr val="000437"/>
                </a:solidFill>
                <a:latin typeface="Arial MT"/>
                <a:cs typeface="Arial MT"/>
              </a:rPr>
              <a:t>.</a:t>
            </a:r>
            <a:endParaRPr dirty="0">
              <a:latin typeface="Arial MT"/>
              <a:cs typeface="Arial MT"/>
            </a:endParaRPr>
          </a:p>
        </p:txBody>
      </p:sp>
    </p:spTree>
    <p:extLst>
      <p:ext uri="{BB962C8B-B14F-4D97-AF65-F5344CB8AC3E}">
        <p14:creationId xmlns:p14="http://schemas.microsoft.com/office/powerpoint/2010/main" val="142533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pic>
        <p:nvPicPr>
          <p:cNvPr id="3" name="object 4">
            <a:extLst>
              <a:ext uri="{FF2B5EF4-FFF2-40B4-BE49-F238E27FC236}">
                <a16:creationId xmlns:a16="http://schemas.microsoft.com/office/drawing/2014/main" id="{3E3A6C52-12DA-4037-3263-2E7BB4A3E998}"/>
              </a:ext>
            </a:extLst>
          </p:cNvPr>
          <p:cNvPicPr/>
          <p:nvPr/>
        </p:nvPicPr>
        <p:blipFill>
          <a:blip r:embed="rId3" cstate="print"/>
          <a:stretch>
            <a:fillRect/>
          </a:stretch>
        </p:blipFill>
        <p:spPr>
          <a:xfrm>
            <a:off x="11282856" y="5947332"/>
            <a:ext cx="778417" cy="315797"/>
          </a:xfrm>
          <a:prstGeom prst="rect">
            <a:avLst/>
          </a:prstGeom>
        </p:spPr>
      </p:pic>
      <p:sp>
        <p:nvSpPr>
          <p:cNvPr id="5" name="object 5">
            <a:extLst>
              <a:ext uri="{FF2B5EF4-FFF2-40B4-BE49-F238E27FC236}">
                <a16:creationId xmlns:a16="http://schemas.microsoft.com/office/drawing/2014/main" id="{3DC2F562-7428-CAD5-F2E5-29272DBD75F7}"/>
              </a:ext>
            </a:extLst>
          </p:cNvPr>
          <p:cNvSpPr txBox="1">
            <a:spLocks/>
          </p:cNvSpPr>
          <p:nvPr/>
        </p:nvSpPr>
        <p:spPr>
          <a:xfrm>
            <a:off x="2194478" y="527218"/>
            <a:ext cx="7814309"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Solución</a:t>
            </a:r>
            <a:r>
              <a:rPr lang="es-MX" sz="4100" b="1" spc="-65" dirty="0"/>
              <a:t> </a:t>
            </a:r>
            <a:r>
              <a:rPr lang="es-MX" sz="4100" b="1" spc="15" dirty="0"/>
              <a:t>Propuesta</a:t>
            </a:r>
            <a:endParaRPr lang="es-MX" sz="4100" b="1" dirty="0"/>
          </a:p>
        </p:txBody>
      </p:sp>
      <p:sp>
        <p:nvSpPr>
          <p:cNvPr id="81" name="Flecha: a la izquierda y derecha 80">
            <a:extLst>
              <a:ext uri="{FF2B5EF4-FFF2-40B4-BE49-F238E27FC236}">
                <a16:creationId xmlns:a16="http://schemas.microsoft.com/office/drawing/2014/main" id="{C2AA05C3-5887-BAD5-186F-DD798C0F320D}"/>
              </a:ext>
            </a:extLst>
          </p:cNvPr>
          <p:cNvSpPr/>
          <p:nvPr/>
        </p:nvSpPr>
        <p:spPr>
          <a:xfrm>
            <a:off x="8097711" y="4031796"/>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82" name="Flecha: a la izquierda y derecha 81">
            <a:extLst>
              <a:ext uri="{FF2B5EF4-FFF2-40B4-BE49-F238E27FC236}">
                <a16:creationId xmlns:a16="http://schemas.microsoft.com/office/drawing/2014/main" id="{B4A5B748-F244-2818-EA2D-F5E9931064CD}"/>
              </a:ext>
            </a:extLst>
          </p:cNvPr>
          <p:cNvSpPr/>
          <p:nvPr/>
        </p:nvSpPr>
        <p:spPr>
          <a:xfrm>
            <a:off x="3631917" y="4031475"/>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pic>
        <p:nvPicPr>
          <p:cNvPr id="7" name="Imagen 6">
            <a:extLst>
              <a:ext uri="{FF2B5EF4-FFF2-40B4-BE49-F238E27FC236}">
                <a16:creationId xmlns:a16="http://schemas.microsoft.com/office/drawing/2014/main" id="{984E7601-9739-E100-DF67-EF3C9B5E398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57" y="3355415"/>
            <a:ext cx="3131639" cy="1693641"/>
          </a:xfrm>
          <a:prstGeom prst="rect">
            <a:avLst/>
          </a:prstGeom>
        </p:spPr>
      </p:pic>
      <p:sp>
        <p:nvSpPr>
          <p:cNvPr id="8" name="Flecha: a la izquierda y derecha 7">
            <a:extLst>
              <a:ext uri="{FF2B5EF4-FFF2-40B4-BE49-F238E27FC236}">
                <a16:creationId xmlns:a16="http://schemas.microsoft.com/office/drawing/2014/main" id="{65925C9A-0EFF-6FBA-F4E0-6E2A4AC55211}"/>
              </a:ext>
            </a:extLst>
          </p:cNvPr>
          <p:cNvSpPr/>
          <p:nvPr/>
        </p:nvSpPr>
        <p:spPr>
          <a:xfrm rot="5400000">
            <a:off x="5765056" y="2998702"/>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dirty="0"/>
          </a:p>
        </p:txBody>
      </p:sp>
      <p:pic>
        <p:nvPicPr>
          <p:cNvPr id="75" name="Imagen 74">
            <a:extLst>
              <a:ext uri="{FF2B5EF4-FFF2-40B4-BE49-F238E27FC236}">
                <a16:creationId xmlns:a16="http://schemas.microsoft.com/office/drawing/2014/main" id="{75371773-AA28-FD37-0F46-E632DB89F202}"/>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31310" y="1511970"/>
            <a:ext cx="3929380" cy="1314556"/>
          </a:xfrm>
          <a:prstGeom prst="rect">
            <a:avLst/>
          </a:prstGeom>
        </p:spPr>
      </p:pic>
      <p:pic>
        <p:nvPicPr>
          <p:cNvPr id="76" name="Imagen 75">
            <a:extLst>
              <a:ext uri="{FF2B5EF4-FFF2-40B4-BE49-F238E27FC236}">
                <a16:creationId xmlns:a16="http://schemas.microsoft.com/office/drawing/2014/main" id="{5E54F0BA-2C8E-3E9F-EC46-85051A4BF934}"/>
              </a:ext>
            </a:extLst>
          </p:cNvPr>
          <p:cNvPicPr>
            <a:picLocks noChangeAspect="1"/>
          </p:cNvPicPr>
          <p:nvPr/>
        </p:nvPicPr>
        <p:blipFill rotWithShape="1">
          <a:blip r:embed="rId6">
            <a:clrChange>
              <a:clrFrom>
                <a:srgbClr val="FDFDFD"/>
              </a:clrFrom>
              <a:clrTo>
                <a:srgbClr val="FDFDFD">
                  <a:alpha val="0"/>
                </a:srgbClr>
              </a:clrTo>
            </a:clrChange>
            <a:extLst>
              <a:ext uri="{BEBA8EAE-BF5A-486C-A8C5-ECC9F3942E4B}">
                <a14:imgProps xmlns:a14="http://schemas.microsoft.com/office/drawing/2010/main">
                  <a14:imgLayer r:embed="rId7">
                    <a14:imgEffect>
                      <a14:brightnessContrast contrast="-3000"/>
                    </a14:imgEffect>
                  </a14:imgLayer>
                </a14:imgProps>
              </a:ext>
            </a:extLst>
          </a:blip>
          <a:srcRect l="37446" r="4099" b="3596"/>
          <a:stretch/>
        </p:blipFill>
        <p:spPr>
          <a:xfrm>
            <a:off x="9125861" y="3060018"/>
            <a:ext cx="2475760" cy="2296699"/>
          </a:xfrm>
          <a:prstGeom prst="rect">
            <a:avLst/>
          </a:prstGeom>
        </p:spPr>
      </p:pic>
      <p:pic>
        <p:nvPicPr>
          <p:cNvPr id="77" name="Imagen 76">
            <a:extLst>
              <a:ext uri="{FF2B5EF4-FFF2-40B4-BE49-F238E27FC236}">
                <a16:creationId xmlns:a16="http://schemas.microsoft.com/office/drawing/2014/main" id="{F3FCB169-5FB6-C9A8-3E5F-8FE22981E21B}"/>
              </a:ext>
            </a:extLst>
          </p:cNvPr>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tretch>
            <a:fillRect/>
          </a:stretch>
        </p:blipFill>
        <p:spPr>
          <a:xfrm>
            <a:off x="4222296" y="3303993"/>
            <a:ext cx="3747408" cy="1808748"/>
          </a:xfrm>
          <a:prstGeom prst="rect">
            <a:avLst/>
          </a:prstGeom>
        </p:spPr>
      </p:pic>
    </p:spTree>
    <p:extLst>
      <p:ext uri="{BB962C8B-B14F-4D97-AF65-F5344CB8AC3E}">
        <p14:creationId xmlns:p14="http://schemas.microsoft.com/office/powerpoint/2010/main" val="8069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B031A-3201-F0E0-8696-BD236C5B65DE}"/>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4D4B22E0-F48F-3628-68AE-31DCD0D69BFA}"/>
              </a:ext>
            </a:extLst>
          </p:cNvPr>
          <p:cNvPicPr/>
          <p:nvPr/>
        </p:nvPicPr>
        <p:blipFill>
          <a:blip r:embed="rId2"/>
          <a:stretch>
            <a:fillRect/>
          </a:stretch>
        </p:blipFill>
        <p:spPr>
          <a:xfrm>
            <a:off x="0" y="3618"/>
            <a:ext cx="12192000" cy="6854382"/>
          </a:xfrm>
          <a:prstGeom prst="rect">
            <a:avLst/>
          </a:prstGeom>
        </p:spPr>
      </p:pic>
      <p:grpSp>
        <p:nvGrpSpPr>
          <p:cNvPr id="10" name="Google Shape;1965;p42">
            <a:extLst>
              <a:ext uri="{FF2B5EF4-FFF2-40B4-BE49-F238E27FC236}">
                <a16:creationId xmlns:a16="http://schemas.microsoft.com/office/drawing/2014/main" id="{212AF54A-0E7F-DD1E-2709-FC3395F8BA96}"/>
              </a:ext>
            </a:extLst>
          </p:cNvPr>
          <p:cNvGrpSpPr/>
          <p:nvPr/>
        </p:nvGrpSpPr>
        <p:grpSpPr>
          <a:xfrm>
            <a:off x="9850616" y="2677160"/>
            <a:ext cx="2241719" cy="3653812"/>
            <a:chOff x="6542433" y="1193579"/>
            <a:chExt cx="2186002" cy="3482874"/>
          </a:xfrm>
        </p:grpSpPr>
        <p:sp>
          <p:nvSpPr>
            <p:cNvPr id="11" name="Google Shape;1966;p42">
              <a:extLst>
                <a:ext uri="{FF2B5EF4-FFF2-40B4-BE49-F238E27FC236}">
                  <a16:creationId xmlns:a16="http://schemas.microsoft.com/office/drawing/2014/main" id="{55AA81FC-8051-C0BF-08D5-4558D6223946}"/>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7;p42">
              <a:extLst>
                <a:ext uri="{FF2B5EF4-FFF2-40B4-BE49-F238E27FC236}">
                  <a16:creationId xmlns:a16="http://schemas.microsoft.com/office/drawing/2014/main" id="{8E13BE67-665E-E532-72F7-BDADD615932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68;p42">
              <a:extLst>
                <a:ext uri="{FF2B5EF4-FFF2-40B4-BE49-F238E27FC236}">
                  <a16:creationId xmlns:a16="http://schemas.microsoft.com/office/drawing/2014/main" id="{110B742F-F7D6-1DBE-0FCC-A428E832211E}"/>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9;p42">
              <a:extLst>
                <a:ext uri="{FF2B5EF4-FFF2-40B4-BE49-F238E27FC236}">
                  <a16:creationId xmlns:a16="http://schemas.microsoft.com/office/drawing/2014/main" id="{63C377D2-D52D-BA55-A7CF-1CB4E1729D53}"/>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0;p42">
              <a:extLst>
                <a:ext uri="{FF2B5EF4-FFF2-40B4-BE49-F238E27FC236}">
                  <a16:creationId xmlns:a16="http://schemas.microsoft.com/office/drawing/2014/main" id="{FDF61CB0-0DDE-7611-992F-F87162BE7E8E}"/>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1;p42">
              <a:extLst>
                <a:ext uri="{FF2B5EF4-FFF2-40B4-BE49-F238E27FC236}">
                  <a16:creationId xmlns:a16="http://schemas.microsoft.com/office/drawing/2014/main" id="{54BE6339-C663-EE41-7645-5612A145DBCD}"/>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2;p42">
              <a:extLst>
                <a:ext uri="{FF2B5EF4-FFF2-40B4-BE49-F238E27FC236}">
                  <a16:creationId xmlns:a16="http://schemas.microsoft.com/office/drawing/2014/main" id="{490770EF-CBBF-4BD2-6698-0792C53A6881}"/>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3;p42">
              <a:extLst>
                <a:ext uri="{FF2B5EF4-FFF2-40B4-BE49-F238E27FC236}">
                  <a16:creationId xmlns:a16="http://schemas.microsoft.com/office/drawing/2014/main" id="{65A610E5-30BE-4571-2322-77A26628D148}"/>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4;p42">
              <a:extLst>
                <a:ext uri="{FF2B5EF4-FFF2-40B4-BE49-F238E27FC236}">
                  <a16:creationId xmlns:a16="http://schemas.microsoft.com/office/drawing/2014/main" id="{A4F59A84-F8DD-41C9-E9C8-C9B40D90DD3E}"/>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5;p42">
              <a:extLst>
                <a:ext uri="{FF2B5EF4-FFF2-40B4-BE49-F238E27FC236}">
                  <a16:creationId xmlns:a16="http://schemas.microsoft.com/office/drawing/2014/main" id="{85A6EF0C-8078-A293-2CA1-4C4B54A6DD39}"/>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6;p42">
              <a:extLst>
                <a:ext uri="{FF2B5EF4-FFF2-40B4-BE49-F238E27FC236}">
                  <a16:creationId xmlns:a16="http://schemas.microsoft.com/office/drawing/2014/main" id="{0C21916C-DDA5-6F1A-6015-F4B40D08593C}"/>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7;p42">
              <a:extLst>
                <a:ext uri="{FF2B5EF4-FFF2-40B4-BE49-F238E27FC236}">
                  <a16:creationId xmlns:a16="http://schemas.microsoft.com/office/drawing/2014/main" id="{D9C777F6-ECDA-D071-AE43-1B9331EDFB09}"/>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8;p42">
              <a:extLst>
                <a:ext uri="{FF2B5EF4-FFF2-40B4-BE49-F238E27FC236}">
                  <a16:creationId xmlns:a16="http://schemas.microsoft.com/office/drawing/2014/main" id="{DB999C7C-889B-B198-F25C-73021C6137CB}"/>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9;p42">
              <a:extLst>
                <a:ext uri="{FF2B5EF4-FFF2-40B4-BE49-F238E27FC236}">
                  <a16:creationId xmlns:a16="http://schemas.microsoft.com/office/drawing/2014/main" id="{17E42B09-33E4-A832-071A-D25C14852566}"/>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0;p42">
              <a:extLst>
                <a:ext uri="{FF2B5EF4-FFF2-40B4-BE49-F238E27FC236}">
                  <a16:creationId xmlns:a16="http://schemas.microsoft.com/office/drawing/2014/main" id="{D2341B65-A84A-FE96-A545-753AB741114E}"/>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1;p42">
              <a:extLst>
                <a:ext uri="{FF2B5EF4-FFF2-40B4-BE49-F238E27FC236}">
                  <a16:creationId xmlns:a16="http://schemas.microsoft.com/office/drawing/2014/main" id="{D03EFAE1-3F5B-01D6-CEAD-3D790CA311E2}"/>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2;p42">
              <a:extLst>
                <a:ext uri="{FF2B5EF4-FFF2-40B4-BE49-F238E27FC236}">
                  <a16:creationId xmlns:a16="http://schemas.microsoft.com/office/drawing/2014/main" id="{358E9948-1A70-7F27-FAE7-8A47074146C3}"/>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3;p42">
              <a:extLst>
                <a:ext uri="{FF2B5EF4-FFF2-40B4-BE49-F238E27FC236}">
                  <a16:creationId xmlns:a16="http://schemas.microsoft.com/office/drawing/2014/main" id="{F0E12D81-F6C3-D5ED-531E-32484B01CABB}"/>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4;p42">
              <a:extLst>
                <a:ext uri="{FF2B5EF4-FFF2-40B4-BE49-F238E27FC236}">
                  <a16:creationId xmlns:a16="http://schemas.microsoft.com/office/drawing/2014/main" id="{CAAC5687-A819-547A-A9A9-31CB167E5482}"/>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5;p42">
              <a:extLst>
                <a:ext uri="{FF2B5EF4-FFF2-40B4-BE49-F238E27FC236}">
                  <a16:creationId xmlns:a16="http://schemas.microsoft.com/office/drawing/2014/main" id="{699C870B-A3D7-7E05-9C8C-501B887948BC}"/>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6;p42">
              <a:extLst>
                <a:ext uri="{FF2B5EF4-FFF2-40B4-BE49-F238E27FC236}">
                  <a16:creationId xmlns:a16="http://schemas.microsoft.com/office/drawing/2014/main" id="{0BF909E0-7E68-D72C-A44D-5F42E7DF973F}"/>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7;p42">
              <a:extLst>
                <a:ext uri="{FF2B5EF4-FFF2-40B4-BE49-F238E27FC236}">
                  <a16:creationId xmlns:a16="http://schemas.microsoft.com/office/drawing/2014/main" id="{76501497-19B2-03AC-4831-E976BABD2AA6}"/>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8;p42">
              <a:extLst>
                <a:ext uri="{FF2B5EF4-FFF2-40B4-BE49-F238E27FC236}">
                  <a16:creationId xmlns:a16="http://schemas.microsoft.com/office/drawing/2014/main" id="{A41B4F46-4A71-6963-2141-01F4C2A7C0CD}"/>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9;p42">
              <a:extLst>
                <a:ext uri="{FF2B5EF4-FFF2-40B4-BE49-F238E27FC236}">
                  <a16:creationId xmlns:a16="http://schemas.microsoft.com/office/drawing/2014/main" id="{893A9DB8-4EB3-0FDA-2146-BEFE9522D82E}"/>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0;p42">
              <a:extLst>
                <a:ext uri="{FF2B5EF4-FFF2-40B4-BE49-F238E27FC236}">
                  <a16:creationId xmlns:a16="http://schemas.microsoft.com/office/drawing/2014/main" id="{C33B359E-4A74-C276-A3AE-9586801ECB7D}"/>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1;p42">
              <a:extLst>
                <a:ext uri="{FF2B5EF4-FFF2-40B4-BE49-F238E27FC236}">
                  <a16:creationId xmlns:a16="http://schemas.microsoft.com/office/drawing/2014/main" id="{0B53C002-B27B-6EF8-BE59-89F50C20DDB3}"/>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2;p42">
              <a:extLst>
                <a:ext uri="{FF2B5EF4-FFF2-40B4-BE49-F238E27FC236}">
                  <a16:creationId xmlns:a16="http://schemas.microsoft.com/office/drawing/2014/main" id="{CA5F7BF5-463C-F5A9-4CDE-D8B472070BB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3;p42">
              <a:extLst>
                <a:ext uri="{FF2B5EF4-FFF2-40B4-BE49-F238E27FC236}">
                  <a16:creationId xmlns:a16="http://schemas.microsoft.com/office/drawing/2014/main" id="{136DBFCA-1598-120B-309A-2599442B7428}"/>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4;p42">
              <a:extLst>
                <a:ext uri="{FF2B5EF4-FFF2-40B4-BE49-F238E27FC236}">
                  <a16:creationId xmlns:a16="http://schemas.microsoft.com/office/drawing/2014/main" id="{1D6A3648-1C8D-1984-0725-6214980B960A}"/>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5;p42">
              <a:extLst>
                <a:ext uri="{FF2B5EF4-FFF2-40B4-BE49-F238E27FC236}">
                  <a16:creationId xmlns:a16="http://schemas.microsoft.com/office/drawing/2014/main" id="{465E1DE2-FC22-9859-3283-F86B68637957}"/>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6;p42">
              <a:extLst>
                <a:ext uri="{FF2B5EF4-FFF2-40B4-BE49-F238E27FC236}">
                  <a16:creationId xmlns:a16="http://schemas.microsoft.com/office/drawing/2014/main" id="{9C609760-7F4E-57AA-22F3-9CB4F4D834F3}"/>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7;p42">
              <a:extLst>
                <a:ext uri="{FF2B5EF4-FFF2-40B4-BE49-F238E27FC236}">
                  <a16:creationId xmlns:a16="http://schemas.microsoft.com/office/drawing/2014/main" id="{747C37DB-ACAD-0446-B547-AFCC8D71511E}"/>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8;p42">
              <a:extLst>
                <a:ext uri="{FF2B5EF4-FFF2-40B4-BE49-F238E27FC236}">
                  <a16:creationId xmlns:a16="http://schemas.microsoft.com/office/drawing/2014/main" id="{D936877E-F6F0-A1AA-D336-9F7B1BF6DC81}"/>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9;p42">
              <a:extLst>
                <a:ext uri="{FF2B5EF4-FFF2-40B4-BE49-F238E27FC236}">
                  <a16:creationId xmlns:a16="http://schemas.microsoft.com/office/drawing/2014/main" id="{AF993402-7D33-A198-6059-6265CA7ED713}"/>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0;p42">
              <a:extLst>
                <a:ext uri="{FF2B5EF4-FFF2-40B4-BE49-F238E27FC236}">
                  <a16:creationId xmlns:a16="http://schemas.microsoft.com/office/drawing/2014/main" id="{981D5DF5-385D-D4E7-B718-8036F8D68A48}"/>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1;p42">
              <a:extLst>
                <a:ext uri="{FF2B5EF4-FFF2-40B4-BE49-F238E27FC236}">
                  <a16:creationId xmlns:a16="http://schemas.microsoft.com/office/drawing/2014/main" id="{B1203325-564C-3C80-E260-BBFF30B11E51}"/>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2;p42">
              <a:extLst>
                <a:ext uri="{FF2B5EF4-FFF2-40B4-BE49-F238E27FC236}">
                  <a16:creationId xmlns:a16="http://schemas.microsoft.com/office/drawing/2014/main" id="{946305C1-0098-FE60-AA52-B1A93A4083DE}"/>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3;p42">
              <a:extLst>
                <a:ext uri="{FF2B5EF4-FFF2-40B4-BE49-F238E27FC236}">
                  <a16:creationId xmlns:a16="http://schemas.microsoft.com/office/drawing/2014/main" id="{BF27CF43-BCFC-7D55-27F6-293797CD2767}"/>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4;p42">
              <a:extLst>
                <a:ext uri="{FF2B5EF4-FFF2-40B4-BE49-F238E27FC236}">
                  <a16:creationId xmlns:a16="http://schemas.microsoft.com/office/drawing/2014/main" id="{8CDF39AF-08C4-F5BF-54E6-D24C18904B63}"/>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5;p42">
              <a:extLst>
                <a:ext uri="{FF2B5EF4-FFF2-40B4-BE49-F238E27FC236}">
                  <a16:creationId xmlns:a16="http://schemas.microsoft.com/office/drawing/2014/main" id="{764C458A-96FB-66A5-E810-28ACCA6A4132}"/>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6;p42">
              <a:extLst>
                <a:ext uri="{FF2B5EF4-FFF2-40B4-BE49-F238E27FC236}">
                  <a16:creationId xmlns:a16="http://schemas.microsoft.com/office/drawing/2014/main" id="{DEDB6934-D168-9735-3E2E-576E8AE3DCAC}"/>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7;p42">
              <a:extLst>
                <a:ext uri="{FF2B5EF4-FFF2-40B4-BE49-F238E27FC236}">
                  <a16:creationId xmlns:a16="http://schemas.microsoft.com/office/drawing/2014/main" id="{9963AFB3-9266-BE65-1F23-840A18AAE8FA}"/>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8;p42">
              <a:extLst>
                <a:ext uri="{FF2B5EF4-FFF2-40B4-BE49-F238E27FC236}">
                  <a16:creationId xmlns:a16="http://schemas.microsoft.com/office/drawing/2014/main" id="{E9E61C0B-15C0-652B-BEDB-BAA929930D0F}"/>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9;p42">
              <a:extLst>
                <a:ext uri="{FF2B5EF4-FFF2-40B4-BE49-F238E27FC236}">
                  <a16:creationId xmlns:a16="http://schemas.microsoft.com/office/drawing/2014/main" id="{70AB7AAD-CC65-6E5C-98B4-DEA8F62B036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0;p42">
              <a:extLst>
                <a:ext uri="{FF2B5EF4-FFF2-40B4-BE49-F238E27FC236}">
                  <a16:creationId xmlns:a16="http://schemas.microsoft.com/office/drawing/2014/main" id="{BF0B4F91-9459-F41D-5ED0-04B86CC7BD23}"/>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1;p42">
              <a:extLst>
                <a:ext uri="{FF2B5EF4-FFF2-40B4-BE49-F238E27FC236}">
                  <a16:creationId xmlns:a16="http://schemas.microsoft.com/office/drawing/2014/main" id="{E0C90E85-637A-8A58-5414-1CD61FF378D8}"/>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2;p42">
              <a:extLst>
                <a:ext uri="{FF2B5EF4-FFF2-40B4-BE49-F238E27FC236}">
                  <a16:creationId xmlns:a16="http://schemas.microsoft.com/office/drawing/2014/main" id="{248D674B-F0AD-513C-F3F3-17C695619336}"/>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3;p42">
              <a:extLst>
                <a:ext uri="{FF2B5EF4-FFF2-40B4-BE49-F238E27FC236}">
                  <a16:creationId xmlns:a16="http://schemas.microsoft.com/office/drawing/2014/main" id="{38794A93-53E2-80B0-77BC-670FE58C044C}"/>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4;p42">
              <a:extLst>
                <a:ext uri="{FF2B5EF4-FFF2-40B4-BE49-F238E27FC236}">
                  <a16:creationId xmlns:a16="http://schemas.microsoft.com/office/drawing/2014/main" id="{87FBA513-BAD6-6FAF-9159-ABFE9D0B44B2}"/>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5;p42">
              <a:extLst>
                <a:ext uri="{FF2B5EF4-FFF2-40B4-BE49-F238E27FC236}">
                  <a16:creationId xmlns:a16="http://schemas.microsoft.com/office/drawing/2014/main" id="{5154AD6D-470D-F25F-F2B4-132A4037F99C}"/>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6;p42">
              <a:extLst>
                <a:ext uri="{FF2B5EF4-FFF2-40B4-BE49-F238E27FC236}">
                  <a16:creationId xmlns:a16="http://schemas.microsoft.com/office/drawing/2014/main" id="{F3DB5243-93C0-8D47-AF53-0196DFFD98F3}"/>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7;p42">
              <a:extLst>
                <a:ext uri="{FF2B5EF4-FFF2-40B4-BE49-F238E27FC236}">
                  <a16:creationId xmlns:a16="http://schemas.microsoft.com/office/drawing/2014/main" id="{D5B98867-A00F-51DA-443B-638D74C2C9F2}"/>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8;p42">
              <a:extLst>
                <a:ext uri="{FF2B5EF4-FFF2-40B4-BE49-F238E27FC236}">
                  <a16:creationId xmlns:a16="http://schemas.microsoft.com/office/drawing/2014/main" id="{CD24627E-34EB-A458-1346-201C055C958E}"/>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9;p42">
              <a:extLst>
                <a:ext uri="{FF2B5EF4-FFF2-40B4-BE49-F238E27FC236}">
                  <a16:creationId xmlns:a16="http://schemas.microsoft.com/office/drawing/2014/main" id="{7FAC726F-8B18-61CC-8512-67556CAC7395}"/>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0;p42">
              <a:extLst>
                <a:ext uri="{FF2B5EF4-FFF2-40B4-BE49-F238E27FC236}">
                  <a16:creationId xmlns:a16="http://schemas.microsoft.com/office/drawing/2014/main" id="{155059BB-8E01-0263-9653-0C219D6200DB}"/>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1;p42">
              <a:extLst>
                <a:ext uri="{FF2B5EF4-FFF2-40B4-BE49-F238E27FC236}">
                  <a16:creationId xmlns:a16="http://schemas.microsoft.com/office/drawing/2014/main" id="{B4E38488-FF46-02D0-5596-2751577EFBCA}"/>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2;p42">
              <a:extLst>
                <a:ext uri="{FF2B5EF4-FFF2-40B4-BE49-F238E27FC236}">
                  <a16:creationId xmlns:a16="http://schemas.microsoft.com/office/drawing/2014/main" id="{6B9D9587-5275-418C-955C-C3604490986F}"/>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3;p42">
              <a:extLst>
                <a:ext uri="{FF2B5EF4-FFF2-40B4-BE49-F238E27FC236}">
                  <a16:creationId xmlns:a16="http://schemas.microsoft.com/office/drawing/2014/main" id="{6A365E79-495B-FDC4-8006-3CA0FEBA5BD9}"/>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4;p42">
              <a:extLst>
                <a:ext uri="{FF2B5EF4-FFF2-40B4-BE49-F238E27FC236}">
                  <a16:creationId xmlns:a16="http://schemas.microsoft.com/office/drawing/2014/main" id="{5FD64402-4A64-4DDB-D3BF-3D425F495EE6}"/>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5;p42">
              <a:extLst>
                <a:ext uri="{FF2B5EF4-FFF2-40B4-BE49-F238E27FC236}">
                  <a16:creationId xmlns:a16="http://schemas.microsoft.com/office/drawing/2014/main" id="{C0605FF1-3046-BAEF-728D-93C25C82800E}"/>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6;p42">
              <a:extLst>
                <a:ext uri="{FF2B5EF4-FFF2-40B4-BE49-F238E27FC236}">
                  <a16:creationId xmlns:a16="http://schemas.microsoft.com/office/drawing/2014/main" id="{90BD2109-7C9F-0416-356C-B2B3CFEE063D}"/>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7;p42">
              <a:extLst>
                <a:ext uri="{FF2B5EF4-FFF2-40B4-BE49-F238E27FC236}">
                  <a16:creationId xmlns:a16="http://schemas.microsoft.com/office/drawing/2014/main" id="{90CE4FAA-5DE6-14C9-B187-5A12CD7564EB}"/>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8;p42">
              <a:extLst>
                <a:ext uri="{FF2B5EF4-FFF2-40B4-BE49-F238E27FC236}">
                  <a16:creationId xmlns:a16="http://schemas.microsoft.com/office/drawing/2014/main" id="{AB918345-F192-310A-271B-989B2CDEE68F}"/>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9;p42">
              <a:extLst>
                <a:ext uri="{FF2B5EF4-FFF2-40B4-BE49-F238E27FC236}">
                  <a16:creationId xmlns:a16="http://schemas.microsoft.com/office/drawing/2014/main" id="{D140B875-8EF7-A981-F6EB-D31BBA3ED9EE}"/>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object 4">
            <a:extLst>
              <a:ext uri="{FF2B5EF4-FFF2-40B4-BE49-F238E27FC236}">
                <a16:creationId xmlns:a16="http://schemas.microsoft.com/office/drawing/2014/main" id="{FFD19E1D-5E5D-4F51-5851-30880897A53D}"/>
              </a:ext>
            </a:extLst>
          </p:cNvPr>
          <p:cNvPicPr/>
          <p:nvPr/>
        </p:nvPicPr>
        <p:blipFill>
          <a:blip r:embed="rId3" cstate="print"/>
          <a:stretch>
            <a:fillRect/>
          </a:stretch>
        </p:blipFill>
        <p:spPr>
          <a:xfrm>
            <a:off x="11282856" y="5947332"/>
            <a:ext cx="778417" cy="315797"/>
          </a:xfrm>
          <a:prstGeom prst="rect">
            <a:avLst/>
          </a:prstGeom>
        </p:spPr>
      </p:pic>
      <p:sp>
        <p:nvSpPr>
          <p:cNvPr id="5" name="object 5">
            <a:extLst>
              <a:ext uri="{FF2B5EF4-FFF2-40B4-BE49-F238E27FC236}">
                <a16:creationId xmlns:a16="http://schemas.microsoft.com/office/drawing/2014/main" id="{4AD66E78-EA0C-C4B1-1408-B03436926218}"/>
              </a:ext>
            </a:extLst>
          </p:cNvPr>
          <p:cNvSpPr txBox="1">
            <a:spLocks/>
          </p:cNvSpPr>
          <p:nvPr/>
        </p:nvSpPr>
        <p:spPr>
          <a:xfrm>
            <a:off x="2194478" y="527218"/>
            <a:ext cx="7814309"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Implicaciones</a:t>
            </a:r>
            <a:endParaRPr lang="es-MX" sz="4100" b="1" dirty="0"/>
          </a:p>
        </p:txBody>
      </p:sp>
      <p:sp>
        <p:nvSpPr>
          <p:cNvPr id="79" name="object 7">
            <a:extLst>
              <a:ext uri="{FF2B5EF4-FFF2-40B4-BE49-F238E27FC236}">
                <a16:creationId xmlns:a16="http://schemas.microsoft.com/office/drawing/2014/main" id="{C66E4131-A55A-80D6-9F19-66F99DDD069D}"/>
              </a:ext>
            </a:extLst>
          </p:cNvPr>
          <p:cNvSpPr txBox="1"/>
          <p:nvPr/>
        </p:nvSpPr>
        <p:spPr>
          <a:xfrm>
            <a:off x="519016" y="1647282"/>
            <a:ext cx="9436100" cy="3126625"/>
          </a:xfrm>
          <a:prstGeom prst="rect">
            <a:avLst/>
          </a:prstGeom>
        </p:spPr>
        <p:txBody>
          <a:bodyPr vert="horz" wrap="square" lIns="0" tIns="12065" rIns="0" bIns="0" rtlCol="0">
            <a:spAutoFit/>
          </a:bodyPr>
          <a:lstStyle/>
          <a:p>
            <a:pPr marL="12700" marR="5080" algn="just">
              <a:lnSpc>
                <a:spcPct val="111100"/>
              </a:lnSpc>
              <a:spcBef>
                <a:spcPts val="95"/>
              </a:spcBef>
            </a:pPr>
            <a:r>
              <a:rPr lang="es-MX" spc="10" dirty="0">
                <a:solidFill>
                  <a:srgbClr val="000437"/>
                </a:solidFill>
                <a:latin typeface="Arial MT"/>
                <a:cs typeface="Arial MT"/>
              </a:rPr>
              <a:t>Implica recopilar información sobre la arquitectura de las soluciones existentes, la topología y también revisar los requisitos funcionales y no funcionales que SOA aborda en la instalación actual. También se revisan y se anotan los patrones de integración utilizados. Esto ayudará a seleccionar los patrones y el diseño de integración correctos en la plataforma OIC de destino. </a:t>
            </a:r>
          </a:p>
          <a:p>
            <a:pPr marL="12700" marR="5080" algn="just">
              <a:lnSpc>
                <a:spcPct val="111100"/>
              </a:lnSpc>
              <a:spcBef>
                <a:spcPts val="95"/>
              </a:spcBef>
            </a:pPr>
            <a:endParaRPr lang="es-MX" spc="10" dirty="0">
              <a:solidFill>
                <a:srgbClr val="000437"/>
              </a:solidFill>
              <a:latin typeface="Arial MT"/>
              <a:cs typeface="Arial MT"/>
            </a:endParaRP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Número de entornos SOA (ejemplo: producción, desarrollo)        </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Componentes SOA utilizados</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Métricas de procesamiento de mensajes</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Ubicación de las aplicaciones de punto final de integración</a:t>
            </a:r>
          </a:p>
        </p:txBody>
      </p:sp>
    </p:spTree>
    <p:extLst>
      <p:ext uri="{BB962C8B-B14F-4D97-AF65-F5344CB8AC3E}">
        <p14:creationId xmlns:p14="http://schemas.microsoft.com/office/powerpoint/2010/main" val="119405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BBFD7-FBA7-F918-983D-CC86D7D40851}"/>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1C967D91-4048-E7AC-75AA-359B9661F669}"/>
              </a:ext>
            </a:extLst>
          </p:cNvPr>
          <p:cNvPicPr/>
          <p:nvPr/>
        </p:nvPicPr>
        <p:blipFill>
          <a:blip r:embed="rId2"/>
          <a:stretch>
            <a:fillRect/>
          </a:stretch>
        </p:blipFill>
        <p:spPr>
          <a:xfrm>
            <a:off x="0" y="3618"/>
            <a:ext cx="12192000" cy="6854382"/>
          </a:xfrm>
          <a:prstGeom prst="rect">
            <a:avLst/>
          </a:prstGeom>
        </p:spPr>
      </p:pic>
      <p:grpSp>
        <p:nvGrpSpPr>
          <p:cNvPr id="10" name="Google Shape;1965;p42">
            <a:extLst>
              <a:ext uri="{FF2B5EF4-FFF2-40B4-BE49-F238E27FC236}">
                <a16:creationId xmlns:a16="http://schemas.microsoft.com/office/drawing/2014/main" id="{EC9644B8-2106-F649-B938-3F6AD51A3670}"/>
              </a:ext>
            </a:extLst>
          </p:cNvPr>
          <p:cNvGrpSpPr/>
          <p:nvPr/>
        </p:nvGrpSpPr>
        <p:grpSpPr>
          <a:xfrm>
            <a:off x="9850616" y="2677160"/>
            <a:ext cx="2241719" cy="3653812"/>
            <a:chOff x="6542433" y="1193579"/>
            <a:chExt cx="2186002" cy="3482874"/>
          </a:xfrm>
        </p:grpSpPr>
        <p:sp>
          <p:nvSpPr>
            <p:cNvPr id="11" name="Google Shape;1966;p42">
              <a:extLst>
                <a:ext uri="{FF2B5EF4-FFF2-40B4-BE49-F238E27FC236}">
                  <a16:creationId xmlns:a16="http://schemas.microsoft.com/office/drawing/2014/main" id="{78C03911-E401-66C7-4D7C-4A00081DF46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7;p42">
              <a:extLst>
                <a:ext uri="{FF2B5EF4-FFF2-40B4-BE49-F238E27FC236}">
                  <a16:creationId xmlns:a16="http://schemas.microsoft.com/office/drawing/2014/main" id="{9A92EECF-7512-C547-40C7-B2AEC9E2DE60}"/>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68;p42">
              <a:extLst>
                <a:ext uri="{FF2B5EF4-FFF2-40B4-BE49-F238E27FC236}">
                  <a16:creationId xmlns:a16="http://schemas.microsoft.com/office/drawing/2014/main" id="{600A7B95-C39A-43CB-F1E4-162EE17FF6A3}"/>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9;p42">
              <a:extLst>
                <a:ext uri="{FF2B5EF4-FFF2-40B4-BE49-F238E27FC236}">
                  <a16:creationId xmlns:a16="http://schemas.microsoft.com/office/drawing/2014/main" id="{C0844BEF-ABE7-072B-F65A-93859EDB9ECB}"/>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0;p42">
              <a:extLst>
                <a:ext uri="{FF2B5EF4-FFF2-40B4-BE49-F238E27FC236}">
                  <a16:creationId xmlns:a16="http://schemas.microsoft.com/office/drawing/2014/main" id="{2415522A-3FEE-A5F3-BC6C-BF68FEC0CF66}"/>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1;p42">
              <a:extLst>
                <a:ext uri="{FF2B5EF4-FFF2-40B4-BE49-F238E27FC236}">
                  <a16:creationId xmlns:a16="http://schemas.microsoft.com/office/drawing/2014/main" id="{F92273EE-22DD-B46B-83AE-6476B8A91664}"/>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2;p42">
              <a:extLst>
                <a:ext uri="{FF2B5EF4-FFF2-40B4-BE49-F238E27FC236}">
                  <a16:creationId xmlns:a16="http://schemas.microsoft.com/office/drawing/2014/main" id="{E7B6E366-38B0-8184-FF61-708B290FD63B}"/>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3;p42">
              <a:extLst>
                <a:ext uri="{FF2B5EF4-FFF2-40B4-BE49-F238E27FC236}">
                  <a16:creationId xmlns:a16="http://schemas.microsoft.com/office/drawing/2014/main" id="{36DD4994-230F-0538-1400-30CF5E1966D0}"/>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4;p42">
              <a:extLst>
                <a:ext uri="{FF2B5EF4-FFF2-40B4-BE49-F238E27FC236}">
                  <a16:creationId xmlns:a16="http://schemas.microsoft.com/office/drawing/2014/main" id="{AD51FE81-DD7B-67F0-0F44-704EE1DE95F6}"/>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5;p42">
              <a:extLst>
                <a:ext uri="{FF2B5EF4-FFF2-40B4-BE49-F238E27FC236}">
                  <a16:creationId xmlns:a16="http://schemas.microsoft.com/office/drawing/2014/main" id="{FBFB037C-6C96-6C8E-22EC-56BF03748E73}"/>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6;p42">
              <a:extLst>
                <a:ext uri="{FF2B5EF4-FFF2-40B4-BE49-F238E27FC236}">
                  <a16:creationId xmlns:a16="http://schemas.microsoft.com/office/drawing/2014/main" id="{6B1C0FD8-0782-77EF-E8B8-D4F193362CCA}"/>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7;p42">
              <a:extLst>
                <a:ext uri="{FF2B5EF4-FFF2-40B4-BE49-F238E27FC236}">
                  <a16:creationId xmlns:a16="http://schemas.microsoft.com/office/drawing/2014/main" id="{DA0BF4E3-1EBA-E5CA-E75A-D790E775B510}"/>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8;p42">
              <a:extLst>
                <a:ext uri="{FF2B5EF4-FFF2-40B4-BE49-F238E27FC236}">
                  <a16:creationId xmlns:a16="http://schemas.microsoft.com/office/drawing/2014/main" id="{D1393AF2-C1FD-5AFB-2684-1071674CC683}"/>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9;p42">
              <a:extLst>
                <a:ext uri="{FF2B5EF4-FFF2-40B4-BE49-F238E27FC236}">
                  <a16:creationId xmlns:a16="http://schemas.microsoft.com/office/drawing/2014/main" id="{9FE7A393-F829-B2E2-81AA-9173001FBAAE}"/>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0;p42">
              <a:extLst>
                <a:ext uri="{FF2B5EF4-FFF2-40B4-BE49-F238E27FC236}">
                  <a16:creationId xmlns:a16="http://schemas.microsoft.com/office/drawing/2014/main" id="{58691B51-D51D-9802-DE08-926EB5F9A6BA}"/>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1;p42">
              <a:extLst>
                <a:ext uri="{FF2B5EF4-FFF2-40B4-BE49-F238E27FC236}">
                  <a16:creationId xmlns:a16="http://schemas.microsoft.com/office/drawing/2014/main" id="{42DD15DF-1B41-88E2-F752-E6FACD82541B}"/>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2;p42">
              <a:extLst>
                <a:ext uri="{FF2B5EF4-FFF2-40B4-BE49-F238E27FC236}">
                  <a16:creationId xmlns:a16="http://schemas.microsoft.com/office/drawing/2014/main" id="{254788CB-3047-5363-3E60-1A62F590BF25}"/>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3;p42">
              <a:extLst>
                <a:ext uri="{FF2B5EF4-FFF2-40B4-BE49-F238E27FC236}">
                  <a16:creationId xmlns:a16="http://schemas.microsoft.com/office/drawing/2014/main" id="{D04C30B7-0E24-27B4-49B0-5206A42FEBAE}"/>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4;p42">
              <a:extLst>
                <a:ext uri="{FF2B5EF4-FFF2-40B4-BE49-F238E27FC236}">
                  <a16:creationId xmlns:a16="http://schemas.microsoft.com/office/drawing/2014/main" id="{0BFC290C-31DB-8D17-E981-5B3B2EE0A455}"/>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5;p42">
              <a:extLst>
                <a:ext uri="{FF2B5EF4-FFF2-40B4-BE49-F238E27FC236}">
                  <a16:creationId xmlns:a16="http://schemas.microsoft.com/office/drawing/2014/main" id="{EBAE740A-3B6B-B856-8C4A-53EAD676619A}"/>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6;p42">
              <a:extLst>
                <a:ext uri="{FF2B5EF4-FFF2-40B4-BE49-F238E27FC236}">
                  <a16:creationId xmlns:a16="http://schemas.microsoft.com/office/drawing/2014/main" id="{14B61D09-0301-5FFC-5B11-115B00C80670}"/>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7;p42">
              <a:extLst>
                <a:ext uri="{FF2B5EF4-FFF2-40B4-BE49-F238E27FC236}">
                  <a16:creationId xmlns:a16="http://schemas.microsoft.com/office/drawing/2014/main" id="{B2928513-57E6-C548-35FB-4F3F83F6012A}"/>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8;p42">
              <a:extLst>
                <a:ext uri="{FF2B5EF4-FFF2-40B4-BE49-F238E27FC236}">
                  <a16:creationId xmlns:a16="http://schemas.microsoft.com/office/drawing/2014/main" id="{A57D99AC-4708-A407-2434-950D945E05DB}"/>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9;p42">
              <a:extLst>
                <a:ext uri="{FF2B5EF4-FFF2-40B4-BE49-F238E27FC236}">
                  <a16:creationId xmlns:a16="http://schemas.microsoft.com/office/drawing/2014/main" id="{8E460857-FA51-6697-EBDD-4920EE5D2A6B}"/>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0;p42">
              <a:extLst>
                <a:ext uri="{FF2B5EF4-FFF2-40B4-BE49-F238E27FC236}">
                  <a16:creationId xmlns:a16="http://schemas.microsoft.com/office/drawing/2014/main" id="{FC1C0F75-243E-DB63-83C7-1A4D6E148D48}"/>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1;p42">
              <a:extLst>
                <a:ext uri="{FF2B5EF4-FFF2-40B4-BE49-F238E27FC236}">
                  <a16:creationId xmlns:a16="http://schemas.microsoft.com/office/drawing/2014/main" id="{FF532675-E0F2-FEDF-DBD3-A63F479E9F97}"/>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2;p42">
              <a:extLst>
                <a:ext uri="{FF2B5EF4-FFF2-40B4-BE49-F238E27FC236}">
                  <a16:creationId xmlns:a16="http://schemas.microsoft.com/office/drawing/2014/main" id="{C7CC3CA9-94C6-89B1-A8D8-CA85423AAAD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3;p42">
              <a:extLst>
                <a:ext uri="{FF2B5EF4-FFF2-40B4-BE49-F238E27FC236}">
                  <a16:creationId xmlns:a16="http://schemas.microsoft.com/office/drawing/2014/main" id="{D421184C-94ED-7EBE-8E8F-618B3BA0ECED}"/>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4;p42">
              <a:extLst>
                <a:ext uri="{FF2B5EF4-FFF2-40B4-BE49-F238E27FC236}">
                  <a16:creationId xmlns:a16="http://schemas.microsoft.com/office/drawing/2014/main" id="{3EAAD6AD-354E-72DF-A041-7090526DBF4B}"/>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5;p42">
              <a:extLst>
                <a:ext uri="{FF2B5EF4-FFF2-40B4-BE49-F238E27FC236}">
                  <a16:creationId xmlns:a16="http://schemas.microsoft.com/office/drawing/2014/main" id="{28EAD555-7DB7-4047-8C59-7C1E01EBBD67}"/>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6;p42">
              <a:extLst>
                <a:ext uri="{FF2B5EF4-FFF2-40B4-BE49-F238E27FC236}">
                  <a16:creationId xmlns:a16="http://schemas.microsoft.com/office/drawing/2014/main" id="{E060A8D5-7FD3-218E-6955-69B7E35B8950}"/>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7;p42">
              <a:extLst>
                <a:ext uri="{FF2B5EF4-FFF2-40B4-BE49-F238E27FC236}">
                  <a16:creationId xmlns:a16="http://schemas.microsoft.com/office/drawing/2014/main" id="{32CC27F1-14BA-8465-07C1-9D4911188339}"/>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8;p42">
              <a:extLst>
                <a:ext uri="{FF2B5EF4-FFF2-40B4-BE49-F238E27FC236}">
                  <a16:creationId xmlns:a16="http://schemas.microsoft.com/office/drawing/2014/main" id="{BECEFD5C-A874-31D8-19EC-32C9A630CD4F}"/>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9;p42">
              <a:extLst>
                <a:ext uri="{FF2B5EF4-FFF2-40B4-BE49-F238E27FC236}">
                  <a16:creationId xmlns:a16="http://schemas.microsoft.com/office/drawing/2014/main" id="{CB42C661-A379-88B6-0E1B-B6797E1ABE61}"/>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0;p42">
              <a:extLst>
                <a:ext uri="{FF2B5EF4-FFF2-40B4-BE49-F238E27FC236}">
                  <a16:creationId xmlns:a16="http://schemas.microsoft.com/office/drawing/2014/main" id="{FD919EC6-B9B0-03CB-0CD1-A735B90879D3}"/>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1;p42">
              <a:extLst>
                <a:ext uri="{FF2B5EF4-FFF2-40B4-BE49-F238E27FC236}">
                  <a16:creationId xmlns:a16="http://schemas.microsoft.com/office/drawing/2014/main" id="{3581FA48-7080-9A83-6054-49F187905D5C}"/>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2;p42">
              <a:extLst>
                <a:ext uri="{FF2B5EF4-FFF2-40B4-BE49-F238E27FC236}">
                  <a16:creationId xmlns:a16="http://schemas.microsoft.com/office/drawing/2014/main" id="{1129CEBC-A9C8-54BA-1E4F-50F1D128D854}"/>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3;p42">
              <a:extLst>
                <a:ext uri="{FF2B5EF4-FFF2-40B4-BE49-F238E27FC236}">
                  <a16:creationId xmlns:a16="http://schemas.microsoft.com/office/drawing/2014/main" id="{1524AABF-0E32-DCCD-A98C-F99E1F1D1D7C}"/>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4;p42">
              <a:extLst>
                <a:ext uri="{FF2B5EF4-FFF2-40B4-BE49-F238E27FC236}">
                  <a16:creationId xmlns:a16="http://schemas.microsoft.com/office/drawing/2014/main" id="{92F3A5CB-AABB-C149-7A76-E921F7393006}"/>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5;p42">
              <a:extLst>
                <a:ext uri="{FF2B5EF4-FFF2-40B4-BE49-F238E27FC236}">
                  <a16:creationId xmlns:a16="http://schemas.microsoft.com/office/drawing/2014/main" id="{CC328726-D12F-D719-186E-B959D4587D9E}"/>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6;p42">
              <a:extLst>
                <a:ext uri="{FF2B5EF4-FFF2-40B4-BE49-F238E27FC236}">
                  <a16:creationId xmlns:a16="http://schemas.microsoft.com/office/drawing/2014/main" id="{2DE537AF-CFC4-37D2-DC8F-5CDDBFB8A3C5}"/>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7;p42">
              <a:extLst>
                <a:ext uri="{FF2B5EF4-FFF2-40B4-BE49-F238E27FC236}">
                  <a16:creationId xmlns:a16="http://schemas.microsoft.com/office/drawing/2014/main" id="{4EBA1B1B-A8EA-C6EB-34E5-7CE0B1E4E085}"/>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8;p42">
              <a:extLst>
                <a:ext uri="{FF2B5EF4-FFF2-40B4-BE49-F238E27FC236}">
                  <a16:creationId xmlns:a16="http://schemas.microsoft.com/office/drawing/2014/main" id="{8A5D0239-0532-61CA-1527-45C2A6EC132D}"/>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9;p42">
              <a:extLst>
                <a:ext uri="{FF2B5EF4-FFF2-40B4-BE49-F238E27FC236}">
                  <a16:creationId xmlns:a16="http://schemas.microsoft.com/office/drawing/2014/main" id="{8E0E5451-E61D-3F2F-A19E-B9C6D2605CD8}"/>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0;p42">
              <a:extLst>
                <a:ext uri="{FF2B5EF4-FFF2-40B4-BE49-F238E27FC236}">
                  <a16:creationId xmlns:a16="http://schemas.microsoft.com/office/drawing/2014/main" id="{8436E2AC-697F-6551-18A6-A7D6997BBB61}"/>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1;p42">
              <a:extLst>
                <a:ext uri="{FF2B5EF4-FFF2-40B4-BE49-F238E27FC236}">
                  <a16:creationId xmlns:a16="http://schemas.microsoft.com/office/drawing/2014/main" id="{B7900617-EB69-7455-DE35-1A9841AFCB1F}"/>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2;p42">
              <a:extLst>
                <a:ext uri="{FF2B5EF4-FFF2-40B4-BE49-F238E27FC236}">
                  <a16:creationId xmlns:a16="http://schemas.microsoft.com/office/drawing/2014/main" id="{93034D33-E945-CE5B-CA3D-5C8E02E23F93}"/>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3;p42">
              <a:extLst>
                <a:ext uri="{FF2B5EF4-FFF2-40B4-BE49-F238E27FC236}">
                  <a16:creationId xmlns:a16="http://schemas.microsoft.com/office/drawing/2014/main" id="{252D3A15-21B7-D87D-EE33-5ABBBC1046D4}"/>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4;p42">
              <a:extLst>
                <a:ext uri="{FF2B5EF4-FFF2-40B4-BE49-F238E27FC236}">
                  <a16:creationId xmlns:a16="http://schemas.microsoft.com/office/drawing/2014/main" id="{BE409638-D5E5-3AB9-D79F-60A70E68F1B4}"/>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5;p42">
              <a:extLst>
                <a:ext uri="{FF2B5EF4-FFF2-40B4-BE49-F238E27FC236}">
                  <a16:creationId xmlns:a16="http://schemas.microsoft.com/office/drawing/2014/main" id="{64738166-4042-CA49-428C-78D438FACDA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6;p42">
              <a:extLst>
                <a:ext uri="{FF2B5EF4-FFF2-40B4-BE49-F238E27FC236}">
                  <a16:creationId xmlns:a16="http://schemas.microsoft.com/office/drawing/2014/main" id="{322BCFB0-E4D1-C209-EF9C-F4472A6F2FF5}"/>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7;p42">
              <a:extLst>
                <a:ext uri="{FF2B5EF4-FFF2-40B4-BE49-F238E27FC236}">
                  <a16:creationId xmlns:a16="http://schemas.microsoft.com/office/drawing/2014/main" id="{6BF225FF-1250-3764-56A0-C642D279A6B5}"/>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8;p42">
              <a:extLst>
                <a:ext uri="{FF2B5EF4-FFF2-40B4-BE49-F238E27FC236}">
                  <a16:creationId xmlns:a16="http://schemas.microsoft.com/office/drawing/2014/main" id="{C28BEDA6-5077-A4B6-27F6-F6875AE923E0}"/>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9;p42">
              <a:extLst>
                <a:ext uri="{FF2B5EF4-FFF2-40B4-BE49-F238E27FC236}">
                  <a16:creationId xmlns:a16="http://schemas.microsoft.com/office/drawing/2014/main" id="{90DF8960-2327-27B7-D470-83055FA1A716}"/>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0;p42">
              <a:extLst>
                <a:ext uri="{FF2B5EF4-FFF2-40B4-BE49-F238E27FC236}">
                  <a16:creationId xmlns:a16="http://schemas.microsoft.com/office/drawing/2014/main" id="{210C4640-CEBA-A0D4-E525-3AB0927E0C8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1;p42">
              <a:extLst>
                <a:ext uri="{FF2B5EF4-FFF2-40B4-BE49-F238E27FC236}">
                  <a16:creationId xmlns:a16="http://schemas.microsoft.com/office/drawing/2014/main" id="{03E012AE-2455-6A6F-6115-3CDE845CCB60}"/>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2;p42">
              <a:extLst>
                <a:ext uri="{FF2B5EF4-FFF2-40B4-BE49-F238E27FC236}">
                  <a16:creationId xmlns:a16="http://schemas.microsoft.com/office/drawing/2014/main" id="{1B105513-007E-862C-ED42-D5230C393FE1}"/>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3;p42">
              <a:extLst>
                <a:ext uri="{FF2B5EF4-FFF2-40B4-BE49-F238E27FC236}">
                  <a16:creationId xmlns:a16="http://schemas.microsoft.com/office/drawing/2014/main" id="{762760E3-5EBA-0EA3-CF58-A3AD1776E890}"/>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4;p42">
              <a:extLst>
                <a:ext uri="{FF2B5EF4-FFF2-40B4-BE49-F238E27FC236}">
                  <a16:creationId xmlns:a16="http://schemas.microsoft.com/office/drawing/2014/main" id="{24550F92-1618-7EDA-C013-DC6113397897}"/>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5;p42">
              <a:extLst>
                <a:ext uri="{FF2B5EF4-FFF2-40B4-BE49-F238E27FC236}">
                  <a16:creationId xmlns:a16="http://schemas.microsoft.com/office/drawing/2014/main" id="{6C35EA42-52B5-E785-9BEC-6A2805BBDB4E}"/>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6;p42">
              <a:extLst>
                <a:ext uri="{FF2B5EF4-FFF2-40B4-BE49-F238E27FC236}">
                  <a16:creationId xmlns:a16="http://schemas.microsoft.com/office/drawing/2014/main" id="{81D46493-56B7-14AD-FB3B-124691E0B302}"/>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7;p42">
              <a:extLst>
                <a:ext uri="{FF2B5EF4-FFF2-40B4-BE49-F238E27FC236}">
                  <a16:creationId xmlns:a16="http://schemas.microsoft.com/office/drawing/2014/main" id="{97790EAE-8998-DBAA-F68D-BA32B296297D}"/>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8;p42">
              <a:extLst>
                <a:ext uri="{FF2B5EF4-FFF2-40B4-BE49-F238E27FC236}">
                  <a16:creationId xmlns:a16="http://schemas.microsoft.com/office/drawing/2014/main" id="{239B2586-9768-7C5D-608E-E414B862DE96}"/>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9;p42">
              <a:extLst>
                <a:ext uri="{FF2B5EF4-FFF2-40B4-BE49-F238E27FC236}">
                  <a16:creationId xmlns:a16="http://schemas.microsoft.com/office/drawing/2014/main" id="{2B8D745E-6E30-43AA-F83A-0EB43A8361A0}"/>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object 4">
            <a:extLst>
              <a:ext uri="{FF2B5EF4-FFF2-40B4-BE49-F238E27FC236}">
                <a16:creationId xmlns:a16="http://schemas.microsoft.com/office/drawing/2014/main" id="{BF17E1BE-E7FE-3276-A447-75C2000F4A30}"/>
              </a:ext>
            </a:extLst>
          </p:cNvPr>
          <p:cNvPicPr/>
          <p:nvPr/>
        </p:nvPicPr>
        <p:blipFill>
          <a:blip r:embed="rId3" cstate="print"/>
          <a:stretch>
            <a:fillRect/>
          </a:stretch>
        </p:blipFill>
        <p:spPr>
          <a:xfrm>
            <a:off x="11282856" y="5947332"/>
            <a:ext cx="778417" cy="315797"/>
          </a:xfrm>
          <a:prstGeom prst="rect">
            <a:avLst/>
          </a:prstGeom>
        </p:spPr>
      </p:pic>
      <p:sp>
        <p:nvSpPr>
          <p:cNvPr id="5" name="object 5">
            <a:extLst>
              <a:ext uri="{FF2B5EF4-FFF2-40B4-BE49-F238E27FC236}">
                <a16:creationId xmlns:a16="http://schemas.microsoft.com/office/drawing/2014/main" id="{800AF3FB-1E9F-B9F6-0DF1-31D6047CB083}"/>
              </a:ext>
            </a:extLst>
          </p:cNvPr>
          <p:cNvSpPr txBox="1">
            <a:spLocks/>
          </p:cNvSpPr>
          <p:nvPr/>
        </p:nvSpPr>
        <p:spPr>
          <a:xfrm>
            <a:off x="2194478" y="527218"/>
            <a:ext cx="7814309"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Oportunidades</a:t>
            </a:r>
            <a:endParaRPr lang="es-MX" sz="4100" b="1" dirty="0"/>
          </a:p>
        </p:txBody>
      </p:sp>
      <p:sp>
        <p:nvSpPr>
          <p:cNvPr id="79" name="object 7">
            <a:extLst>
              <a:ext uri="{FF2B5EF4-FFF2-40B4-BE49-F238E27FC236}">
                <a16:creationId xmlns:a16="http://schemas.microsoft.com/office/drawing/2014/main" id="{0F1B7299-B02E-AC96-2FB0-DAFBA08F0B0F}"/>
              </a:ext>
            </a:extLst>
          </p:cNvPr>
          <p:cNvSpPr txBox="1"/>
          <p:nvPr/>
        </p:nvSpPr>
        <p:spPr>
          <a:xfrm>
            <a:off x="519016" y="1647282"/>
            <a:ext cx="9436100" cy="3446906"/>
          </a:xfrm>
          <a:prstGeom prst="rect">
            <a:avLst/>
          </a:prstGeom>
        </p:spPr>
        <p:txBody>
          <a:bodyPr vert="horz" wrap="square" lIns="0" tIns="12065" rIns="0" bIns="0" rtlCol="0">
            <a:spAutoFit/>
          </a:bodyPr>
          <a:lstStyle/>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Eliminar el costo y los gastos operativos asociados con el alojamiento y mantenimiento de un servidor SFTP.</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Cantidad de Adaptadores y Soporte, Debido a ser lo nuevo que Oracle implementa como integrador con sus sistema esta en constante mejora.</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Definir modelos de métricas, debido a que es un producto basado en mensajes estos modelos nos sirven para identificar el consumo por integración.</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Desarrollo en entorno web ya no es necesario un ide para el desarrollo de aplicaciones.</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Conectividad con aplicaciones por medio de agentes. </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Administrado por Oracle lo cual las actualizaciones y aplicación de parches los realiza el proveedor.</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Desarrollo de aplicaciones de forma mas ágil.</a:t>
            </a:r>
          </a:p>
        </p:txBody>
      </p:sp>
    </p:spTree>
    <p:extLst>
      <p:ext uri="{BB962C8B-B14F-4D97-AF65-F5344CB8AC3E}">
        <p14:creationId xmlns:p14="http://schemas.microsoft.com/office/powerpoint/2010/main" val="247294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E2286-B4FF-173E-5421-987456E9E608}"/>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FA118EF1-A60F-4F88-3EEE-2CDBD49A97B4}"/>
              </a:ext>
            </a:extLst>
          </p:cNvPr>
          <p:cNvPicPr/>
          <p:nvPr/>
        </p:nvPicPr>
        <p:blipFill>
          <a:blip r:embed="rId2"/>
          <a:stretch>
            <a:fillRect/>
          </a:stretch>
        </p:blipFill>
        <p:spPr>
          <a:xfrm>
            <a:off x="0" y="3618"/>
            <a:ext cx="12192000" cy="6854382"/>
          </a:xfrm>
          <a:prstGeom prst="rect">
            <a:avLst/>
          </a:prstGeom>
        </p:spPr>
      </p:pic>
      <p:pic>
        <p:nvPicPr>
          <p:cNvPr id="3" name="object 4">
            <a:extLst>
              <a:ext uri="{FF2B5EF4-FFF2-40B4-BE49-F238E27FC236}">
                <a16:creationId xmlns:a16="http://schemas.microsoft.com/office/drawing/2014/main" id="{4A90C953-9863-B692-32D8-B247DA24B466}"/>
              </a:ext>
            </a:extLst>
          </p:cNvPr>
          <p:cNvPicPr/>
          <p:nvPr/>
        </p:nvPicPr>
        <p:blipFill>
          <a:blip r:embed="rId3" cstate="print"/>
          <a:stretch>
            <a:fillRect/>
          </a:stretch>
        </p:blipFill>
        <p:spPr>
          <a:xfrm>
            <a:off x="11282856" y="5947332"/>
            <a:ext cx="778417" cy="315797"/>
          </a:xfrm>
          <a:prstGeom prst="rect">
            <a:avLst/>
          </a:prstGeom>
        </p:spPr>
      </p:pic>
      <p:pic>
        <p:nvPicPr>
          <p:cNvPr id="6" name="Imagen 5">
            <a:extLst>
              <a:ext uri="{FF2B5EF4-FFF2-40B4-BE49-F238E27FC236}">
                <a16:creationId xmlns:a16="http://schemas.microsoft.com/office/drawing/2014/main" id="{09F56B5B-2F4F-4024-B027-B2030C6BA607}"/>
              </a:ext>
            </a:extLst>
          </p:cNvPr>
          <p:cNvPicPr>
            <a:picLocks noChangeAspect="1"/>
          </p:cNvPicPr>
          <p:nvPr/>
        </p:nvPicPr>
        <p:blipFill rotWithShape="1">
          <a:blip r:embed="rId4"/>
          <a:srcRect l="525" t="3432" r="1962" b="6819"/>
          <a:stretch/>
        </p:blipFill>
        <p:spPr>
          <a:xfrm>
            <a:off x="1638016" y="0"/>
            <a:ext cx="8915967" cy="6345550"/>
          </a:xfrm>
          <a:prstGeom prst="rect">
            <a:avLst/>
          </a:prstGeom>
        </p:spPr>
      </p:pic>
    </p:spTree>
    <p:extLst>
      <p:ext uri="{BB962C8B-B14F-4D97-AF65-F5344CB8AC3E}">
        <p14:creationId xmlns:p14="http://schemas.microsoft.com/office/powerpoint/2010/main" val="274381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D9D0A-922A-9410-CB06-A872ED9F4EAC}"/>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3509C32C-AEF8-F119-7E04-BAEFA494B4D1}"/>
              </a:ext>
            </a:extLst>
          </p:cNvPr>
          <p:cNvPicPr/>
          <p:nvPr/>
        </p:nvPicPr>
        <p:blipFill>
          <a:blip r:embed="rId2"/>
          <a:stretch>
            <a:fillRect/>
          </a:stretch>
        </p:blipFill>
        <p:spPr>
          <a:xfrm>
            <a:off x="0" y="3618"/>
            <a:ext cx="12192000" cy="6854382"/>
          </a:xfrm>
          <a:prstGeom prst="rect">
            <a:avLst/>
          </a:prstGeom>
        </p:spPr>
      </p:pic>
      <p:pic>
        <p:nvPicPr>
          <p:cNvPr id="3" name="object 4">
            <a:extLst>
              <a:ext uri="{FF2B5EF4-FFF2-40B4-BE49-F238E27FC236}">
                <a16:creationId xmlns:a16="http://schemas.microsoft.com/office/drawing/2014/main" id="{0BBCF66B-9163-9330-E219-6C25D10AFEE2}"/>
              </a:ext>
            </a:extLst>
          </p:cNvPr>
          <p:cNvPicPr/>
          <p:nvPr/>
        </p:nvPicPr>
        <p:blipFill>
          <a:blip r:embed="rId3" cstate="print"/>
          <a:stretch>
            <a:fillRect/>
          </a:stretch>
        </p:blipFill>
        <p:spPr>
          <a:xfrm>
            <a:off x="11282856" y="5947332"/>
            <a:ext cx="778417" cy="315797"/>
          </a:xfrm>
          <a:prstGeom prst="rect">
            <a:avLst/>
          </a:prstGeom>
        </p:spPr>
      </p:pic>
      <p:pic>
        <p:nvPicPr>
          <p:cNvPr id="8" name="Imagen 7">
            <a:extLst>
              <a:ext uri="{FF2B5EF4-FFF2-40B4-BE49-F238E27FC236}">
                <a16:creationId xmlns:a16="http://schemas.microsoft.com/office/drawing/2014/main" id="{6718703C-22D3-94C2-17A3-FF2F8F9E2180}"/>
              </a:ext>
            </a:extLst>
          </p:cNvPr>
          <p:cNvPicPr>
            <a:picLocks noChangeAspect="1"/>
          </p:cNvPicPr>
          <p:nvPr/>
        </p:nvPicPr>
        <p:blipFill rotWithShape="1">
          <a:blip r:embed="rId4"/>
          <a:srcRect l="2685" t="5064" r="3354" b="2058"/>
          <a:stretch/>
        </p:blipFill>
        <p:spPr>
          <a:xfrm>
            <a:off x="309409" y="0"/>
            <a:ext cx="10973448" cy="6263129"/>
          </a:xfrm>
          <a:prstGeom prst="rect">
            <a:avLst/>
          </a:prstGeom>
        </p:spPr>
      </p:pic>
    </p:spTree>
    <p:extLst>
      <p:ext uri="{BB962C8B-B14F-4D97-AF65-F5344CB8AC3E}">
        <p14:creationId xmlns:p14="http://schemas.microsoft.com/office/powerpoint/2010/main" val="159213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graphicFrame>
        <p:nvGraphicFramePr>
          <p:cNvPr id="7" name="Marcador de contenido 6">
            <a:extLst>
              <a:ext uri="{FF2B5EF4-FFF2-40B4-BE49-F238E27FC236}">
                <a16:creationId xmlns:a16="http://schemas.microsoft.com/office/drawing/2014/main" id="{C25AACDB-4D00-F61B-797B-2DA970ED795E}"/>
              </a:ext>
            </a:extLst>
          </p:cNvPr>
          <p:cNvGraphicFramePr>
            <a:graphicFrameLocks noGrp="1"/>
          </p:cNvGraphicFramePr>
          <p:nvPr>
            <p:ph idx="1"/>
          </p:nvPr>
        </p:nvGraphicFramePr>
        <p:xfrm>
          <a:off x="3898900" y="1909604"/>
          <a:ext cx="4394200" cy="4183380"/>
        </p:xfrm>
        <a:graphic>
          <a:graphicData uri="http://schemas.openxmlformats.org/drawingml/2006/table">
            <a:tbl>
              <a:tblPr>
                <a:tableStyleId>{5C22544A-7EE6-4342-B048-85BDC9FD1C3A}</a:tableStyleId>
              </a:tblPr>
              <a:tblGrid>
                <a:gridCol w="4394200">
                  <a:extLst>
                    <a:ext uri="{9D8B030D-6E8A-4147-A177-3AD203B41FA5}">
                      <a16:colId xmlns:a16="http://schemas.microsoft.com/office/drawing/2014/main" val="612899758"/>
                    </a:ext>
                  </a:extLst>
                </a:gridCol>
              </a:tblGrid>
              <a:tr h="182880">
                <a:tc>
                  <a:txBody>
                    <a:bodyPr/>
                    <a:lstStyle/>
                    <a:p>
                      <a:pPr algn="l" fontAlgn="ctr"/>
                      <a:r>
                        <a:rPr lang="es-MX" sz="1100" u="none" strike="noStrike">
                          <a:effectLst/>
                        </a:rPr>
                        <a:t>AR Creacion de transacciones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54418814"/>
                  </a:ext>
                </a:extLst>
              </a:tr>
              <a:tr h="182880">
                <a:tc>
                  <a:txBody>
                    <a:bodyPr/>
                    <a:lstStyle/>
                    <a:p>
                      <a:pPr algn="l" fontAlgn="ctr"/>
                      <a:r>
                        <a:rPr lang="pt-BR" sz="1100" u="none" strike="noStrike">
                          <a:effectLst/>
                        </a:rPr>
                        <a:t>AR Timbrado de complemento de pagos</a:t>
                      </a:r>
                      <a:endParaRPr lang="pt-B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79159422"/>
                  </a:ext>
                </a:extLst>
              </a:tr>
              <a:tr h="182880">
                <a:tc>
                  <a:txBody>
                    <a:bodyPr/>
                    <a:lstStyle/>
                    <a:p>
                      <a:pPr algn="l" fontAlgn="ctr"/>
                      <a:r>
                        <a:rPr lang="es-MX" sz="1100" u="none" strike="noStrike">
                          <a:effectLst/>
                        </a:rPr>
                        <a:t>AR Timbrado de Transacciones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2786594"/>
                  </a:ext>
                </a:extLst>
              </a:tr>
              <a:tr h="182880">
                <a:tc>
                  <a:txBody>
                    <a:bodyPr/>
                    <a:lstStyle/>
                    <a:p>
                      <a:pPr algn="l" fontAlgn="ctr"/>
                      <a:r>
                        <a:rPr lang="es-MX" sz="1100" u="none" strike="noStrike">
                          <a:effectLst/>
                        </a:rPr>
                        <a:t>AR Creación y aplicación de recibos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11902308"/>
                  </a:ext>
                </a:extLst>
              </a:tr>
              <a:tr h="182880">
                <a:tc>
                  <a:txBody>
                    <a:bodyPr/>
                    <a:lstStyle/>
                    <a:p>
                      <a:pPr algn="l" fontAlgn="ctr"/>
                      <a:r>
                        <a:rPr lang="es-MX" sz="1100" u="none" strike="noStrike">
                          <a:effectLst/>
                        </a:rPr>
                        <a:t>INV Importación de consumos de diesel</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38322949"/>
                  </a:ext>
                </a:extLst>
              </a:tr>
              <a:tr h="182880">
                <a:tc>
                  <a:txBody>
                    <a:bodyPr/>
                    <a:lstStyle/>
                    <a:p>
                      <a:pPr algn="l" fontAlgn="ctr"/>
                      <a:r>
                        <a:rPr lang="es-MX" sz="1100" u="none" strike="noStrike">
                          <a:effectLst/>
                        </a:rPr>
                        <a:t>CE Importación de estados de cuenta bancarios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13710942"/>
                  </a:ext>
                </a:extLst>
              </a:tr>
              <a:tr h="182880">
                <a:tc>
                  <a:txBody>
                    <a:bodyPr/>
                    <a:lstStyle/>
                    <a:p>
                      <a:pPr algn="l" fontAlgn="ctr"/>
                      <a:r>
                        <a:rPr lang="es-MX" sz="1100" u="none" strike="noStrike">
                          <a:effectLst/>
                        </a:rPr>
                        <a:t>AR Creación y Actualización de Clientes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4427145"/>
                  </a:ext>
                </a:extLst>
              </a:tr>
              <a:tr h="182880">
                <a:tc>
                  <a:txBody>
                    <a:bodyPr/>
                    <a:lstStyle/>
                    <a:p>
                      <a:pPr algn="l" fontAlgn="ctr"/>
                      <a:r>
                        <a:rPr lang="es-MX" sz="1100" u="none" strike="noStrike">
                          <a:effectLst/>
                        </a:rPr>
                        <a:t>AP Validación de Complementos de pago(Generacion Carpetas)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8837822"/>
                  </a:ext>
                </a:extLst>
              </a:tr>
              <a:tr h="182880">
                <a:tc>
                  <a:txBody>
                    <a:bodyPr/>
                    <a:lstStyle/>
                    <a:p>
                      <a:pPr algn="l" fontAlgn="ctr"/>
                      <a:r>
                        <a:rPr lang="es-MX" sz="1100" u="none" strike="noStrike">
                          <a:effectLst/>
                        </a:rPr>
                        <a:t>AP Validación de Complementos de pago(Envio de correos)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67315365"/>
                  </a:ext>
                </a:extLst>
              </a:tr>
              <a:tr h="182880">
                <a:tc>
                  <a:txBody>
                    <a:bodyPr/>
                    <a:lstStyle/>
                    <a:p>
                      <a:pPr algn="l" fontAlgn="ctr"/>
                      <a:r>
                        <a:rPr lang="es-MX" sz="1100" u="none" strike="noStrike">
                          <a:effectLst/>
                        </a:rPr>
                        <a:t>AP Validación de Complementos de pago(Validacion)</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3603898"/>
                  </a:ext>
                </a:extLst>
              </a:tr>
              <a:tr h="182880">
                <a:tc>
                  <a:txBody>
                    <a:bodyPr/>
                    <a:lstStyle/>
                    <a:p>
                      <a:pPr algn="l" fontAlgn="ctr"/>
                      <a:r>
                        <a:rPr lang="es-MX" sz="1100" u="none" strike="noStrike">
                          <a:effectLst/>
                        </a:rPr>
                        <a:t>AP Validación de Facturas (Nuevo)</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74407355"/>
                  </a:ext>
                </a:extLst>
              </a:tr>
              <a:tr h="182880">
                <a:tc>
                  <a:txBody>
                    <a:bodyPr/>
                    <a:lstStyle/>
                    <a:p>
                      <a:pPr algn="l" fontAlgn="ctr"/>
                      <a:r>
                        <a:rPr lang="es-MX" sz="1100" u="none" strike="noStrike">
                          <a:effectLst/>
                        </a:rPr>
                        <a:t>GL Importación de Pólizas Contables TMS Y Nómina de Empleados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71775275"/>
                  </a:ext>
                </a:extLst>
              </a:tr>
              <a:tr h="182880">
                <a:tc>
                  <a:txBody>
                    <a:bodyPr/>
                    <a:lstStyle/>
                    <a:p>
                      <a:pPr algn="l" fontAlgn="ctr"/>
                      <a:r>
                        <a:rPr lang="es-MX" sz="1100" u="none" strike="noStrike">
                          <a:effectLst/>
                        </a:rPr>
                        <a:t>INV Bloqueo/Desbloqueo   de unidades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2207856"/>
                  </a:ext>
                </a:extLst>
              </a:tr>
              <a:tr h="182880">
                <a:tc>
                  <a:txBody>
                    <a:bodyPr/>
                    <a:lstStyle/>
                    <a:p>
                      <a:pPr algn="l" fontAlgn="ctr"/>
                      <a:r>
                        <a:rPr lang="es-MX" sz="1100" u="none" strike="noStrike">
                          <a:effectLst/>
                        </a:rPr>
                        <a:t>INV Lectura   de Kilómetros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5801234"/>
                  </a:ext>
                </a:extLst>
              </a:tr>
              <a:tr h="182880">
                <a:tc>
                  <a:txBody>
                    <a:bodyPr/>
                    <a:lstStyle/>
                    <a:p>
                      <a:pPr algn="l" fontAlgn="ctr"/>
                      <a:r>
                        <a:rPr lang="es-MX" sz="1100" u="none" strike="noStrike">
                          <a:effectLst/>
                        </a:rPr>
                        <a:t>AP Creación de Liquidaciones DLIVER y TRATECSA</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1823406"/>
                  </a:ext>
                </a:extLst>
              </a:tr>
              <a:tr h="182880">
                <a:tc>
                  <a:txBody>
                    <a:bodyPr/>
                    <a:lstStyle/>
                    <a:p>
                      <a:pPr algn="l" fontAlgn="ctr"/>
                      <a:r>
                        <a:rPr lang="es-MX" sz="1100" u="none" strike="noStrike">
                          <a:effectLst/>
                        </a:rPr>
                        <a:t>AR Creación de Transacciones con 4% de retención, Recibos y Notas de Crédito de   TRATECSA, DLIVER y PAQUER</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7970117"/>
                  </a:ext>
                </a:extLst>
              </a:tr>
              <a:tr h="182880">
                <a:tc>
                  <a:txBody>
                    <a:bodyPr/>
                    <a:lstStyle/>
                    <a:p>
                      <a:pPr algn="l" fontAlgn="ctr"/>
                      <a:r>
                        <a:rPr lang="es-MX" sz="1100" u="none" strike="noStrike">
                          <a:effectLst/>
                        </a:rPr>
                        <a:t>GL Importacion Tipo Cambio</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98889037"/>
                  </a:ext>
                </a:extLst>
              </a:tr>
              <a:tr h="182880">
                <a:tc>
                  <a:txBody>
                    <a:bodyPr/>
                    <a:lstStyle/>
                    <a:p>
                      <a:pPr algn="l" fontAlgn="ctr"/>
                      <a:r>
                        <a:rPr lang="es-MX" sz="1100" u="none" strike="noStrike">
                          <a:effectLst/>
                        </a:rPr>
                        <a:t>AR Conciliacion(SFTP AMEX)</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82770188"/>
                  </a:ext>
                </a:extLst>
              </a:tr>
              <a:tr h="182880">
                <a:tc>
                  <a:txBody>
                    <a:bodyPr/>
                    <a:lstStyle/>
                    <a:p>
                      <a:pPr algn="l" fontAlgn="ctr"/>
                      <a:r>
                        <a:rPr lang="es-MX" sz="1100" u="none" strike="noStrike">
                          <a:effectLst/>
                        </a:rPr>
                        <a:t>AR Conciliacion (SFTP SANTANDER)</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7913196"/>
                  </a:ext>
                </a:extLst>
              </a:tr>
              <a:tr h="182880">
                <a:tc>
                  <a:txBody>
                    <a:bodyPr/>
                    <a:lstStyle/>
                    <a:p>
                      <a:pPr algn="l" fontAlgn="ctr"/>
                      <a:r>
                        <a:rPr lang="es-MX" sz="1100" u="none" strike="noStrike">
                          <a:effectLst/>
                        </a:rPr>
                        <a:t>AR Conciliación</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43345493"/>
                  </a:ext>
                </a:extLst>
              </a:tr>
              <a:tr h="182880">
                <a:tc>
                  <a:txBody>
                    <a:bodyPr/>
                    <a:lstStyle/>
                    <a:p>
                      <a:pPr algn="l" fontAlgn="ctr"/>
                      <a:r>
                        <a:rPr lang="es-MX" sz="1100" u="none" strike="noStrike">
                          <a:effectLst/>
                        </a:rPr>
                        <a:t>AR Apliacion NC</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55902040"/>
                  </a:ext>
                </a:extLst>
              </a:tr>
              <a:tr h="182880">
                <a:tc>
                  <a:txBody>
                    <a:bodyPr/>
                    <a:lstStyle/>
                    <a:p>
                      <a:pPr algn="l" fontAlgn="ctr"/>
                      <a:r>
                        <a:rPr lang="es-MX" sz="1100" u="none" strike="noStrike" dirty="0">
                          <a:effectLst/>
                        </a:rPr>
                        <a:t>AR </a:t>
                      </a:r>
                      <a:r>
                        <a:rPr lang="es-MX" sz="1100" u="none" strike="noStrike" dirty="0" err="1">
                          <a:effectLst/>
                        </a:rPr>
                        <a:t>Envio</a:t>
                      </a:r>
                      <a:r>
                        <a:rPr lang="es-MX" sz="1100" u="none" strike="noStrike" dirty="0">
                          <a:effectLst/>
                        </a:rPr>
                        <a:t> de XML y PDF repositorio</a:t>
                      </a:r>
                      <a:endParaRPr lang="es-MX"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7495421"/>
                  </a:ext>
                </a:extLst>
              </a:tr>
            </a:tbl>
          </a:graphicData>
        </a:graphic>
      </p:graphicFrame>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58979"/>
            <a:ext cx="12192000" cy="6854382"/>
          </a:xfrm>
          <a:prstGeom prst="rect">
            <a:avLst/>
          </a:prstGeom>
        </p:spPr>
      </p:pic>
      <p:sp>
        <p:nvSpPr>
          <p:cNvPr id="5" name="object 5">
            <a:extLst>
              <a:ext uri="{FF2B5EF4-FFF2-40B4-BE49-F238E27FC236}">
                <a16:creationId xmlns:a16="http://schemas.microsoft.com/office/drawing/2014/main" id="{1D62796F-2A99-ED80-BFE6-B54652D628E7}"/>
              </a:ext>
            </a:extLst>
          </p:cNvPr>
          <p:cNvSpPr txBox="1">
            <a:spLocks/>
          </p:cNvSpPr>
          <p:nvPr/>
        </p:nvSpPr>
        <p:spPr>
          <a:xfrm>
            <a:off x="306582" y="40531"/>
            <a:ext cx="11578836" cy="1326514"/>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75" algn="ctr">
              <a:lnSpc>
                <a:spcPts val="7615"/>
              </a:lnSpc>
              <a:spcBef>
                <a:spcPts val="130"/>
              </a:spcBef>
            </a:pPr>
            <a:r>
              <a:rPr lang="es-MX" sz="4100" b="1" spc="15" dirty="0"/>
              <a:t>Oracle</a:t>
            </a:r>
            <a:r>
              <a:rPr lang="es-MX" sz="4100" b="1" spc="-20" dirty="0"/>
              <a:t> </a:t>
            </a:r>
            <a:r>
              <a:rPr lang="es-MX" sz="4100" b="1" spc="20" dirty="0"/>
              <a:t>Integración </a:t>
            </a:r>
            <a:endParaRPr lang="es-MX" sz="4100" b="1" dirty="0"/>
          </a:p>
          <a:p>
            <a:pPr marL="3175" algn="ctr">
              <a:lnSpc>
                <a:spcPts val="2575"/>
              </a:lnSpc>
            </a:pPr>
            <a:r>
              <a:rPr lang="es-MX" sz="1800" dirty="0">
                <a:latin typeface="Arial MT"/>
                <a:cs typeface="Arial MT"/>
              </a:rPr>
              <a:t>Interfaces</a:t>
            </a:r>
          </a:p>
        </p:txBody>
      </p:sp>
      <p:sp>
        <p:nvSpPr>
          <p:cNvPr id="6" name="object 10">
            <a:extLst>
              <a:ext uri="{FF2B5EF4-FFF2-40B4-BE49-F238E27FC236}">
                <a16:creationId xmlns:a16="http://schemas.microsoft.com/office/drawing/2014/main" id="{76C78FD6-EDD5-3EA2-7806-0292E18DB09E}"/>
              </a:ext>
            </a:extLst>
          </p:cNvPr>
          <p:cNvSpPr/>
          <p:nvPr/>
        </p:nvSpPr>
        <p:spPr>
          <a:xfrm>
            <a:off x="5519102" y="1366568"/>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8" name="CuadroTexto 7">
            <a:extLst>
              <a:ext uri="{FF2B5EF4-FFF2-40B4-BE49-F238E27FC236}">
                <a16:creationId xmlns:a16="http://schemas.microsoft.com/office/drawing/2014/main" id="{D0F8B408-826C-DA17-6A85-FAFD77CA59A6}"/>
              </a:ext>
            </a:extLst>
          </p:cNvPr>
          <p:cNvSpPr txBox="1"/>
          <p:nvPr/>
        </p:nvSpPr>
        <p:spPr>
          <a:xfrm>
            <a:off x="306582" y="1521993"/>
            <a:ext cx="8143672" cy="369332"/>
          </a:xfrm>
          <a:prstGeom prst="rect">
            <a:avLst/>
          </a:prstGeom>
          <a:noFill/>
        </p:spPr>
        <p:txBody>
          <a:bodyPr wrap="square">
            <a:spAutoFit/>
          </a:bodyPr>
          <a:lstStyle/>
          <a:p>
            <a:pPr marL="389255" indent="-377190">
              <a:lnSpc>
                <a:spcPct val="100000"/>
              </a:lnSpc>
              <a:spcBef>
                <a:spcPts val="125"/>
              </a:spcBef>
              <a:buChar char="•"/>
              <a:tabLst>
                <a:tab pos="389255" algn="l"/>
                <a:tab pos="389890" algn="l"/>
              </a:tabLst>
            </a:pPr>
            <a:r>
              <a:rPr lang="es-MX" sz="1800" spc="10" dirty="0">
                <a:solidFill>
                  <a:srgbClr val="000437"/>
                </a:solidFill>
                <a:latin typeface="Arial MT"/>
                <a:cs typeface="Arial MT"/>
              </a:rPr>
              <a:t>La</a:t>
            </a:r>
            <a:r>
              <a:rPr lang="es-MX" sz="1800" spc="-10" dirty="0">
                <a:solidFill>
                  <a:srgbClr val="000437"/>
                </a:solidFill>
                <a:latin typeface="Arial MT"/>
                <a:cs typeface="Arial MT"/>
              </a:rPr>
              <a:t> </a:t>
            </a:r>
            <a:r>
              <a:rPr lang="es-MX" sz="1800" spc="10" dirty="0">
                <a:solidFill>
                  <a:srgbClr val="000437"/>
                </a:solidFill>
                <a:latin typeface="Arial MT"/>
                <a:cs typeface="Arial MT"/>
              </a:rPr>
              <a:t>implementación</a:t>
            </a:r>
            <a:r>
              <a:rPr lang="es-MX" sz="1800" spc="-35" dirty="0">
                <a:solidFill>
                  <a:srgbClr val="000437"/>
                </a:solidFill>
                <a:latin typeface="Arial MT"/>
                <a:cs typeface="Arial MT"/>
              </a:rPr>
              <a:t> </a:t>
            </a:r>
            <a:r>
              <a:rPr lang="es-MX" sz="1800" spc="10" dirty="0">
                <a:solidFill>
                  <a:srgbClr val="000437"/>
                </a:solidFill>
                <a:latin typeface="Arial MT"/>
                <a:cs typeface="Arial MT"/>
              </a:rPr>
              <a:t>contempla las siguientes Integraciones por negocio:</a:t>
            </a:r>
            <a:endParaRPr lang="es-MX" sz="1800" dirty="0">
              <a:latin typeface="Arial MT"/>
              <a:cs typeface="Arial MT"/>
            </a:endParaRPr>
          </a:p>
        </p:txBody>
      </p:sp>
      <p:pic>
        <p:nvPicPr>
          <p:cNvPr id="11" name="object 4">
            <a:extLst>
              <a:ext uri="{FF2B5EF4-FFF2-40B4-BE49-F238E27FC236}">
                <a16:creationId xmlns:a16="http://schemas.microsoft.com/office/drawing/2014/main" id="{D4B12373-DE3C-3A2D-6DAD-5C620B5D9586}"/>
              </a:ext>
            </a:extLst>
          </p:cNvPr>
          <p:cNvPicPr/>
          <p:nvPr/>
        </p:nvPicPr>
        <p:blipFill>
          <a:blip r:embed="rId3" cstate="print"/>
          <a:stretch>
            <a:fillRect/>
          </a:stretch>
        </p:blipFill>
        <p:spPr>
          <a:xfrm>
            <a:off x="11059103" y="1523370"/>
            <a:ext cx="778417" cy="315797"/>
          </a:xfrm>
          <a:prstGeom prst="rect">
            <a:avLst/>
          </a:prstGeom>
        </p:spPr>
      </p:pic>
      <p:grpSp>
        <p:nvGrpSpPr>
          <p:cNvPr id="12" name="Google Shape;1965;p42">
            <a:extLst>
              <a:ext uri="{FF2B5EF4-FFF2-40B4-BE49-F238E27FC236}">
                <a16:creationId xmlns:a16="http://schemas.microsoft.com/office/drawing/2014/main" id="{BA2A3A76-6A1E-0493-25B3-BA814C058E3B}"/>
              </a:ext>
            </a:extLst>
          </p:cNvPr>
          <p:cNvGrpSpPr/>
          <p:nvPr/>
        </p:nvGrpSpPr>
        <p:grpSpPr>
          <a:xfrm>
            <a:off x="9465817" y="272482"/>
            <a:ext cx="2419601" cy="1574058"/>
            <a:chOff x="6542433" y="1193579"/>
            <a:chExt cx="2186002" cy="3482874"/>
          </a:xfrm>
        </p:grpSpPr>
        <p:sp>
          <p:nvSpPr>
            <p:cNvPr id="13" name="Google Shape;1966;p42">
              <a:extLst>
                <a:ext uri="{FF2B5EF4-FFF2-40B4-BE49-F238E27FC236}">
                  <a16:creationId xmlns:a16="http://schemas.microsoft.com/office/drawing/2014/main" id="{856CEB6D-5AC6-AEAF-FC26-0553818777CD}"/>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7;p42">
              <a:extLst>
                <a:ext uri="{FF2B5EF4-FFF2-40B4-BE49-F238E27FC236}">
                  <a16:creationId xmlns:a16="http://schemas.microsoft.com/office/drawing/2014/main" id="{F2D37D28-0175-EDFD-18EE-80B300560286}"/>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68;p42">
              <a:extLst>
                <a:ext uri="{FF2B5EF4-FFF2-40B4-BE49-F238E27FC236}">
                  <a16:creationId xmlns:a16="http://schemas.microsoft.com/office/drawing/2014/main" id="{065E99A1-69FD-A9B7-37BB-481BF3149D87}"/>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69;p42">
              <a:extLst>
                <a:ext uri="{FF2B5EF4-FFF2-40B4-BE49-F238E27FC236}">
                  <a16:creationId xmlns:a16="http://schemas.microsoft.com/office/drawing/2014/main" id="{A98D8ECD-D3B3-92C6-8E88-C17DEB2C677B}"/>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0;p42">
              <a:extLst>
                <a:ext uri="{FF2B5EF4-FFF2-40B4-BE49-F238E27FC236}">
                  <a16:creationId xmlns:a16="http://schemas.microsoft.com/office/drawing/2014/main" id="{20442AAD-B661-5453-7234-060F849DCEFD}"/>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1;p42">
              <a:extLst>
                <a:ext uri="{FF2B5EF4-FFF2-40B4-BE49-F238E27FC236}">
                  <a16:creationId xmlns:a16="http://schemas.microsoft.com/office/drawing/2014/main" id="{088C4BAB-CAF0-A818-982E-CEDADD2F0CBA}"/>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2;p42">
              <a:extLst>
                <a:ext uri="{FF2B5EF4-FFF2-40B4-BE49-F238E27FC236}">
                  <a16:creationId xmlns:a16="http://schemas.microsoft.com/office/drawing/2014/main" id="{E6E37D5B-F309-8CD5-7E63-B139D5BB6C7B}"/>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3;p42">
              <a:extLst>
                <a:ext uri="{FF2B5EF4-FFF2-40B4-BE49-F238E27FC236}">
                  <a16:creationId xmlns:a16="http://schemas.microsoft.com/office/drawing/2014/main" id="{4FFBFD35-FB6F-2A04-401E-0ECCAAD51125}"/>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4;p42">
              <a:extLst>
                <a:ext uri="{FF2B5EF4-FFF2-40B4-BE49-F238E27FC236}">
                  <a16:creationId xmlns:a16="http://schemas.microsoft.com/office/drawing/2014/main" id="{CEB41E67-F6E6-F83B-F18E-618EF033248E}"/>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5;p42">
              <a:extLst>
                <a:ext uri="{FF2B5EF4-FFF2-40B4-BE49-F238E27FC236}">
                  <a16:creationId xmlns:a16="http://schemas.microsoft.com/office/drawing/2014/main" id="{59AAA80B-5DC0-2732-4EAA-D6059A334BAD}"/>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6;p42">
              <a:extLst>
                <a:ext uri="{FF2B5EF4-FFF2-40B4-BE49-F238E27FC236}">
                  <a16:creationId xmlns:a16="http://schemas.microsoft.com/office/drawing/2014/main" id="{9B20D194-20AD-AB27-3408-9454D60BDC52}"/>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7;p42">
              <a:extLst>
                <a:ext uri="{FF2B5EF4-FFF2-40B4-BE49-F238E27FC236}">
                  <a16:creationId xmlns:a16="http://schemas.microsoft.com/office/drawing/2014/main" id="{DC074682-9847-AE4F-3630-5BD8CC8E3A77}"/>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8;p42">
              <a:extLst>
                <a:ext uri="{FF2B5EF4-FFF2-40B4-BE49-F238E27FC236}">
                  <a16:creationId xmlns:a16="http://schemas.microsoft.com/office/drawing/2014/main" id="{BEFEF4C9-240D-C870-E857-1F60820439EC}"/>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9;p42">
              <a:extLst>
                <a:ext uri="{FF2B5EF4-FFF2-40B4-BE49-F238E27FC236}">
                  <a16:creationId xmlns:a16="http://schemas.microsoft.com/office/drawing/2014/main" id="{B122604F-728E-69D3-9DDD-A943823BA90E}"/>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0;p42">
              <a:extLst>
                <a:ext uri="{FF2B5EF4-FFF2-40B4-BE49-F238E27FC236}">
                  <a16:creationId xmlns:a16="http://schemas.microsoft.com/office/drawing/2014/main" id="{804E7695-341F-AD19-D608-6964D5715648}"/>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1;p42">
              <a:extLst>
                <a:ext uri="{FF2B5EF4-FFF2-40B4-BE49-F238E27FC236}">
                  <a16:creationId xmlns:a16="http://schemas.microsoft.com/office/drawing/2014/main" id="{9D6BAE1A-F341-301B-B769-EFC7704B8565}"/>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2;p42">
              <a:extLst>
                <a:ext uri="{FF2B5EF4-FFF2-40B4-BE49-F238E27FC236}">
                  <a16:creationId xmlns:a16="http://schemas.microsoft.com/office/drawing/2014/main" id="{EFDDA487-3051-514D-415D-CB15C88686EF}"/>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3;p42">
              <a:extLst>
                <a:ext uri="{FF2B5EF4-FFF2-40B4-BE49-F238E27FC236}">
                  <a16:creationId xmlns:a16="http://schemas.microsoft.com/office/drawing/2014/main" id="{6BA19E29-0FD9-B081-20E5-0F77FF273ABC}"/>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4;p42">
              <a:extLst>
                <a:ext uri="{FF2B5EF4-FFF2-40B4-BE49-F238E27FC236}">
                  <a16:creationId xmlns:a16="http://schemas.microsoft.com/office/drawing/2014/main" id="{3DA0B83A-1F77-4E8F-8076-3B9C30AC1938}"/>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5;p42">
              <a:extLst>
                <a:ext uri="{FF2B5EF4-FFF2-40B4-BE49-F238E27FC236}">
                  <a16:creationId xmlns:a16="http://schemas.microsoft.com/office/drawing/2014/main" id="{99833305-E544-4B61-AED5-F7DA340C834A}"/>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6;p42">
              <a:extLst>
                <a:ext uri="{FF2B5EF4-FFF2-40B4-BE49-F238E27FC236}">
                  <a16:creationId xmlns:a16="http://schemas.microsoft.com/office/drawing/2014/main" id="{7B2960DE-D6F7-6212-47D5-D9A3B44E4BB9}"/>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7;p42">
              <a:extLst>
                <a:ext uri="{FF2B5EF4-FFF2-40B4-BE49-F238E27FC236}">
                  <a16:creationId xmlns:a16="http://schemas.microsoft.com/office/drawing/2014/main" id="{D97B4DB7-CC1E-6F7B-4AC5-4F5AE42B1C68}"/>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8;p42">
              <a:extLst>
                <a:ext uri="{FF2B5EF4-FFF2-40B4-BE49-F238E27FC236}">
                  <a16:creationId xmlns:a16="http://schemas.microsoft.com/office/drawing/2014/main" id="{6B9464E8-289C-A14B-3B60-2C48D95972E1}"/>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9;p42">
              <a:extLst>
                <a:ext uri="{FF2B5EF4-FFF2-40B4-BE49-F238E27FC236}">
                  <a16:creationId xmlns:a16="http://schemas.microsoft.com/office/drawing/2014/main" id="{10FB0050-2ACA-B632-EE77-1E95A1A09C8B}"/>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0;p42">
              <a:extLst>
                <a:ext uri="{FF2B5EF4-FFF2-40B4-BE49-F238E27FC236}">
                  <a16:creationId xmlns:a16="http://schemas.microsoft.com/office/drawing/2014/main" id="{284B71CA-231C-498D-1186-0E9F8F730148}"/>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1;p42">
              <a:extLst>
                <a:ext uri="{FF2B5EF4-FFF2-40B4-BE49-F238E27FC236}">
                  <a16:creationId xmlns:a16="http://schemas.microsoft.com/office/drawing/2014/main" id="{00909204-D311-9D73-6AF8-2A98D441FC6C}"/>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2;p42">
              <a:extLst>
                <a:ext uri="{FF2B5EF4-FFF2-40B4-BE49-F238E27FC236}">
                  <a16:creationId xmlns:a16="http://schemas.microsoft.com/office/drawing/2014/main" id="{6E8ED20C-188C-8266-28D2-202923AC880D}"/>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3;p42">
              <a:extLst>
                <a:ext uri="{FF2B5EF4-FFF2-40B4-BE49-F238E27FC236}">
                  <a16:creationId xmlns:a16="http://schemas.microsoft.com/office/drawing/2014/main" id="{1EA198BD-0432-074E-D12C-A5946DAA415E}"/>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4;p42">
              <a:extLst>
                <a:ext uri="{FF2B5EF4-FFF2-40B4-BE49-F238E27FC236}">
                  <a16:creationId xmlns:a16="http://schemas.microsoft.com/office/drawing/2014/main" id="{8BB8A260-4CCD-4D31-EE2B-E8DCA4041D9B}"/>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5;p42">
              <a:extLst>
                <a:ext uri="{FF2B5EF4-FFF2-40B4-BE49-F238E27FC236}">
                  <a16:creationId xmlns:a16="http://schemas.microsoft.com/office/drawing/2014/main" id="{EFAA7DD3-D1A3-F36F-1211-B11C99A48465}"/>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6;p42">
              <a:extLst>
                <a:ext uri="{FF2B5EF4-FFF2-40B4-BE49-F238E27FC236}">
                  <a16:creationId xmlns:a16="http://schemas.microsoft.com/office/drawing/2014/main" id="{DCE23EDB-0273-01CE-CA2F-DB7191E8A7AB}"/>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7;p42">
              <a:extLst>
                <a:ext uri="{FF2B5EF4-FFF2-40B4-BE49-F238E27FC236}">
                  <a16:creationId xmlns:a16="http://schemas.microsoft.com/office/drawing/2014/main" id="{3DF70F97-B44C-DDF5-6D9E-8DE5C9C043A4}"/>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8;p42">
              <a:extLst>
                <a:ext uri="{FF2B5EF4-FFF2-40B4-BE49-F238E27FC236}">
                  <a16:creationId xmlns:a16="http://schemas.microsoft.com/office/drawing/2014/main" id="{78AB3FDE-79D6-E8F5-3C40-EB5390404952}"/>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9;p42">
              <a:extLst>
                <a:ext uri="{FF2B5EF4-FFF2-40B4-BE49-F238E27FC236}">
                  <a16:creationId xmlns:a16="http://schemas.microsoft.com/office/drawing/2014/main" id="{E54A7B51-E326-5DDF-4F83-4750EC26C940}"/>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0;p42">
              <a:extLst>
                <a:ext uri="{FF2B5EF4-FFF2-40B4-BE49-F238E27FC236}">
                  <a16:creationId xmlns:a16="http://schemas.microsoft.com/office/drawing/2014/main" id="{23DA8160-54C1-BDC2-622C-9CDECA3C6904}"/>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1;p42">
              <a:extLst>
                <a:ext uri="{FF2B5EF4-FFF2-40B4-BE49-F238E27FC236}">
                  <a16:creationId xmlns:a16="http://schemas.microsoft.com/office/drawing/2014/main" id="{594DC66B-EECE-6952-2C27-F15005B05476}"/>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2;p42">
              <a:extLst>
                <a:ext uri="{FF2B5EF4-FFF2-40B4-BE49-F238E27FC236}">
                  <a16:creationId xmlns:a16="http://schemas.microsoft.com/office/drawing/2014/main" id="{BFAFEA7A-481F-03A1-682D-8CA3423CE422}"/>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3;p42">
              <a:extLst>
                <a:ext uri="{FF2B5EF4-FFF2-40B4-BE49-F238E27FC236}">
                  <a16:creationId xmlns:a16="http://schemas.microsoft.com/office/drawing/2014/main" id="{60B8B3BD-4507-969A-32C1-B461D20675E3}"/>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4;p42">
              <a:extLst>
                <a:ext uri="{FF2B5EF4-FFF2-40B4-BE49-F238E27FC236}">
                  <a16:creationId xmlns:a16="http://schemas.microsoft.com/office/drawing/2014/main" id="{A975C93B-FA3D-F0D0-D037-B56C234F99D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5;p42">
              <a:extLst>
                <a:ext uri="{FF2B5EF4-FFF2-40B4-BE49-F238E27FC236}">
                  <a16:creationId xmlns:a16="http://schemas.microsoft.com/office/drawing/2014/main" id="{4B9B0823-FF10-DB45-8566-9EE050F8F211}"/>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6;p42">
              <a:extLst>
                <a:ext uri="{FF2B5EF4-FFF2-40B4-BE49-F238E27FC236}">
                  <a16:creationId xmlns:a16="http://schemas.microsoft.com/office/drawing/2014/main" id="{A0B010C6-C1C4-082C-7DCA-E5194ACD887F}"/>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7;p42">
              <a:extLst>
                <a:ext uri="{FF2B5EF4-FFF2-40B4-BE49-F238E27FC236}">
                  <a16:creationId xmlns:a16="http://schemas.microsoft.com/office/drawing/2014/main" id="{BC2B0A50-96D9-4281-23A5-BA840F1B1813}"/>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8;p42">
              <a:extLst>
                <a:ext uri="{FF2B5EF4-FFF2-40B4-BE49-F238E27FC236}">
                  <a16:creationId xmlns:a16="http://schemas.microsoft.com/office/drawing/2014/main" id="{2CAECD04-2884-48CA-0F87-1EE63BB2D83D}"/>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9;p42">
              <a:extLst>
                <a:ext uri="{FF2B5EF4-FFF2-40B4-BE49-F238E27FC236}">
                  <a16:creationId xmlns:a16="http://schemas.microsoft.com/office/drawing/2014/main" id="{32EA8041-6E32-7C4B-68A4-56CED3EE6724}"/>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0;p42">
              <a:extLst>
                <a:ext uri="{FF2B5EF4-FFF2-40B4-BE49-F238E27FC236}">
                  <a16:creationId xmlns:a16="http://schemas.microsoft.com/office/drawing/2014/main" id="{11AF0689-AEF1-4104-32C3-B96C06D4AF5F}"/>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1;p42">
              <a:extLst>
                <a:ext uri="{FF2B5EF4-FFF2-40B4-BE49-F238E27FC236}">
                  <a16:creationId xmlns:a16="http://schemas.microsoft.com/office/drawing/2014/main" id="{10D421CB-8FB7-812E-79BF-74271AB90E69}"/>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2;p42">
              <a:extLst>
                <a:ext uri="{FF2B5EF4-FFF2-40B4-BE49-F238E27FC236}">
                  <a16:creationId xmlns:a16="http://schemas.microsoft.com/office/drawing/2014/main" id="{5E792E00-5628-5A08-7B35-FC2260748AA5}"/>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3;p42">
              <a:extLst>
                <a:ext uri="{FF2B5EF4-FFF2-40B4-BE49-F238E27FC236}">
                  <a16:creationId xmlns:a16="http://schemas.microsoft.com/office/drawing/2014/main" id="{27D831D4-DAEB-EE30-04C5-D0E21381907D}"/>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4;p42">
              <a:extLst>
                <a:ext uri="{FF2B5EF4-FFF2-40B4-BE49-F238E27FC236}">
                  <a16:creationId xmlns:a16="http://schemas.microsoft.com/office/drawing/2014/main" id="{95338C2A-D1A7-EEAC-B64C-D8A3D1944425}"/>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5;p42">
              <a:extLst>
                <a:ext uri="{FF2B5EF4-FFF2-40B4-BE49-F238E27FC236}">
                  <a16:creationId xmlns:a16="http://schemas.microsoft.com/office/drawing/2014/main" id="{1274D2DF-C778-C4AF-20CB-9898C093514C}"/>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6;p42">
              <a:extLst>
                <a:ext uri="{FF2B5EF4-FFF2-40B4-BE49-F238E27FC236}">
                  <a16:creationId xmlns:a16="http://schemas.microsoft.com/office/drawing/2014/main" id="{7B7F4451-D3D5-4AAF-253D-76D51165E652}"/>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7;p42">
              <a:extLst>
                <a:ext uri="{FF2B5EF4-FFF2-40B4-BE49-F238E27FC236}">
                  <a16:creationId xmlns:a16="http://schemas.microsoft.com/office/drawing/2014/main" id="{E34194B8-9171-59E4-AFFA-34C2ED19FFC9}"/>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18;p42">
              <a:extLst>
                <a:ext uri="{FF2B5EF4-FFF2-40B4-BE49-F238E27FC236}">
                  <a16:creationId xmlns:a16="http://schemas.microsoft.com/office/drawing/2014/main" id="{F6D9ABE6-A49E-CD80-83A0-130719873DD9}"/>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19;p42">
              <a:extLst>
                <a:ext uri="{FF2B5EF4-FFF2-40B4-BE49-F238E27FC236}">
                  <a16:creationId xmlns:a16="http://schemas.microsoft.com/office/drawing/2014/main" id="{72ED7274-3343-D036-BD39-3481ED16A207}"/>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0;p42">
              <a:extLst>
                <a:ext uri="{FF2B5EF4-FFF2-40B4-BE49-F238E27FC236}">
                  <a16:creationId xmlns:a16="http://schemas.microsoft.com/office/drawing/2014/main" id="{EAA075D4-13E2-832D-573F-FAED9C0E99B2}"/>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1;p42">
              <a:extLst>
                <a:ext uri="{FF2B5EF4-FFF2-40B4-BE49-F238E27FC236}">
                  <a16:creationId xmlns:a16="http://schemas.microsoft.com/office/drawing/2014/main" id="{B6929F27-94F5-C60F-6F76-79036CF7257F}"/>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2;p42">
              <a:extLst>
                <a:ext uri="{FF2B5EF4-FFF2-40B4-BE49-F238E27FC236}">
                  <a16:creationId xmlns:a16="http://schemas.microsoft.com/office/drawing/2014/main" id="{7E5ABE73-54F1-2340-8DF7-DE366788A6D3}"/>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3;p42">
              <a:extLst>
                <a:ext uri="{FF2B5EF4-FFF2-40B4-BE49-F238E27FC236}">
                  <a16:creationId xmlns:a16="http://schemas.microsoft.com/office/drawing/2014/main" id="{CD32F49F-B774-8E15-D4BD-2E282BC70B99}"/>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4;p42">
              <a:extLst>
                <a:ext uri="{FF2B5EF4-FFF2-40B4-BE49-F238E27FC236}">
                  <a16:creationId xmlns:a16="http://schemas.microsoft.com/office/drawing/2014/main" id="{3ED894AD-CEBF-7801-0A21-27D9186B75A3}"/>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5;p42">
              <a:extLst>
                <a:ext uri="{FF2B5EF4-FFF2-40B4-BE49-F238E27FC236}">
                  <a16:creationId xmlns:a16="http://schemas.microsoft.com/office/drawing/2014/main" id="{45FD6591-7848-1379-4A0A-EB2F6E41A5BA}"/>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6;p42">
              <a:extLst>
                <a:ext uri="{FF2B5EF4-FFF2-40B4-BE49-F238E27FC236}">
                  <a16:creationId xmlns:a16="http://schemas.microsoft.com/office/drawing/2014/main" id="{C7F9C1A1-E4B6-4901-BBEA-DE9F9DEA67BB}"/>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7;p42">
              <a:extLst>
                <a:ext uri="{FF2B5EF4-FFF2-40B4-BE49-F238E27FC236}">
                  <a16:creationId xmlns:a16="http://schemas.microsoft.com/office/drawing/2014/main" id="{8B6E2CDF-3A9B-B612-D6FB-10D4573A826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5" name="Google Shape;2028;p42">
              <a:extLst>
                <a:ext uri="{FF2B5EF4-FFF2-40B4-BE49-F238E27FC236}">
                  <a16:creationId xmlns:a16="http://schemas.microsoft.com/office/drawing/2014/main" id="{39B2F097-0450-0AA0-FFED-B16A0D4AE332}"/>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6" name="Google Shape;2029;p42">
              <a:extLst>
                <a:ext uri="{FF2B5EF4-FFF2-40B4-BE49-F238E27FC236}">
                  <a16:creationId xmlns:a16="http://schemas.microsoft.com/office/drawing/2014/main" id="{5ED735BA-C269-21D9-C1FA-D3DCD35F61D3}"/>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78" name="Tabla 77">
            <a:extLst>
              <a:ext uri="{FF2B5EF4-FFF2-40B4-BE49-F238E27FC236}">
                <a16:creationId xmlns:a16="http://schemas.microsoft.com/office/drawing/2014/main" id="{0AB12D2D-928A-148F-F2F9-8538FE8BF6D1}"/>
              </a:ext>
            </a:extLst>
          </p:cNvPr>
          <p:cNvGraphicFramePr>
            <a:graphicFrameLocks noGrp="1"/>
          </p:cNvGraphicFramePr>
          <p:nvPr>
            <p:extLst>
              <p:ext uri="{D42A27DB-BD31-4B8C-83A1-F6EECF244321}">
                <p14:modId xmlns:p14="http://schemas.microsoft.com/office/powerpoint/2010/main" val="3748741861"/>
              </p:ext>
            </p:extLst>
          </p:nvPr>
        </p:nvGraphicFramePr>
        <p:xfrm>
          <a:off x="539207" y="2015282"/>
          <a:ext cx="5395428" cy="2933700"/>
        </p:xfrm>
        <a:graphic>
          <a:graphicData uri="http://schemas.openxmlformats.org/drawingml/2006/table">
            <a:tbl>
              <a:tblPr>
                <a:tableStyleId>{5C22544A-7EE6-4342-B048-85BDC9FD1C3A}</a:tableStyleId>
              </a:tblPr>
              <a:tblGrid>
                <a:gridCol w="5395428">
                  <a:extLst>
                    <a:ext uri="{9D8B030D-6E8A-4147-A177-3AD203B41FA5}">
                      <a16:colId xmlns:a16="http://schemas.microsoft.com/office/drawing/2014/main" val="3659994782"/>
                    </a:ext>
                  </a:extLst>
                </a:gridCol>
              </a:tblGrid>
              <a:tr h="2011680">
                <a:tc>
                  <a:txBody>
                    <a:bodyPr/>
                    <a:lstStyle/>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de transacciones</a:t>
                      </a:r>
                    </a:p>
                    <a:p>
                      <a:pPr marL="342900" indent="-342900" algn="l" fontAlgn="ctr">
                        <a:buFont typeface="+mj-lt"/>
                        <a:buAutoNum type="arabicPeriod"/>
                      </a:pPr>
                      <a:r>
                        <a:rPr lang="pt-BR" sz="1600" dirty="0">
                          <a:effectLst>
                            <a:outerShdw blurRad="38100" dist="38100" dir="2700000" algn="tl">
                              <a:srgbClr val="000000">
                                <a:alpha val="43137"/>
                              </a:srgbClr>
                            </a:outerShdw>
                          </a:effectLst>
                        </a:rPr>
                        <a:t>AR Timbrado de complemento de pagos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Timbrado de Transacciones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y aplicación de recibos  ZAM</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INV Importación de consumos de Diesel</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CE Importación de estados de cuenta bancarios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y Actualización de Clientes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pago(Generación Carpetas)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pago(Envió de correos)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pago(Validación)</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Facturas (Nuevo)</a:t>
                      </a:r>
                    </a:p>
                  </a:txBody>
                  <a:tcPr marL="7620" marR="7620" marT="7620" marB="0" anchor="ctr">
                    <a:noFill/>
                  </a:tcPr>
                </a:tc>
                <a:extLst>
                  <a:ext uri="{0D108BD9-81ED-4DB2-BD59-A6C34878D82A}">
                    <a16:rowId xmlns:a16="http://schemas.microsoft.com/office/drawing/2014/main" val="278044964"/>
                  </a:ext>
                </a:extLst>
              </a:tr>
            </a:tbl>
          </a:graphicData>
        </a:graphic>
      </p:graphicFrame>
      <p:graphicFrame>
        <p:nvGraphicFramePr>
          <p:cNvPr id="79" name="Tabla 78">
            <a:extLst>
              <a:ext uri="{FF2B5EF4-FFF2-40B4-BE49-F238E27FC236}">
                <a16:creationId xmlns:a16="http://schemas.microsoft.com/office/drawing/2014/main" id="{E09A0069-992D-104B-14D1-493CF0FABBA9}"/>
              </a:ext>
            </a:extLst>
          </p:cNvPr>
          <p:cNvGraphicFramePr>
            <a:graphicFrameLocks noGrp="1"/>
          </p:cNvGraphicFramePr>
          <p:nvPr>
            <p:extLst>
              <p:ext uri="{D42A27DB-BD31-4B8C-83A1-F6EECF244321}">
                <p14:modId xmlns:p14="http://schemas.microsoft.com/office/powerpoint/2010/main" val="577982104"/>
              </p:ext>
            </p:extLst>
          </p:nvPr>
        </p:nvGraphicFramePr>
        <p:xfrm>
          <a:off x="5836337" y="2041918"/>
          <a:ext cx="5340100" cy="2972825"/>
        </p:xfrm>
        <a:graphic>
          <a:graphicData uri="http://schemas.openxmlformats.org/drawingml/2006/table">
            <a:tbl>
              <a:tblPr>
                <a:tableStyleId>{5C22544A-7EE6-4342-B048-85BDC9FD1C3A}</a:tableStyleId>
              </a:tblPr>
              <a:tblGrid>
                <a:gridCol w="5340100">
                  <a:extLst>
                    <a:ext uri="{9D8B030D-6E8A-4147-A177-3AD203B41FA5}">
                      <a16:colId xmlns:a16="http://schemas.microsoft.com/office/drawing/2014/main" val="3659994782"/>
                    </a:ext>
                  </a:extLst>
                </a:gridCol>
              </a:tblGrid>
              <a:tr h="2972825">
                <a:tc>
                  <a:txBody>
                    <a:bodyPr/>
                    <a:lstStyle/>
                    <a:p>
                      <a:pPr marL="342900" indent="-342900" algn="l" fontAlgn="ctr">
                        <a:buFont typeface="+mj-lt"/>
                        <a:buAutoNum type="arabicPeriod" startAt="12"/>
                      </a:pPr>
                      <a:r>
                        <a:rPr lang="es-MX" sz="1600" dirty="0">
                          <a:effectLst>
                            <a:outerShdw blurRad="38100" dist="38100" dir="2700000" algn="tl">
                              <a:srgbClr val="000000">
                                <a:alpha val="43137"/>
                              </a:srgbClr>
                            </a:outerShdw>
                          </a:effectLst>
                        </a:rPr>
                        <a:t>GL Importación de Pólizas Contables TMS Y Nómina de Empleados</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INV Bloqueo/Desbloqueo   de unidades ZAM</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INV Lectura   de Kilómetros ZAM</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AP Creación de Liquidaciones DLIVER y TRATECSA</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Creación de Transacciones y NC con 4% de retención</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GL Importación Tipo Cambio</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Conciliación(SFTP AMEX)</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 (SFTP SANTANDER)</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Aplicación NC</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Envió de XML y PDF repositorio</a:t>
                      </a:r>
                    </a:p>
                  </a:txBody>
                  <a:tcPr marL="7620" marR="7620" marT="7620" marB="0" anchor="ctr">
                    <a:noFill/>
                  </a:tcPr>
                </a:tc>
                <a:extLst>
                  <a:ext uri="{0D108BD9-81ED-4DB2-BD59-A6C34878D82A}">
                    <a16:rowId xmlns:a16="http://schemas.microsoft.com/office/drawing/2014/main" val="2126763372"/>
                  </a:ext>
                </a:extLst>
              </a:tr>
            </a:tbl>
          </a:graphicData>
        </a:graphic>
      </p:graphicFrame>
    </p:spTree>
    <p:extLst>
      <p:ext uri="{BB962C8B-B14F-4D97-AF65-F5344CB8AC3E}">
        <p14:creationId xmlns:p14="http://schemas.microsoft.com/office/powerpoint/2010/main" val="393154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1097</Words>
  <Application>Microsoft Office PowerPoint</Application>
  <PresentationFormat>Panorámica</PresentationFormat>
  <Paragraphs>136</Paragraphs>
  <Slides>14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Rosario Cristel Ontiveros Diaz</dc:creator>
  <cp:lastModifiedBy>Pedro Sanchez Martinez</cp:lastModifiedBy>
  <cp:revision>65</cp:revision>
  <dcterms:created xsi:type="dcterms:W3CDTF">2023-08-18T17:42:01Z</dcterms:created>
  <dcterms:modified xsi:type="dcterms:W3CDTF">2024-02-08T20:37:20Z</dcterms:modified>
</cp:coreProperties>
</file>