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78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ro Rojas Mendez" userId="fa9a0206-ec07-443e-908b-02e233c16682" providerId="ADAL" clId="{9BDCA346-F972-41E6-BBE0-AE3784675699}"/>
    <pc:docChg chg="undo custSel addSld delSld modSld sldOrd">
      <pc:chgData name="Jairo Rojas Mendez" userId="fa9a0206-ec07-443e-908b-02e233c16682" providerId="ADAL" clId="{9BDCA346-F972-41E6-BBE0-AE3784675699}" dt="2024-01-09T04:25:11.992" v="20" actId="1076"/>
      <pc:docMkLst>
        <pc:docMk/>
      </pc:docMkLst>
      <pc:sldChg chg="modSp mod">
        <pc:chgData name="Jairo Rojas Mendez" userId="fa9a0206-ec07-443e-908b-02e233c16682" providerId="ADAL" clId="{9BDCA346-F972-41E6-BBE0-AE3784675699}" dt="2024-01-09T04:25:11.992" v="20" actId="1076"/>
        <pc:sldMkLst>
          <pc:docMk/>
          <pc:sldMk cId="0" sldId="256"/>
        </pc:sldMkLst>
        <pc:spChg chg="mod">
          <ac:chgData name="Jairo Rojas Mendez" userId="fa9a0206-ec07-443e-908b-02e233c16682" providerId="ADAL" clId="{9BDCA346-F972-41E6-BBE0-AE3784675699}" dt="2024-01-09T04:25:11.992" v="20" actId="1076"/>
          <ac:spMkLst>
            <pc:docMk/>
            <pc:sldMk cId="0" sldId="256"/>
            <ac:spMk id="2" creationId="{00000000-0000-0000-0000-000000000000}"/>
          </ac:spMkLst>
        </pc:spChg>
      </pc:sldChg>
      <pc:sldChg chg="del ord">
        <pc:chgData name="Jairo Rojas Mendez" userId="fa9a0206-ec07-443e-908b-02e233c16682" providerId="ADAL" clId="{9BDCA346-F972-41E6-BBE0-AE3784675699}" dt="2024-01-09T04:23:59.961" v="4" actId="47"/>
        <pc:sldMkLst>
          <pc:docMk/>
          <pc:sldMk cId="0" sldId="257"/>
        </pc:sldMkLst>
      </pc:sldChg>
      <pc:sldChg chg="del">
        <pc:chgData name="Jairo Rojas Mendez" userId="fa9a0206-ec07-443e-908b-02e233c16682" providerId="ADAL" clId="{9BDCA346-F972-41E6-BBE0-AE3784675699}" dt="2024-01-09T04:23:59.961" v="4" actId="47"/>
        <pc:sldMkLst>
          <pc:docMk/>
          <pc:sldMk cId="0" sldId="258"/>
        </pc:sldMkLst>
      </pc:sldChg>
      <pc:sldChg chg="del">
        <pc:chgData name="Jairo Rojas Mendez" userId="fa9a0206-ec07-443e-908b-02e233c16682" providerId="ADAL" clId="{9BDCA346-F972-41E6-BBE0-AE3784675699}" dt="2024-01-09T04:23:59.961" v="4" actId="47"/>
        <pc:sldMkLst>
          <pc:docMk/>
          <pc:sldMk cId="0" sldId="259"/>
        </pc:sldMkLst>
      </pc:sldChg>
      <pc:sldChg chg="del">
        <pc:chgData name="Jairo Rojas Mendez" userId="fa9a0206-ec07-443e-908b-02e233c16682" providerId="ADAL" clId="{9BDCA346-F972-41E6-BBE0-AE3784675699}" dt="2024-01-09T04:23:59.961" v="4" actId="47"/>
        <pc:sldMkLst>
          <pc:docMk/>
          <pc:sldMk cId="0" sldId="260"/>
        </pc:sldMkLst>
      </pc:sldChg>
      <pc:sldChg chg="del">
        <pc:chgData name="Jairo Rojas Mendez" userId="fa9a0206-ec07-443e-908b-02e233c16682" providerId="ADAL" clId="{9BDCA346-F972-41E6-BBE0-AE3784675699}" dt="2024-01-09T04:24:04.187" v="5" actId="47"/>
        <pc:sldMkLst>
          <pc:docMk/>
          <pc:sldMk cId="0" sldId="261"/>
        </pc:sldMkLst>
      </pc:sldChg>
      <pc:sldChg chg="del">
        <pc:chgData name="Jairo Rojas Mendez" userId="fa9a0206-ec07-443e-908b-02e233c16682" providerId="ADAL" clId="{9BDCA346-F972-41E6-BBE0-AE3784675699}" dt="2024-01-09T04:24:04.187" v="5" actId="47"/>
        <pc:sldMkLst>
          <pc:docMk/>
          <pc:sldMk cId="0" sldId="262"/>
        </pc:sldMkLst>
      </pc:sldChg>
      <pc:sldChg chg="del">
        <pc:chgData name="Jairo Rojas Mendez" userId="fa9a0206-ec07-443e-908b-02e233c16682" providerId="ADAL" clId="{9BDCA346-F972-41E6-BBE0-AE3784675699}" dt="2024-01-09T04:24:04.187" v="5" actId="47"/>
        <pc:sldMkLst>
          <pc:docMk/>
          <pc:sldMk cId="0" sldId="263"/>
        </pc:sldMkLst>
      </pc:sldChg>
      <pc:sldChg chg="del">
        <pc:chgData name="Jairo Rojas Mendez" userId="fa9a0206-ec07-443e-908b-02e233c16682" providerId="ADAL" clId="{9BDCA346-F972-41E6-BBE0-AE3784675699}" dt="2024-01-09T04:24:04.187" v="5" actId="47"/>
        <pc:sldMkLst>
          <pc:docMk/>
          <pc:sldMk cId="0" sldId="264"/>
        </pc:sldMkLst>
      </pc:sldChg>
      <pc:sldChg chg="del">
        <pc:chgData name="Jairo Rojas Mendez" userId="fa9a0206-ec07-443e-908b-02e233c16682" providerId="ADAL" clId="{9BDCA346-F972-41E6-BBE0-AE3784675699}" dt="2024-01-09T04:24:30.305" v="8" actId="47"/>
        <pc:sldMkLst>
          <pc:docMk/>
          <pc:sldMk cId="0" sldId="265"/>
        </pc:sldMkLst>
      </pc:sldChg>
      <pc:sldChg chg="add del">
        <pc:chgData name="Jairo Rojas Mendez" userId="fa9a0206-ec07-443e-908b-02e233c16682" providerId="ADAL" clId="{9BDCA346-F972-41E6-BBE0-AE3784675699}" dt="2024-01-09T04:24:24.246" v="7" actId="47"/>
        <pc:sldMkLst>
          <pc:docMk/>
          <pc:sldMk cId="0" sldId="266"/>
        </pc:sldMkLst>
      </pc:sldChg>
      <pc:sldChg chg="add del ord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67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68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69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70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71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72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73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74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75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76"/>
        </pc:sldMkLst>
      </pc:sldChg>
      <pc:sldChg chg="add del">
        <pc:chgData name="Jairo Rojas Mendez" userId="fa9a0206-ec07-443e-908b-02e233c16682" providerId="ADAL" clId="{9BDCA346-F972-41E6-BBE0-AE3784675699}" dt="2024-01-09T04:24:40.835" v="11" actId="47"/>
        <pc:sldMkLst>
          <pc:docMk/>
          <pc:sldMk cId="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44285" y="5174741"/>
            <a:ext cx="6249670" cy="76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44285" y="5174741"/>
            <a:ext cx="6249670" cy="76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75"/>
            <a:ext cx="12191999" cy="685342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10500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899916" y="1432560"/>
            <a:ext cx="7806055" cy="5308600"/>
          </a:xfrm>
          <a:custGeom>
            <a:avLst/>
            <a:gdLst/>
            <a:ahLst/>
            <a:cxnLst/>
            <a:rect l="l" t="t" r="r" b="b"/>
            <a:pathLst>
              <a:path w="7806055" h="5308600">
                <a:moveTo>
                  <a:pt x="7805547" y="0"/>
                </a:moveTo>
                <a:lnTo>
                  <a:pt x="0" y="0"/>
                </a:lnTo>
                <a:lnTo>
                  <a:pt x="0" y="5308090"/>
                </a:lnTo>
                <a:lnTo>
                  <a:pt x="7805547" y="5308090"/>
                </a:lnTo>
                <a:lnTo>
                  <a:pt x="7805547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34612" y="2164016"/>
            <a:ext cx="2463165" cy="4169410"/>
          </a:xfrm>
          <a:custGeom>
            <a:avLst/>
            <a:gdLst/>
            <a:ahLst/>
            <a:cxnLst/>
            <a:rect l="l" t="t" r="r" b="b"/>
            <a:pathLst>
              <a:path w="2463165" h="4169410">
                <a:moveTo>
                  <a:pt x="0" y="4169410"/>
                </a:moveTo>
                <a:lnTo>
                  <a:pt x="2462784" y="4169410"/>
                </a:lnTo>
                <a:lnTo>
                  <a:pt x="2462784" y="0"/>
                </a:lnTo>
                <a:lnTo>
                  <a:pt x="0" y="0"/>
                </a:lnTo>
                <a:lnTo>
                  <a:pt x="0" y="4169410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246" y="500583"/>
            <a:ext cx="683640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6.png"/><Relationship Id="rId3" Type="http://schemas.openxmlformats.org/officeDocument/2006/relationships/image" Target="../media/image2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jpg"/><Relationship Id="rId27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xfrm>
            <a:off x="620522" y="4953000"/>
            <a:ext cx="1095095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MX" sz="2800" b="1" spc="-20" dirty="0">
                <a:solidFill>
                  <a:srgbClr val="FFFFFF"/>
                </a:solidFill>
                <a:latin typeface="Calibri"/>
                <a:cs typeface="Calibri"/>
              </a:rPr>
              <a:t>Arquitecturas de Integración </a:t>
            </a:r>
            <a:r>
              <a:rPr lang="pt-BR" sz="2800" b="1" spc="-20" dirty="0">
                <a:solidFill>
                  <a:srgbClr val="FFFFFF"/>
                </a:solidFill>
                <a:latin typeface="Calibri"/>
                <a:cs typeface="Calibri"/>
              </a:rPr>
              <a:t>Timbrado de Facturas del módulo de AR.</a:t>
            </a:r>
            <a:endParaRPr lang="es-MX" sz="2800" b="1" spc="-2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5"/>
              <a:ext cx="12191999" cy="68534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10500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12107" y="1423416"/>
              <a:ext cx="7806055" cy="5309870"/>
            </a:xfrm>
            <a:custGeom>
              <a:avLst/>
              <a:gdLst/>
              <a:ahLst/>
              <a:cxnLst/>
              <a:rect l="l" t="t" r="r" b="b"/>
              <a:pathLst>
                <a:path w="7806055" h="5309870">
                  <a:moveTo>
                    <a:pt x="7805546" y="0"/>
                  </a:moveTo>
                  <a:lnTo>
                    <a:pt x="0" y="0"/>
                  </a:lnTo>
                  <a:lnTo>
                    <a:pt x="0" y="5309616"/>
                  </a:lnTo>
                  <a:lnTo>
                    <a:pt x="7805546" y="5309616"/>
                  </a:lnTo>
                  <a:lnTo>
                    <a:pt x="7805546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5280" y="2156396"/>
              <a:ext cx="2464435" cy="4169410"/>
            </a:xfrm>
            <a:custGeom>
              <a:avLst/>
              <a:gdLst/>
              <a:ahLst/>
              <a:cxnLst/>
              <a:rect l="l" t="t" r="r" b="b"/>
              <a:pathLst>
                <a:path w="2464434" h="4169410">
                  <a:moveTo>
                    <a:pt x="0" y="4169410"/>
                  </a:moveTo>
                  <a:lnTo>
                    <a:pt x="2464307" y="4169410"/>
                  </a:lnTo>
                  <a:lnTo>
                    <a:pt x="2464307" y="0"/>
                  </a:lnTo>
                  <a:lnTo>
                    <a:pt x="0" y="0"/>
                  </a:lnTo>
                  <a:lnTo>
                    <a:pt x="0" y="4169410"/>
                  </a:lnTo>
                  <a:close/>
                </a:path>
              </a:pathLst>
            </a:custGeom>
            <a:ln w="9525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25490" y="4121175"/>
            <a:ext cx="10541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5157" y="1032509"/>
            <a:ext cx="1537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Cloud</a:t>
            </a:r>
            <a:r>
              <a:rPr sz="2000" b="1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84777" y="2621279"/>
            <a:ext cx="7800340" cy="2994660"/>
            <a:chOff x="4184777" y="2621279"/>
            <a:chExt cx="7800340" cy="2994660"/>
          </a:xfrm>
        </p:grpSpPr>
        <p:sp>
          <p:nvSpPr>
            <p:cNvPr id="10" name="object 10"/>
            <p:cNvSpPr/>
            <p:nvPr/>
          </p:nvSpPr>
          <p:spPr>
            <a:xfrm>
              <a:off x="6557772" y="4466844"/>
              <a:ext cx="2506980" cy="981710"/>
            </a:xfrm>
            <a:custGeom>
              <a:avLst/>
              <a:gdLst/>
              <a:ahLst/>
              <a:cxnLst/>
              <a:rect l="l" t="t" r="r" b="b"/>
              <a:pathLst>
                <a:path w="2506979" h="981710">
                  <a:moveTo>
                    <a:pt x="2481833" y="0"/>
                  </a:moveTo>
                  <a:lnTo>
                    <a:pt x="2431414" y="68706"/>
                  </a:lnTo>
                  <a:lnTo>
                    <a:pt x="2458466" y="73278"/>
                  </a:lnTo>
                  <a:lnTo>
                    <a:pt x="2456306" y="930655"/>
                  </a:lnTo>
                  <a:lnTo>
                    <a:pt x="76200" y="930655"/>
                  </a:lnTo>
                  <a:lnTo>
                    <a:pt x="76200" y="905255"/>
                  </a:lnTo>
                  <a:lnTo>
                    <a:pt x="0" y="943355"/>
                  </a:lnTo>
                  <a:lnTo>
                    <a:pt x="76200" y="981455"/>
                  </a:lnTo>
                  <a:lnTo>
                    <a:pt x="76200" y="956055"/>
                  </a:lnTo>
                  <a:lnTo>
                    <a:pt x="2481706" y="956055"/>
                  </a:lnTo>
                  <a:lnTo>
                    <a:pt x="2483866" y="77723"/>
                  </a:lnTo>
                  <a:lnTo>
                    <a:pt x="2506599" y="81533"/>
                  </a:lnTo>
                  <a:lnTo>
                    <a:pt x="248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9655" y="2621279"/>
              <a:ext cx="2545079" cy="12252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1736" y="3838955"/>
              <a:ext cx="1792224" cy="8625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5428" y="2795015"/>
              <a:ext cx="3916679" cy="19080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7952" y="5356859"/>
              <a:ext cx="2357628" cy="2560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87952" y="5356859"/>
              <a:ext cx="2357755" cy="255904"/>
            </a:xfrm>
            <a:custGeom>
              <a:avLst/>
              <a:gdLst/>
              <a:ahLst/>
              <a:cxnLst/>
              <a:rect l="l" t="t" r="r" b="b"/>
              <a:pathLst>
                <a:path w="2357754" h="255904">
                  <a:moveTo>
                    <a:pt x="2325243" y="255727"/>
                  </a:moveTo>
                  <a:lnTo>
                    <a:pt x="2312924" y="245681"/>
                  </a:lnTo>
                  <a:lnTo>
                    <a:pt x="2302764" y="218312"/>
                  </a:lnTo>
                  <a:lnTo>
                    <a:pt x="2295906" y="177672"/>
                  </a:lnTo>
                  <a:lnTo>
                    <a:pt x="2293366" y="127888"/>
                  </a:lnTo>
                  <a:lnTo>
                    <a:pt x="2295906" y="78104"/>
                  </a:lnTo>
                  <a:lnTo>
                    <a:pt x="2302764" y="37464"/>
                  </a:lnTo>
                  <a:lnTo>
                    <a:pt x="2312924" y="10032"/>
                  </a:lnTo>
                  <a:lnTo>
                    <a:pt x="2325243" y="0"/>
                  </a:lnTo>
                  <a:lnTo>
                    <a:pt x="2337689" y="10032"/>
                  </a:lnTo>
                  <a:lnTo>
                    <a:pt x="2347849" y="37464"/>
                  </a:lnTo>
                  <a:lnTo>
                    <a:pt x="2354706" y="78104"/>
                  </a:lnTo>
                  <a:lnTo>
                    <a:pt x="2357247" y="127888"/>
                  </a:lnTo>
                  <a:lnTo>
                    <a:pt x="2354706" y="177672"/>
                  </a:lnTo>
                  <a:lnTo>
                    <a:pt x="2347849" y="218312"/>
                  </a:lnTo>
                  <a:lnTo>
                    <a:pt x="2337689" y="245681"/>
                  </a:lnTo>
                  <a:lnTo>
                    <a:pt x="2325243" y="255727"/>
                  </a:lnTo>
                  <a:close/>
                </a:path>
                <a:path w="2357754" h="255904">
                  <a:moveTo>
                    <a:pt x="2325243" y="255727"/>
                  </a:moveTo>
                  <a:lnTo>
                    <a:pt x="32003" y="255727"/>
                  </a:lnTo>
                  <a:lnTo>
                    <a:pt x="19558" y="245681"/>
                  </a:lnTo>
                  <a:lnTo>
                    <a:pt x="9398" y="218312"/>
                  </a:lnTo>
                  <a:lnTo>
                    <a:pt x="2539" y="177672"/>
                  </a:lnTo>
                  <a:lnTo>
                    <a:pt x="0" y="127888"/>
                  </a:lnTo>
                  <a:lnTo>
                    <a:pt x="2539" y="78104"/>
                  </a:lnTo>
                  <a:lnTo>
                    <a:pt x="9398" y="37464"/>
                  </a:lnTo>
                  <a:lnTo>
                    <a:pt x="19558" y="10032"/>
                  </a:lnTo>
                  <a:lnTo>
                    <a:pt x="32003" y="0"/>
                  </a:lnTo>
                  <a:lnTo>
                    <a:pt x="2325243" y="0"/>
                  </a:lnTo>
                </a:path>
              </a:pathLst>
            </a:custGeom>
            <a:ln w="635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300461" y="1505838"/>
            <a:ext cx="1019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Secure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Zone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5003" y="5313426"/>
            <a:ext cx="2298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ESB</a:t>
            </a:r>
            <a:r>
              <a:rPr sz="16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F5F5F"/>
                </a:solidFill>
                <a:latin typeface="Calibri"/>
                <a:cs typeface="Calibri"/>
              </a:rPr>
              <a:t>Proxy</a:t>
            </a:r>
            <a:r>
              <a:rPr sz="16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36821" y="2279776"/>
            <a:ext cx="1727200" cy="2752725"/>
            <a:chOff x="4536821" y="2279776"/>
            <a:chExt cx="1727200" cy="275272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39996" y="2282951"/>
              <a:ext cx="1719072" cy="27462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39996" y="2282951"/>
              <a:ext cx="1720850" cy="2746375"/>
            </a:xfrm>
            <a:custGeom>
              <a:avLst/>
              <a:gdLst/>
              <a:ahLst/>
              <a:cxnLst/>
              <a:rect l="l" t="t" r="r" b="b"/>
              <a:pathLst>
                <a:path w="1720850" h="2746375">
                  <a:moveTo>
                    <a:pt x="0" y="2746248"/>
                  </a:moveTo>
                  <a:lnTo>
                    <a:pt x="1720342" y="2746248"/>
                  </a:lnTo>
                  <a:lnTo>
                    <a:pt x="1720342" y="0"/>
                  </a:lnTo>
                  <a:lnTo>
                    <a:pt x="0" y="0"/>
                  </a:lnTo>
                  <a:lnTo>
                    <a:pt x="0" y="2746248"/>
                  </a:lnTo>
                  <a:close/>
                </a:path>
              </a:pathLst>
            </a:custGeom>
            <a:ln w="635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6004" y="2407919"/>
              <a:ext cx="518160" cy="24993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66004" y="2407919"/>
              <a:ext cx="518159" cy="2499360"/>
            </a:xfrm>
            <a:custGeom>
              <a:avLst/>
              <a:gdLst/>
              <a:ahLst/>
              <a:cxnLst/>
              <a:rect l="l" t="t" r="r" b="b"/>
              <a:pathLst>
                <a:path w="518160" h="2499360">
                  <a:moveTo>
                    <a:pt x="0" y="2499360"/>
                  </a:moveTo>
                  <a:lnTo>
                    <a:pt x="518033" y="2499360"/>
                  </a:lnTo>
                  <a:lnTo>
                    <a:pt x="518033" y="0"/>
                  </a:lnTo>
                  <a:lnTo>
                    <a:pt x="0" y="0"/>
                  </a:lnTo>
                  <a:lnTo>
                    <a:pt x="0" y="2499360"/>
                  </a:lnTo>
                  <a:close/>
                </a:path>
              </a:pathLst>
            </a:custGeom>
            <a:ln w="635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4484" y="2900171"/>
              <a:ext cx="473963" cy="18211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3940" y="3366515"/>
              <a:ext cx="473963" cy="93573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691633" y="3117337"/>
            <a:ext cx="443230" cy="14833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505"/>
              </a:lnSpc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Infraestructura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marL="22860" algn="ctr">
              <a:lnSpc>
                <a:spcPts val="180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Servicio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6478" y="2769235"/>
            <a:ext cx="444500" cy="1809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510"/>
              </a:lnSpc>
            </a:pP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Capa</a:t>
            </a:r>
            <a:r>
              <a:rPr sz="16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F5F5F"/>
                </a:solidFill>
                <a:latin typeface="Calibri"/>
                <a:cs typeface="Calibri"/>
              </a:rPr>
              <a:t>Orquestación</a:t>
            </a:r>
            <a:endParaRPr sz="1600">
              <a:latin typeface="Calibri"/>
              <a:cs typeface="Calibri"/>
            </a:endParaRPr>
          </a:p>
          <a:p>
            <a:pPr marL="22225" algn="ctr">
              <a:lnSpc>
                <a:spcPts val="1810"/>
              </a:lnSpc>
            </a:pPr>
            <a:r>
              <a:rPr sz="1600" dirty="0">
                <a:solidFill>
                  <a:srgbClr val="5F5F5F"/>
                </a:solidFill>
                <a:latin typeface="Calibri"/>
                <a:cs typeface="Calibri"/>
              </a:rPr>
              <a:t>(SOA</a:t>
            </a:r>
            <a:r>
              <a:rPr sz="16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06111" y="5029200"/>
            <a:ext cx="7040880" cy="1434465"/>
            <a:chOff x="4706111" y="5029200"/>
            <a:chExt cx="7040880" cy="1434465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06111" y="5673851"/>
              <a:ext cx="1321308" cy="6156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12080" y="5029199"/>
              <a:ext cx="428625" cy="341630"/>
            </a:xfrm>
            <a:custGeom>
              <a:avLst/>
              <a:gdLst/>
              <a:ahLst/>
              <a:cxnLst/>
              <a:rect l="l" t="t" r="r" b="b"/>
              <a:pathLst>
                <a:path w="428625" h="341629">
                  <a:moveTo>
                    <a:pt x="76200" y="76327"/>
                  </a:moveTo>
                  <a:lnTo>
                    <a:pt x="38481" y="0"/>
                  </a:lnTo>
                  <a:lnTo>
                    <a:pt x="0" y="75946"/>
                  </a:lnTo>
                  <a:lnTo>
                    <a:pt x="25400" y="76073"/>
                  </a:lnTo>
                  <a:lnTo>
                    <a:pt x="24257" y="315595"/>
                  </a:lnTo>
                  <a:lnTo>
                    <a:pt x="49657" y="315722"/>
                  </a:lnTo>
                  <a:lnTo>
                    <a:pt x="50800" y="76200"/>
                  </a:lnTo>
                  <a:lnTo>
                    <a:pt x="76200" y="76327"/>
                  </a:lnTo>
                  <a:close/>
                </a:path>
                <a:path w="428625" h="341629">
                  <a:moveTo>
                    <a:pt x="428117" y="265176"/>
                  </a:moveTo>
                  <a:lnTo>
                    <a:pt x="402590" y="265049"/>
                  </a:lnTo>
                  <a:lnTo>
                    <a:pt x="403860" y="23876"/>
                  </a:lnTo>
                  <a:lnTo>
                    <a:pt x="378460" y="23749"/>
                  </a:lnTo>
                  <a:lnTo>
                    <a:pt x="377190" y="264922"/>
                  </a:lnTo>
                  <a:lnTo>
                    <a:pt x="351790" y="264795"/>
                  </a:lnTo>
                  <a:lnTo>
                    <a:pt x="389509" y="341122"/>
                  </a:lnTo>
                  <a:lnTo>
                    <a:pt x="428117" y="265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38844" y="5143500"/>
              <a:ext cx="2708148" cy="13197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53200" y="5576316"/>
              <a:ext cx="2782570" cy="471170"/>
            </a:xfrm>
            <a:custGeom>
              <a:avLst/>
              <a:gdLst/>
              <a:ahLst/>
              <a:cxnLst/>
              <a:rect l="l" t="t" r="r" b="b"/>
              <a:pathLst>
                <a:path w="2782570" h="471170">
                  <a:moveTo>
                    <a:pt x="76200" y="0"/>
                  </a:moveTo>
                  <a:lnTo>
                    <a:pt x="0" y="38176"/>
                  </a:lnTo>
                  <a:lnTo>
                    <a:pt x="76200" y="76365"/>
                  </a:lnTo>
                  <a:lnTo>
                    <a:pt x="76200" y="50914"/>
                  </a:lnTo>
                  <a:lnTo>
                    <a:pt x="1378584" y="50914"/>
                  </a:lnTo>
                  <a:lnTo>
                    <a:pt x="1378584" y="445465"/>
                  </a:lnTo>
                  <a:lnTo>
                    <a:pt x="2706370" y="445465"/>
                  </a:lnTo>
                  <a:lnTo>
                    <a:pt x="2706370" y="470916"/>
                  </a:lnTo>
                  <a:lnTo>
                    <a:pt x="2782443" y="432727"/>
                  </a:lnTo>
                  <a:lnTo>
                    <a:pt x="2706370" y="394550"/>
                  </a:lnTo>
                  <a:lnTo>
                    <a:pt x="2706370" y="420001"/>
                  </a:lnTo>
                  <a:lnTo>
                    <a:pt x="1403984" y="420001"/>
                  </a:lnTo>
                  <a:lnTo>
                    <a:pt x="1403984" y="25450"/>
                  </a:lnTo>
                  <a:lnTo>
                    <a:pt x="76200" y="254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419847" y="5009133"/>
            <a:ext cx="74168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ts val="123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5F5F5F"/>
                </a:solidFill>
                <a:latin typeface="Calibri"/>
                <a:cs typeface="Calibri"/>
              </a:rPr>
              <a:t>WebServices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230"/>
              </a:lnSpc>
            </a:pPr>
            <a:r>
              <a:rPr sz="1050" spc="-10" dirty="0">
                <a:solidFill>
                  <a:srgbClr val="FF0000"/>
                </a:solidFill>
                <a:latin typeface="Calibri"/>
                <a:cs typeface="Calibri"/>
              </a:rPr>
              <a:t>&lt;SOAP/Rest&gt;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47172" y="5528564"/>
            <a:ext cx="487680" cy="455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3340" marR="5080" indent="-41275">
              <a:lnSpc>
                <a:spcPct val="101400"/>
              </a:lnSpc>
              <a:spcBef>
                <a:spcPts val="80"/>
              </a:spcBef>
            </a:pPr>
            <a:r>
              <a:rPr sz="1400" spc="-25" dirty="0">
                <a:latin typeface="Calibri"/>
                <a:cs typeface="Calibri"/>
              </a:rPr>
              <a:t>Oracle </a:t>
            </a:r>
            <a:r>
              <a:rPr sz="1400" spc="-20" dirty="0">
                <a:latin typeface="Calibri"/>
                <a:cs typeface="Calibri"/>
              </a:rPr>
              <a:t>DBCS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26779" y="3440429"/>
            <a:ext cx="944244" cy="455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Oracle </a:t>
            </a:r>
            <a:r>
              <a:rPr sz="1400" spc="-25" dirty="0">
                <a:latin typeface="Calibri"/>
                <a:cs typeface="Calibri"/>
              </a:rPr>
              <a:t>ERP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Calibri"/>
                <a:cs typeface="Calibri"/>
              </a:rPr>
              <a:t>Fusion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Cloud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46081" y="1393253"/>
            <a:ext cx="506730" cy="5340350"/>
            <a:chOff x="3446081" y="1393253"/>
            <a:chExt cx="506730" cy="5340350"/>
          </a:xfrm>
        </p:grpSpPr>
        <p:sp>
          <p:nvSpPr>
            <p:cNvPr id="36" name="object 36"/>
            <p:cNvSpPr/>
            <p:nvPr/>
          </p:nvSpPr>
          <p:spPr>
            <a:xfrm>
              <a:off x="3476244" y="1423416"/>
              <a:ext cx="446405" cy="5226050"/>
            </a:xfrm>
            <a:custGeom>
              <a:avLst/>
              <a:gdLst/>
              <a:ahLst/>
              <a:cxnLst/>
              <a:rect l="l" t="t" r="r" b="b"/>
              <a:pathLst>
                <a:path w="446404" h="5226050">
                  <a:moveTo>
                    <a:pt x="446277" y="0"/>
                  </a:moveTo>
                  <a:lnTo>
                    <a:pt x="435863" y="5225478"/>
                  </a:lnTo>
                </a:path>
                <a:path w="446404" h="5226050">
                  <a:moveTo>
                    <a:pt x="11810" y="0"/>
                  </a:moveTo>
                  <a:lnTo>
                    <a:pt x="0" y="5225478"/>
                  </a:lnTo>
                </a:path>
              </a:pathLst>
            </a:custGeom>
            <a:ln w="603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8728" y="1415796"/>
              <a:ext cx="373380" cy="144627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5680" y="2866644"/>
              <a:ext cx="367284" cy="4831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1964" y="3346704"/>
              <a:ext cx="371856" cy="14447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18916" y="4796027"/>
              <a:ext cx="365760" cy="4831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1108" y="5295900"/>
              <a:ext cx="368808" cy="48463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26536" y="5785104"/>
              <a:ext cx="367284" cy="4831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21964" y="6249922"/>
              <a:ext cx="367284" cy="48310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097648" y="6000089"/>
            <a:ext cx="1358900" cy="3251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12420" marR="5080" indent="-300355">
              <a:lnSpc>
                <a:spcPts val="1090"/>
              </a:lnSpc>
              <a:spcBef>
                <a:spcPts val="284"/>
              </a:spcBef>
            </a:pPr>
            <a:r>
              <a:rPr sz="1050" b="1" spc="-10" dirty="0">
                <a:solidFill>
                  <a:srgbClr val="5F5F5F"/>
                </a:solidFill>
                <a:latin typeface="Calibri"/>
                <a:cs typeface="Calibri"/>
              </a:rPr>
              <a:t>Registro</a:t>
            </a:r>
            <a:r>
              <a:rPr sz="1050" b="1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F5F5F"/>
                </a:solidFill>
                <a:latin typeface="Calibri"/>
                <a:cs typeface="Calibri"/>
              </a:rPr>
              <a:t>logs/Control</a:t>
            </a:r>
            <a:r>
              <a:rPr sz="1050" b="1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b="1" spc="-25" dirty="0">
                <a:solidFill>
                  <a:srgbClr val="5F5F5F"/>
                </a:solidFill>
                <a:latin typeface="Calibri"/>
                <a:cs typeface="Calibri"/>
              </a:rPr>
              <a:t>de </a:t>
            </a:r>
            <a:r>
              <a:rPr sz="1050" b="1" spc="-10" dirty="0">
                <a:solidFill>
                  <a:srgbClr val="5F5F5F"/>
                </a:solidFill>
                <a:latin typeface="Calibri"/>
                <a:cs typeface="Calibri"/>
              </a:rPr>
              <a:t>integraciones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24355" y="1415796"/>
            <a:ext cx="1603247" cy="781812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031544" y="1009852"/>
            <a:ext cx="3129280" cy="996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4255" algn="l"/>
              </a:tabLst>
            </a:pP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000" b="1" spc="-1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F5F5F"/>
                </a:solidFill>
                <a:latin typeface="Calibri"/>
                <a:cs typeface="Calibri"/>
              </a:rPr>
              <a:t>Premise</a:t>
            </a:r>
            <a:r>
              <a:rPr sz="2000" b="1" dirty="0">
                <a:solidFill>
                  <a:srgbClr val="5F5F5F"/>
                </a:solidFill>
                <a:latin typeface="Calibri"/>
                <a:cs typeface="Calibri"/>
              </a:rPr>
              <a:t>	</a:t>
            </a:r>
            <a:r>
              <a:rPr sz="3000" b="1" spc="-15" baseline="1388" dirty="0">
                <a:solidFill>
                  <a:srgbClr val="5F5F5F"/>
                </a:solidFill>
                <a:latin typeface="Calibri"/>
                <a:cs typeface="Calibri"/>
              </a:rPr>
              <a:t>Firewall</a:t>
            </a:r>
            <a:endParaRPr sz="3000" baseline="1388">
              <a:latin typeface="Calibri"/>
              <a:cs typeface="Calibri"/>
            </a:endParaRPr>
          </a:p>
          <a:p>
            <a:pPr marL="1024255" marR="1680845" indent="-190500">
              <a:lnSpc>
                <a:spcPct val="100000"/>
              </a:lnSpc>
              <a:spcBef>
                <a:spcPts val="2355"/>
              </a:spcBef>
            </a:pPr>
            <a:r>
              <a:rPr sz="1200" b="1" spc="-20" dirty="0">
                <a:latin typeface="Calibri"/>
                <a:cs typeface="Calibri"/>
              </a:rPr>
              <a:t>Timbrado cfdi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99459" y="1767839"/>
            <a:ext cx="1161415" cy="3554095"/>
          </a:xfrm>
          <a:custGeom>
            <a:avLst/>
            <a:gdLst/>
            <a:ahLst/>
            <a:cxnLst/>
            <a:rect l="l" t="t" r="r" b="b"/>
            <a:pathLst>
              <a:path w="1161414" h="3554095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110488" y="50800"/>
                </a:lnTo>
                <a:lnTo>
                  <a:pt x="1110488" y="3477768"/>
                </a:lnTo>
                <a:lnTo>
                  <a:pt x="1085088" y="3477768"/>
                </a:lnTo>
                <a:lnTo>
                  <a:pt x="1123188" y="3553968"/>
                </a:lnTo>
                <a:lnTo>
                  <a:pt x="1161288" y="3477768"/>
                </a:lnTo>
                <a:lnTo>
                  <a:pt x="1135888" y="3477768"/>
                </a:lnTo>
                <a:lnTo>
                  <a:pt x="1135888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143247" y="1454022"/>
            <a:ext cx="73279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3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5F5F5F"/>
                </a:solidFill>
                <a:latin typeface="Calibri"/>
                <a:cs typeface="Calibri"/>
              </a:rPr>
              <a:t>WebServices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ts val="1230"/>
              </a:lnSpc>
            </a:pPr>
            <a:r>
              <a:rPr sz="1050" spc="-10" dirty="0">
                <a:solidFill>
                  <a:srgbClr val="FF0000"/>
                </a:solidFill>
                <a:latin typeface="Calibri"/>
                <a:cs typeface="Calibri"/>
              </a:rPr>
              <a:t>&lt;Rest&gt;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06111" y="1495044"/>
            <a:ext cx="5276215" cy="4802505"/>
            <a:chOff x="4706111" y="1495044"/>
            <a:chExt cx="5276215" cy="4802505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06111" y="6102096"/>
              <a:ext cx="1290827" cy="19507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80576" y="1495044"/>
              <a:ext cx="801624" cy="80467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9431781" y="2307716"/>
            <a:ext cx="208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BI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105655" y="1693164"/>
            <a:ext cx="4860290" cy="3589020"/>
            <a:chOff x="4105655" y="1693164"/>
            <a:chExt cx="4860290" cy="3589020"/>
          </a:xfrm>
        </p:grpSpPr>
        <p:sp>
          <p:nvSpPr>
            <p:cNvPr id="54" name="object 54"/>
            <p:cNvSpPr/>
            <p:nvPr/>
          </p:nvSpPr>
          <p:spPr>
            <a:xfrm>
              <a:off x="6432804" y="1693164"/>
              <a:ext cx="2533015" cy="3589020"/>
            </a:xfrm>
            <a:custGeom>
              <a:avLst/>
              <a:gdLst/>
              <a:ahLst/>
              <a:cxnLst/>
              <a:rect l="l" t="t" r="r" b="b"/>
              <a:pathLst>
                <a:path w="2533015" h="3589020">
                  <a:moveTo>
                    <a:pt x="2457450" y="0"/>
                  </a:moveTo>
                  <a:lnTo>
                    <a:pt x="2456688" y="25781"/>
                  </a:lnTo>
                  <a:lnTo>
                    <a:pt x="25400" y="25400"/>
                  </a:lnTo>
                  <a:lnTo>
                    <a:pt x="25400" y="3512820"/>
                  </a:lnTo>
                  <a:lnTo>
                    <a:pt x="0" y="3512820"/>
                  </a:lnTo>
                  <a:lnTo>
                    <a:pt x="38100" y="3589020"/>
                  </a:lnTo>
                  <a:lnTo>
                    <a:pt x="76200" y="3512820"/>
                  </a:lnTo>
                  <a:lnTo>
                    <a:pt x="50800" y="3512820"/>
                  </a:lnTo>
                  <a:lnTo>
                    <a:pt x="50800" y="50800"/>
                  </a:lnTo>
                  <a:lnTo>
                    <a:pt x="2456053" y="51181"/>
                  </a:lnTo>
                  <a:lnTo>
                    <a:pt x="2455291" y="76200"/>
                  </a:lnTo>
                  <a:lnTo>
                    <a:pt x="2532634" y="40386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62855" y="2295144"/>
              <a:ext cx="574548" cy="4693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05655" y="2033016"/>
              <a:ext cx="469391" cy="867155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4188459" y="2178964"/>
            <a:ext cx="228600" cy="601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OWSM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98847" y="2595372"/>
            <a:ext cx="685800" cy="469391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4621529" y="2255043"/>
            <a:ext cx="422275" cy="6229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30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UMS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65120" y="1175003"/>
            <a:ext cx="419100" cy="466344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1913635" y="2146757"/>
            <a:ext cx="127889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Facturación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Electrónica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5971" y="2401951"/>
            <a:ext cx="3134995" cy="15963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0029" marR="20320" indent="-227329">
              <a:lnSpc>
                <a:spcPct val="87300"/>
              </a:lnSpc>
              <a:spcBef>
                <a:spcPts val="265"/>
              </a:spcBef>
              <a:buAutoNum type="arabicPeriod"/>
              <a:tabLst>
                <a:tab pos="241300" algn="l"/>
              </a:tabLst>
            </a:pP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Mediante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una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calendarización</a:t>
            </a:r>
            <a:r>
              <a:rPr sz="105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con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producto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ESS,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el 	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servicio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consultara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las</a:t>
            </a:r>
            <a:r>
              <a:rPr sz="105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facturas</a:t>
            </a:r>
            <a:r>
              <a:rPr sz="1050" spc="2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cada</a:t>
            </a:r>
            <a:r>
              <a:rPr sz="105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5</a:t>
            </a:r>
            <a:r>
              <a:rPr sz="1050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minutos</a:t>
            </a:r>
            <a:r>
              <a:rPr sz="105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que</a:t>
            </a:r>
            <a:r>
              <a:rPr sz="1050" spc="500" dirty="0">
                <a:solidFill>
                  <a:srgbClr val="5F5F5F"/>
                </a:solidFill>
                <a:latin typeface="Calibri"/>
                <a:cs typeface="Calibri"/>
              </a:rPr>
              <a:t> 	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encuentran</a:t>
            </a:r>
            <a:r>
              <a:rPr sz="105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disponibles</a:t>
            </a:r>
            <a:r>
              <a:rPr sz="105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para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timbrar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en</a:t>
            </a:r>
            <a:r>
              <a:rPr sz="105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r>
              <a:rPr sz="105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ERP 	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Fusion</a:t>
            </a:r>
            <a:r>
              <a:rPr sz="105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Cloud</a:t>
            </a:r>
            <a:r>
              <a:rPr sz="105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mediante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BI.</a:t>
            </a:r>
            <a:endParaRPr sz="1050">
              <a:latin typeface="Calibri"/>
              <a:cs typeface="Calibri"/>
            </a:endParaRPr>
          </a:p>
          <a:p>
            <a:pPr marL="240029" marR="437515" indent="-227329">
              <a:lnSpc>
                <a:spcPts val="1100"/>
              </a:lnSpc>
              <a:buAutoNum type="arabicPeriod"/>
              <a:tabLst>
                <a:tab pos="241300" algn="l"/>
              </a:tabLst>
            </a:pP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Consumira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r>
              <a:rPr sz="105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servicio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del Pac para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timbrar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las 	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facturas,</a:t>
            </a:r>
            <a:r>
              <a:rPr sz="105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para</a:t>
            </a:r>
            <a:r>
              <a:rPr sz="105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despues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procesar</a:t>
            </a:r>
            <a:r>
              <a:rPr sz="105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su</a:t>
            </a:r>
            <a:r>
              <a:rPr sz="1050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respuesta.</a:t>
            </a:r>
            <a:endParaRPr sz="1050">
              <a:latin typeface="Calibri"/>
              <a:cs typeface="Calibri"/>
            </a:endParaRPr>
          </a:p>
          <a:p>
            <a:pPr marL="240029" indent="-227329">
              <a:lnSpc>
                <a:spcPts val="1015"/>
              </a:lnSpc>
              <a:buAutoNum type="arabicPeriod"/>
              <a:tabLst>
                <a:tab pos="240029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registrara</a:t>
            </a:r>
            <a:r>
              <a:rPr sz="105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todo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evento</a:t>
            </a:r>
            <a:r>
              <a:rPr sz="105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con</a:t>
            </a:r>
            <a:r>
              <a:rPr sz="105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error</a:t>
            </a:r>
            <a:r>
              <a:rPr sz="105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que hubo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en</a:t>
            </a:r>
            <a:r>
              <a:rPr sz="105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endParaRPr sz="1050">
              <a:latin typeface="Calibri"/>
              <a:cs typeface="Calibri"/>
            </a:endParaRPr>
          </a:p>
          <a:p>
            <a:pPr marL="241300">
              <a:lnSpc>
                <a:spcPts val="1100"/>
              </a:lnSpc>
            </a:pP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timbrado.</a:t>
            </a:r>
            <a:endParaRPr sz="1050">
              <a:latin typeface="Calibri"/>
              <a:cs typeface="Calibri"/>
            </a:endParaRPr>
          </a:p>
          <a:p>
            <a:pPr marL="240029" indent="-227329">
              <a:lnSpc>
                <a:spcPts val="1155"/>
              </a:lnSpc>
              <a:buAutoNum type="arabicPeriod" startAt="4"/>
              <a:tabLst>
                <a:tab pos="240029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actualizara</a:t>
            </a:r>
            <a:r>
              <a:rPr sz="105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un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Flexfield</a:t>
            </a:r>
            <a:r>
              <a:rPr sz="105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las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tablas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de</a:t>
            </a:r>
            <a:r>
              <a:rPr sz="105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facturas.</a:t>
            </a:r>
            <a:endParaRPr sz="1050">
              <a:latin typeface="Calibri"/>
              <a:cs typeface="Calibri"/>
            </a:endParaRPr>
          </a:p>
          <a:p>
            <a:pPr marL="240029" marR="5080" indent="-227329">
              <a:lnSpc>
                <a:spcPts val="1100"/>
              </a:lnSpc>
              <a:spcBef>
                <a:spcPts val="140"/>
              </a:spcBef>
              <a:buAutoNum type="arabicPeriod" startAt="4"/>
              <a:tabLst>
                <a:tab pos="241300" algn="l"/>
              </a:tabLst>
            </a:pP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Se</a:t>
            </a:r>
            <a:r>
              <a:rPr sz="1050" spc="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notificara</a:t>
            </a:r>
            <a:r>
              <a:rPr sz="105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mediante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correos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con</a:t>
            </a:r>
            <a:r>
              <a:rPr sz="1050" spc="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5F5F5F"/>
                </a:solidFill>
                <a:latin typeface="Calibri"/>
                <a:cs typeface="Calibri"/>
              </a:rPr>
              <a:t>el</a:t>
            </a:r>
            <a:r>
              <a:rPr sz="105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5F5F5F"/>
                </a:solidFill>
                <a:latin typeface="Calibri"/>
                <a:cs typeface="Calibri"/>
              </a:rPr>
              <a:t>componente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5F5F5F"/>
                </a:solidFill>
                <a:latin typeface="Calibri"/>
                <a:cs typeface="Calibri"/>
              </a:rPr>
              <a:t>de 	</a:t>
            </a:r>
            <a:r>
              <a:rPr sz="1050" spc="-20" dirty="0">
                <a:solidFill>
                  <a:srgbClr val="5F5F5F"/>
                </a:solidFill>
                <a:latin typeface="Calibri"/>
                <a:cs typeface="Calibri"/>
              </a:rPr>
              <a:t>UMS.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879977" y="1773808"/>
            <a:ext cx="4995545" cy="4276725"/>
            <a:chOff x="3879977" y="1773808"/>
            <a:chExt cx="4995545" cy="4276725"/>
          </a:xfrm>
        </p:grpSpPr>
        <p:pic>
          <p:nvPicPr>
            <p:cNvPr id="64" name="object 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1900" y="1776983"/>
              <a:ext cx="620268" cy="58369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581900" y="1776983"/>
              <a:ext cx="621665" cy="584200"/>
            </a:xfrm>
            <a:custGeom>
              <a:avLst/>
              <a:gdLst/>
              <a:ahLst/>
              <a:cxnLst/>
              <a:rect l="l" t="t" r="r" b="b"/>
              <a:pathLst>
                <a:path w="621665" h="584200">
                  <a:moveTo>
                    <a:pt x="0" y="291845"/>
                  </a:moveTo>
                  <a:lnTo>
                    <a:pt x="4064" y="244475"/>
                  </a:lnTo>
                  <a:lnTo>
                    <a:pt x="15875" y="199643"/>
                  </a:lnTo>
                  <a:lnTo>
                    <a:pt x="34671" y="157733"/>
                  </a:lnTo>
                  <a:lnTo>
                    <a:pt x="59944" y="119506"/>
                  </a:lnTo>
                  <a:lnTo>
                    <a:pt x="91058" y="85470"/>
                  </a:lnTo>
                  <a:lnTo>
                    <a:pt x="127253" y="56261"/>
                  </a:lnTo>
                  <a:lnTo>
                    <a:pt x="167894" y="32512"/>
                  </a:lnTo>
                  <a:lnTo>
                    <a:pt x="212471" y="14858"/>
                  </a:lnTo>
                  <a:lnTo>
                    <a:pt x="260350" y="3810"/>
                  </a:lnTo>
                  <a:lnTo>
                    <a:pt x="310769" y="0"/>
                  </a:lnTo>
                  <a:lnTo>
                    <a:pt x="361188" y="3810"/>
                  </a:lnTo>
                  <a:lnTo>
                    <a:pt x="408940" y="14858"/>
                  </a:lnTo>
                  <a:lnTo>
                    <a:pt x="453517" y="32512"/>
                  </a:lnTo>
                  <a:lnTo>
                    <a:pt x="494283" y="56261"/>
                  </a:lnTo>
                  <a:lnTo>
                    <a:pt x="530478" y="85470"/>
                  </a:lnTo>
                  <a:lnTo>
                    <a:pt x="561467" y="119506"/>
                  </a:lnTo>
                  <a:lnTo>
                    <a:pt x="586740" y="157733"/>
                  </a:lnTo>
                  <a:lnTo>
                    <a:pt x="605663" y="199643"/>
                  </a:lnTo>
                  <a:lnTo>
                    <a:pt x="617347" y="244475"/>
                  </a:lnTo>
                  <a:lnTo>
                    <a:pt x="621410" y="291845"/>
                  </a:lnTo>
                  <a:lnTo>
                    <a:pt x="617347" y="339216"/>
                  </a:lnTo>
                  <a:lnTo>
                    <a:pt x="605663" y="384048"/>
                  </a:lnTo>
                  <a:lnTo>
                    <a:pt x="586740" y="425957"/>
                  </a:lnTo>
                  <a:lnTo>
                    <a:pt x="561467" y="464185"/>
                  </a:lnTo>
                  <a:lnTo>
                    <a:pt x="530478" y="498220"/>
                  </a:lnTo>
                  <a:lnTo>
                    <a:pt x="494283" y="527430"/>
                  </a:lnTo>
                  <a:lnTo>
                    <a:pt x="453517" y="551052"/>
                  </a:lnTo>
                  <a:lnTo>
                    <a:pt x="408940" y="568832"/>
                  </a:lnTo>
                  <a:lnTo>
                    <a:pt x="361188" y="579881"/>
                  </a:lnTo>
                  <a:lnTo>
                    <a:pt x="310769" y="583691"/>
                  </a:lnTo>
                  <a:lnTo>
                    <a:pt x="260350" y="579881"/>
                  </a:lnTo>
                  <a:lnTo>
                    <a:pt x="212471" y="568832"/>
                  </a:lnTo>
                  <a:lnTo>
                    <a:pt x="167894" y="551052"/>
                  </a:lnTo>
                  <a:lnTo>
                    <a:pt x="127253" y="527430"/>
                  </a:lnTo>
                  <a:lnTo>
                    <a:pt x="91058" y="498220"/>
                  </a:lnTo>
                  <a:lnTo>
                    <a:pt x="59944" y="464185"/>
                  </a:lnTo>
                  <a:lnTo>
                    <a:pt x="34671" y="425957"/>
                  </a:lnTo>
                  <a:lnTo>
                    <a:pt x="15875" y="384048"/>
                  </a:lnTo>
                  <a:lnTo>
                    <a:pt x="4064" y="339216"/>
                  </a:lnTo>
                  <a:lnTo>
                    <a:pt x="0" y="291845"/>
                  </a:lnTo>
                  <a:close/>
                </a:path>
              </a:pathLst>
            </a:custGeom>
            <a:ln w="63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83152" y="3421379"/>
              <a:ext cx="620268" cy="58369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883152" y="3421379"/>
              <a:ext cx="621665" cy="584200"/>
            </a:xfrm>
            <a:custGeom>
              <a:avLst/>
              <a:gdLst/>
              <a:ahLst/>
              <a:cxnLst/>
              <a:rect l="l" t="t" r="r" b="b"/>
              <a:pathLst>
                <a:path w="621664" h="584200">
                  <a:moveTo>
                    <a:pt x="0" y="291846"/>
                  </a:moveTo>
                  <a:lnTo>
                    <a:pt x="4063" y="244475"/>
                  </a:lnTo>
                  <a:lnTo>
                    <a:pt x="15875" y="199644"/>
                  </a:lnTo>
                  <a:lnTo>
                    <a:pt x="34671" y="157734"/>
                  </a:lnTo>
                  <a:lnTo>
                    <a:pt x="59944" y="119507"/>
                  </a:lnTo>
                  <a:lnTo>
                    <a:pt x="91059" y="85471"/>
                  </a:lnTo>
                  <a:lnTo>
                    <a:pt x="127253" y="56261"/>
                  </a:lnTo>
                  <a:lnTo>
                    <a:pt x="167894" y="32512"/>
                  </a:lnTo>
                  <a:lnTo>
                    <a:pt x="212471" y="14859"/>
                  </a:lnTo>
                  <a:lnTo>
                    <a:pt x="260350" y="3810"/>
                  </a:lnTo>
                  <a:lnTo>
                    <a:pt x="310769" y="0"/>
                  </a:lnTo>
                  <a:lnTo>
                    <a:pt x="361188" y="3810"/>
                  </a:lnTo>
                  <a:lnTo>
                    <a:pt x="408939" y="14859"/>
                  </a:lnTo>
                  <a:lnTo>
                    <a:pt x="453517" y="32512"/>
                  </a:lnTo>
                  <a:lnTo>
                    <a:pt x="494284" y="56261"/>
                  </a:lnTo>
                  <a:lnTo>
                    <a:pt x="530478" y="85471"/>
                  </a:lnTo>
                  <a:lnTo>
                    <a:pt x="561467" y="119507"/>
                  </a:lnTo>
                  <a:lnTo>
                    <a:pt x="586739" y="157734"/>
                  </a:lnTo>
                  <a:lnTo>
                    <a:pt x="605663" y="199644"/>
                  </a:lnTo>
                  <a:lnTo>
                    <a:pt x="617347" y="244475"/>
                  </a:lnTo>
                  <a:lnTo>
                    <a:pt x="621411" y="291846"/>
                  </a:lnTo>
                  <a:lnTo>
                    <a:pt x="617347" y="339217"/>
                  </a:lnTo>
                  <a:lnTo>
                    <a:pt x="605663" y="384048"/>
                  </a:lnTo>
                  <a:lnTo>
                    <a:pt x="586739" y="425958"/>
                  </a:lnTo>
                  <a:lnTo>
                    <a:pt x="561467" y="464185"/>
                  </a:lnTo>
                  <a:lnTo>
                    <a:pt x="530478" y="498221"/>
                  </a:lnTo>
                  <a:lnTo>
                    <a:pt x="494284" y="527431"/>
                  </a:lnTo>
                  <a:lnTo>
                    <a:pt x="453517" y="551053"/>
                  </a:lnTo>
                  <a:lnTo>
                    <a:pt x="408939" y="568833"/>
                  </a:lnTo>
                  <a:lnTo>
                    <a:pt x="361188" y="579882"/>
                  </a:lnTo>
                  <a:lnTo>
                    <a:pt x="310769" y="583692"/>
                  </a:lnTo>
                  <a:lnTo>
                    <a:pt x="260350" y="579882"/>
                  </a:lnTo>
                  <a:lnTo>
                    <a:pt x="212471" y="568833"/>
                  </a:lnTo>
                  <a:lnTo>
                    <a:pt x="167894" y="551053"/>
                  </a:lnTo>
                  <a:lnTo>
                    <a:pt x="127253" y="527431"/>
                  </a:lnTo>
                  <a:lnTo>
                    <a:pt x="91059" y="498221"/>
                  </a:lnTo>
                  <a:lnTo>
                    <a:pt x="59944" y="464185"/>
                  </a:lnTo>
                  <a:lnTo>
                    <a:pt x="34671" y="425958"/>
                  </a:lnTo>
                  <a:lnTo>
                    <a:pt x="15875" y="384048"/>
                  </a:lnTo>
                  <a:lnTo>
                    <a:pt x="4063" y="339217"/>
                  </a:lnTo>
                  <a:lnTo>
                    <a:pt x="0" y="291846"/>
                  </a:lnTo>
                  <a:close/>
                </a:path>
              </a:pathLst>
            </a:custGeom>
            <a:ln w="63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52460" y="5462016"/>
              <a:ext cx="620268" cy="58521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8252460" y="5462016"/>
              <a:ext cx="620395" cy="585470"/>
            </a:xfrm>
            <a:custGeom>
              <a:avLst/>
              <a:gdLst/>
              <a:ahLst/>
              <a:cxnLst/>
              <a:rect l="l" t="t" r="r" b="b"/>
              <a:pathLst>
                <a:path w="620395" h="585470">
                  <a:moveTo>
                    <a:pt x="0" y="292608"/>
                  </a:moveTo>
                  <a:lnTo>
                    <a:pt x="4064" y="245148"/>
                  </a:lnTo>
                  <a:lnTo>
                    <a:pt x="15748" y="200113"/>
                  </a:lnTo>
                  <a:lnTo>
                    <a:pt x="34544" y="158140"/>
                  </a:lnTo>
                  <a:lnTo>
                    <a:pt x="59817" y="119761"/>
                  </a:lnTo>
                  <a:lnTo>
                    <a:pt x="90805" y="85725"/>
                  </a:lnTo>
                  <a:lnTo>
                    <a:pt x="126873" y="56515"/>
                  </a:lnTo>
                  <a:lnTo>
                    <a:pt x="167513" y="32639"/>
                  </a:lnTo>
                  <a:lnTo>
                    <a:pt x="211963" y="14859"/>
                  </a:lnTo>
                  <a:lnTo>
                    <a:pt x="259715" y="3810"/>
                  </a:lnTo>
                  <a:lnTo>
                    <a:pt x="310007" y="0"/>
                  </a:lnTo>
                  <a:lnTo>
                    <a:pt x="360299" y="3810"/>
                  </a:lnTo>
                  <a:lnTo>
                    <a:pt x="407924" y="14859"/>
                  </a:lnTo>
                  <a:lnTo>
                    <a:pt x="452374" y="32639"/>
                  </a:lnTo>
                  <a:lnTo>
                    <a:pt x="493014" y="56515"/>
                  </a:lnTo>
                  <a:lnTo>
                    <a:pt x="529209" y="85725"/>
                  </a:lnTo>
                  <a:lnTo>
                    <a:pt x="560197" y="119761"/>
                  </a:lnTo>
                  <a:lnTo>
                    <a:pt x="585343" y="158140"/>
                  </a:lnTo>
                  <a:lnTo>
                    <a:pt x="604139" y="200113"/>
                  </a:lnTo>
                  <a:lnTo>
                    <a:pt x="615950" y="245148"/>
                  </a:lnTo>
                  <a:lnTo>
                    <a:pt x="619887" y="292608"/>
                  </a:lnTo>
                  <a:lnTo>
                    <a:pt x="615950" y="340067"/>
                  </a:lnTo>
                  <a:lnTo>
                    <a:pt x="604139" y="385089"/>
                  </a:lnTo>
                  <a:lnTo>
                    <a:pt x="585343" y="427075"/>
                  </a:lnTo>
                  <a:lnTo>
                    <a:pt x="560197" y="465416"/>
                  </a:lnTo>
                  <a:lnTo>
                    <a:pt x="529209" y="499516"/>
                  </a:lnTo>
                  <a:lnTo>
                    <a:pt x="493014" y="528764"/>
                  </a:lnTo>
                  <a:lnTo>
                    <a:pt x="452374" y="552551"/>
                  </a:lnTo>
                  <a:lnTo>
                    <a:pt x="407924" y="570293"/>
                  </a:lnTo>
                  <a:lnTo>
                    <a:pt x="360299" y="581380"/>
                  </a:lnTo>
                  <a:lnTo>
                    <a:pt x="310007" y="585216"/>
                  </a:lnTo>
                  <a:lnTo>
                    <a:pt x="259715" y="581380"/>
                  </a:lnTo>
                  <a:lnTo>
                    <a:pt x="211963" y="570293"/>
                  </a:lnTo>
                  <a:lnTo>
                    <a:pt x="167513" y="552551"/>
                  </a:lnTo>
                  <a:lnTo>
                    <a:pt x="126873" y="528764"/>
                  </a:lnTo>
                  <a:lnTo>
                    <a:pt x="90805" y="499516"/>
                  </a:lnTo>
                  <a:lnTo>
                    <a:pt x="59817" y="465416"/>
                  </a:lnTo>
                  <a:lnTo>
                    <a:pt x="34544" y="427075"/>
                  </a:lnTo>
                  <a:lnTo>
                    <a:pt x="15748" y="385089"/>
                  </a:lnTo>
                  <a:lnTo>
                    <a:pt x="4064" y="340067"/>
                  </a:lnTo>
                  <a:lnTo>
                    <a:pt x="0" y="292608"/>
                  </a:lnTo>
                  <a:close/>
                </a:path>
              </a:pathLst>
            </a:custGeom>
            <a:ln w="63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78723" y="4617719"/>
              <a:ext cx="621792" cy="58521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8078723" y="4617719"/>
              <a:ext cx="621665" cy="585470"/>
            </a:xfrm>
            <a:custGeom>
              <a:avLst/>
              <a:gdLst/>
              <a:ahLst/>
              <a:cxnLst/>
              <a:rect l="l" t="t" r="r" b="b"/>
              <a:pathLst>
                <a:path w="621665" h="585470">
                  <a:moveTo>
                    <a:pt x="0" y="292607"/>
                  </a:moveTo>
                  <a:lnTo>
                    <a:pt x="4064" y="245109"/>
                  </a:lnTo>
                  <a:lnTo>
                    <a:pt x="15875" y="200151"/>
                  </a:lnTo>
                  <a:lnTo>
                    <a:pt x="34671" y="158114"/>
                  </a:lnTo>
                  <a:lnTo>
                    <a:pt x="59944" y="119760"/>
                  </a:lnTo>
                  <a:lnTo>
                    <a:pt x="91058" y="85724"/>
                  </a:lnTo>
                  <a:lnTo>
                    <a:pt x="127253" y="56514"/>
                  </a:lnTo>
                  <a:lnTo>
                    <a:pt x="167894" y="32638"/>
                  </a:lnTo>
                  <a:lnTo>
                    <a:pt x="212471" y="14858"/>
                  </a:lnTo>
                  <a:lnTo>
                    <a:pt x="260350" y="3809"/>
                  </a:lnTo>
                  <a:lnTo>
                    <a:pt x="310769" y="0"/>
                  </a:lnTo>
                  <a:lnTo>
                    <a:pt x="361187" y="3809"/>
                  </a:lnTo>
                  <a:lnTo>
                    <a:pt x="408940" y="14858"/>
                  </a:lnTo>
                  <a:lnTo>
                    <a:pt x="453517" y="32638"/>
                  </a:lnTo>
                  <a:lnTo>
                    <a:pt x="494283" y="56514"/>
                  </a:lnTo>
                  <a:lnTo>
                    <a:pt x="530478" y="85724"/>
                  </a:lnTo>
                  <a:lnTo>
                    <a:pt x="561467" y="119760"/>
                  </a:lnTo>
                  <a:lnTo>
                    <a:pt x="586740" y="158114"/>
                  </a:lnTo>
                  <a:lnTo>
                    <a:pt x="605662" y="200151"/>
                  </a:lnTo>
                  <a:lnTo>
                    <a:pt x="617347" y="245109"/>
                  </a:lnTo>
                  <a:lnTo>
                    <a:pt x="621410" y="292607"/>
                  </a:lnTo>
                  <a:lnTo>
                    <a:pt x="617347" y="340105"/>
                  </a:lnTo>
                  <a:lnTo>
                    <a:pt x="605662" y="385063"/>
                  </a:lnTo>
                  <a:lnTo>
                    <a:pt x="586740" y="427100"/>
                  </a:lnTo>
                  <a:lnTo>
                    <a:pt x="561467" y="465454"/>
                  </a:lnTo>
                  <a:lnTo>
                    <a:pt x="530478" y="499490"/>
                  </a:lnTo>
                  <a:lnTo>
                    <a:pt x="494283" y="528700"/>
                  </a:lnTo>
                  <a:lnTo>
                    <a:pt x="453517" y="552576"/>
                  </a:lnTo>
                  <a:lnTo>
                    <a:pt x="408940" y="570356"/>
                  </a:lnTo>
                  <a:lnTo>
                    <a:pt x="361187" y="581405"/>
                  </a:lnTo>
                  <a:lnTo>
                    <a:pt x="310769" y="585215"/>
                  </a:lnTo>
                  <a:lnTo>
                    <a:pt x="260350" y="581405"/>
                  </a:lnTo>
                  <a:lnTo>
                    <a:pt x="212471" y="570356"/>
                  </a:lnTo>
                  <a:lnTo>
                    <a:pt x="167894" y="552576"/>
                  </a:lnTo>
                  <a:lnTo>
                    <a:pt x="127253" y="528700"/>
                  </a:lnTo>
                  <a:lnTo>
                    <a:pt x="91058" y="499490"/>
                  </a:lnTo>
                  <a:lnTo>
                    <a:pt x="59944" y="465454"/>
                  </a:lnTo>
                  <a:lnTo>
                    <a:pt x="34671" y="427100"/>
                  </a:lnTo>
                  <a:lnTo>
                    <a:pt x="15875" y="385063"/>
                  </a:lnTo>
                  <a:lnTo>
                    <a:pt x="4064" y="340105"/>
                  </a:lnTo>
                  <a:lnTo>
                    <a:pt x="0" y="292607"/>
                  </a:lnTo>
                  <a:close/>
                </a:path>
              </a:pathLst>
            </a:custGeom>
            <a:ln w="63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20056" y="2493263"/>
              <a:ext cx="393191" cy="35966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020056" y="2493263"/>
              <a:ext cx="393700" cy="360045"/>
            </a:xfrm>
            <a:custGeom>
              <a:avLst/>
              <a:gdLst/>
              <a:ahLst/>
              <a:cxnLst/>
              <a:rect l="l" t="t" r="r" b="b"/>
              <a:pathLst>
                <a:path w="393700" h="360044">
                  <a:moveTo>
                    <a:pt x="0" y="179832"/>
                  </a:moveTo>
                  <a:lnTo>
                    <a:pt x="6985" y="132080"/>
                  </a:lnTo>
                  <a:lnTo>
                    <a:pt x="26797" y="89026"/>
                  </a:lnTo>
                  <a:lnTo>
                    <a:pt x="57531" y="52705"/>
                  </a:lnTo>
                  <a:lnTo>
                    <a:pt x="97409" y="24511"/>
                  </a:lnTo>
                  <a:lnTo>
                    <a:pt x="144272" y="6476"/>
                  </a:lnTo>
                  <a:lnTo>
                    <a:pt x="196596" y="0"/>
                  </a:lnTo>
                  <a:lnTo>
                    <a:pt x="248920" y="6476"/>
                  </a:lnTo>
                  <a:lnTo>
                    <a:pt x="295783" y="24511"/>
                  </a:lnTo>
                  <a:lnTo>
                    <a:pt x="335661" y="52705"/>
                  </a:lnTo>
                  <a:lnTo>
                    <a:pt x="366395" y="89026"/>
                  </a:lnTo>
                  <a:lnTo>
                    <a:pt x="386207" y="132080"/>
                  </a:lnTo>
                  <a:lnTo>
                    <a:pt x="393192" y="179832"/>
                  </a:lnTo>
                  <a:lnTo>
                    <a:pt x="386207" y="227584"/>
                  </a:lnTo>
                  <a:lnTo>
                    <a:pt x="366395" y="270637"/>
                  </a:lnTo>
                  <a:lnTo>
                    <a:pt x="335661" y="306959"/>
                  </a:lnTo>
                  <a:lnTo>
                    <a:pt x="295783" y="335152"/>
                  </a:lnTo>
                  <a:lnTo>
                    <a:pt x="248920" y="353187"/>
                  </a:lnTo>
                  <a:lnTo>
                    <a:pt x="196596" y="359663"/>
                  </a:lnTo>
                  <a:lnTo>
                    <a:pt x="144272" y="353187"/>
                  </a:lnTo>
                  <a:lnTo>
                    <a:pt x="97409" y="335152"/>
                  </a:lnTo>
                  <a:lnTo>
                    <a:pt x="57531" y="306959"/>
                  </a:lnTo>
                  <a:lnTo>
                    <a:pt x="26797" y="270637"/>
                  </a:lnTo>
                  <a:lnTo>
                    <a:pt x="6985" y="227584"/>
                  </a:lnTo>
                  <a:lnTo>
                    <a:pt x="0" y="179832"/>
                  </a:lnTo>
                  <a:close/>
                </a:path>
              </a:pathLst>
            </a:custGeom>
            <a:ln w="63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146294" y="249575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948939" y="1847088"/>
            <a:ext cx="7472680" cy="1158240"/>
            <a:chOff x="2948939" y="1847088"/>
            <a:chExt cx="7472680" cy="1158240"/>
          </a:xfrm>
        </p:grpSpPr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48939" y="1872996"/>
              <a:ext cx="513588" cy="23622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9982199" y="1847088"/>
              <a:ext cx="439420" cy="1158240"/>
            </a:xfrm>
            <a:custGeom>
              <a:avLst/>
              <a:gdLst/>
              <a:ahLst/>
              <a:cxnLst/>
              <a:rect l="l" t="t" r="r" b="b"/>
              <a:pathLst>
                <a:path w="439420" h="1158239">
                  <a:moveTo>
                    <a:pt x="69469" y="0"/>
                  </a:moveTo>
                  <a:lnTo>
                    <a:pt x="0" y="49529"/>
                  </a:lnTo>
                  <a:lnTo>
                    <a:pt x="81279" y="75311"/>
                  </a:lnTo>
                  <a:lnTo>
                    <a:pt x="77724" y="52197"/>
                  </a:lnTo>
                  <a:lnTo>
                    <a:pt x="387984" y="50419"/>
                  </a:lnTo>
                  <a:lnTo>
                    <a:pt x="387984" y="1081913"/>
                  </a:lnTo>
                  <a:lnTo>
                    <a:pt x="362584" y="1081913"/>
                  </a:lnTo>
                  <a:lnTo>
                    <a:pt x="400684" y="1158239"/>
                  </a:lnTo>
                  <a:lnTo>
                    <a:pt x="438911" y="1081913"/>
                  </a:lnTo>
                  <a:lnTo>
                    <a:pt x="413511" y="1081913"/>
                  </a:lnTo>
                  <a:lnTo>
                    <a:pt x="413511" y="24891"/>
                  </a:lnTo>
                  <a:lnTo>
                    <a:pt x="73659" y="26924"/>
                  </a:lnTo>
                  <a:lnTo>
                    <a:pt x="69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330200" y="510920"/>
            <a:ext cx="6856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Timbrado</a:t>
            </a:r>
            <a:r>
              <a:rPr spc="-6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spc="-10" dirty="0"/>
              <a:t>Facturas</a:t>
            </a:r>
            <a:r>
              <a:rPr spc="-75" dirty="0"/>
              <a:t> </a:t>
            </a:r>
            <a:r>
              <a:rPr dirty="0"/>
              <a:t>del</a:t>
            </a:r>
            <a:r>
              <a:rPr spc="-35" dirty="0"/>
              <a:t> </a:t>
            </a:r>
            <a:r>
              <a:rPr dirty="0"/>
              <a:t>módulo</a:t>
            </a:r>
            <a:r>
              <a:rPr spc="-6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25" dirty="0"/>
              <a:t>AR.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7821548" y="19184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131945" y="356318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18372" y="475559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491473" y="56257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98645"/>
            <a:ext cx="12191999" cy="4959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158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Calibri</vt:lpstr>
      <vt:lpstr>Office Theme</vt:lpstr>
      <vt:lpstr>Presentación de PowerPoint</vt:lpstr>
      <vt:lpstr>Timbrado de Facturas del módulo de AR.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Mercadotecnia2</dc:creator>
  <cp:lastModifiedBy>Jairo Rojas Mendez</cp:lastModifiedBy>
  <cp:revision>1</cp:revision>
  <dcterms:created xsi:type="dcterms:W3CDTF">2023-11-01T03:12:03Z</dcterms:created>
  <dcterms:modified xsi:type="dcterms:W3CDTF">2024-01-09T04:25:12Z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PowerPoint® para Microsoft 365</vt:lpwstr>
  </property>
</Properties>
</file>