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03/08/2015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Simpósio de Pesquisa Operacional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SBPO 2015 </a:t>
            </a:r>
          </a:p>
          <a:p>
            <a:r>
              <a:rPr lang="pt-BR" dirty="0" smtClean="0"/>
              <a:t>Alguns Trabalhos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85370"/>
            <a:ext cx="8676456" cy="6772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-99392"/>
            <a:ext cx="6984776" cy="348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826983"/>
            <a:ext cx="7704856" cy="403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0"/>
            <a:ext cx="7200800" cy="671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0"/>
            <a:ext cx="7056784" cy="641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548680"/>
            <a:ext cx="7632848" cy="6092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76672"/>
            <a:ext cx="7549518" cy="6123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</Words>
  <Application>Microsoft Office PowerPoint</Application>
  <PresentationFormat>Apresentação na tela (4:3)</PresentationFormat>
  <Paragraphs>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Simpósio de Pesquisa Operacional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Simpósio de Pesquisa Operacional</dc:title>
  <dc:creator>maristela</dc:creator>
  <cp:lastModifiedBy>maristela</cp:lastModifiedBy>
  <cp:revision>2</cp:revision>
  <dcterms:created xsi:type="dcterms:W3CDTF">2015-08-03T14:59:29Z</dcterms:created>
  <dcterms:modified xsi:type="dcterms:W3CDTF">2015-08-03T17:07:51Z</dcterms:modified>
</cp:coreProperties>
</file>