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49CF-2470-4231-A9BF-A593B58885E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65A-325C-44D0-8552-E6C280BDA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9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49CF-2470-4231-A9BF-A593B58885E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65A-325C-44D0-8552-E6C280BDA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5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49CF-2470-4231-A9BF-A593B58885E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65A-325C-44D0-8552-E6C280BDA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40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49CF-2470-4231-A9BF-A593B58885E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65A-325C-44D0-8552-E6C280BDA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49CF-2470-4231-A9BF-A593B58885E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65A-325C-44D0-8552-E6C280BDA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17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49CF-2470-4231-A9BF-A593B58885E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65A-325C-44D0-8552-E6C280BDA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49CF-2470-4231-A9BF-A593B58885E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65A-325C-44D0-8552-E6C280BDA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1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49CF-2470-4231-A9BF-A593B58885E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65A-325C-44D0-8552-E6C280BDA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82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49CF-2470-4231-A9BF-A593B58885E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65A-325C-44D0-8552-E6C280BDA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9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49CF-2470-4231-A9BF-A593B58885E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65A-325C-44D0-8552-E6C280BDA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9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49CF-2470-4231-A9BF-A593B58885E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965A-325C-44D0-8552-E6C280BDA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83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49CF-2470-4231-A9BF-A593B58885E1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965A-325C-44D0-8552-E6C280BDA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Resultado de imagem para treinador pranche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07" y="1"/>
            <a:ext cx="91684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 rot="20439081">
            <a:off x="-291542" y="1043807"/>
            <a:ext cx="6984776" cy="16927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anose="020B0907030504020204" pitchFamily="34" charset="0"/>
              </a:rPr>
              <a:t>COACH SOCCER</a:t>
            </a:r>
          </a:p>
          <a:p>
            <a:pPr algn="ctr"/>
            <a:r>
              <a:rPr lang="pt-BR" sz="4400" b="1" dirty="0" smtClean="0">
                <a:ln w="1143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anose="020B0907030504020204" pitchFamily="34" charset="0"/>
              </a:rPr>
              <a:t>CARIOCÃO 2020</a:t>
            </a:r>
            <a:endParaRPr lang="pt-BR" sz="4400" b="1" dirty="0">
              <a:ln w="11430"/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5" name="AutoShape 4" descr="Resultado de imagem para soccer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occer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Resultado de imagem para soccer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785584" y="5626894"/>
            <a:ext cx="2347441" cy="123110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PRODUZIDO POR:</a:t>
            </a:r>
            <a:endParaRPr lang="pt-BR" b="1" spc="150" dirty="0">
              <a:ln w="11430"/>
              <a:solidFill>
                <a:srgbClr val="F8F8F8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algn="ctr"/>
            <a:r>
              <a:rPr lang="pt-BR" b="1" spc="150" dirty="0" smtClean="0">
                <a:ln w="11430"/>
                <a:solidFill>
                  <a:srgbClr val="F8F8F8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Danilo</a:t>
            </a:r>
          </a:p>
          <a:p>
            <a:pPr algn="ctr"/>
            <a:r>
              <a:rPr lang="pt-BR" b="1" spc="150" dirty="0" smtClean="0">
                <a:ln w="11430"/>
                <a:solidFill>
                  <a:srgbClr val="F8F8F8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Gabriel</a:t>
            </a:r>
          </a:p>
          <a:p>
            <a:pPr algn="ctr"/>
            <a:r>
              <a:rPr lang="pt-BR" b="1" spc="150" dirty="0" smtClean="0">
                <a:ln w="11430"/>
                <a:solidFill>
                  <a:srgbClr val="F8F8F8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Pedro</a:t>
            </a:r>
          </a:p>
        </p:txBody>
      </p:sp>
    </p:spTree>
    <p:extLst>
      <p:ext uri="{BB962C8B-B14F-4D97-AF65-F5344CB8AC3E}">
        <p14:creationId xmlns:p14="http://schemas.microsoft.com/office/powerpoint/2010/main" val="2086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‘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Resultado de imagem para treinador pranche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07" y="1"/>
            <a:ext cx="91684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 rot="20439081">
            <a:off x="-291542" y="1043807"/>
            <a:ext cx="6984776" cy="16927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anose="020B0907030504020204" pitchFamily="34" charset="0"/>
              </a:rPr>
              <a:t>COACH SOCCER</a:t>
            </a:r>
          </a:p>
          <a:p>
            <a:pPr algn="ctr"/>
            <a:r>
              <a:rPr lang="pt-BR" sz="4400" b="1" dirty="0" smtClean="0">
                <a:ln w="1143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anose="020B0907030504020204" pitchFamily="34" charset="0"/>
              </a:rPr>
              <a:t>CARIOCÃO 2020</a:t>
            </a:r>
            <a:endParaRPr lang="pt-BR" sz="4400" b="1" dirty="0">
              <a:ln w="11430"/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5" name="AutoShape 4" descr="Resultado de imagem para soccer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occer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Resultado de imagem para soccer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785584" y="5626894"/>
            <a:ext cx="2347441" cy="123110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PRODUZIDO POR:</a:t>
            </a:r>
            <a:endParaRPr lang="pt-BR" b="1" spc="150" dirty="0">
              <a:ln w="11430"/>
              <a:solidFill>
                <a:srgbClr val="F8F8F8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algn="ctr"/>
            <a:r>
              <a:rPr lang="pt-BR" b="1" spc="150" dirty="0" smtClean="0">
                <a:ln w="11430"/>
                <a:solidFill>
                  <a:srgbClr val="F8F8F8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Danilo</a:t>
            </a:r>
          </a:p>
          <a:p>
            <a:pPr algn="ctr"/>
            <a:r>
              <a:rPr lang="pt-BR" b="1" spc="150" dirty="0" smtClean="0">
                <a:ln w="11430"/>
                <a:solidFill>
                  <a:srgbClr val="F8F8F8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Gabriel</a:t>
            </a:r>
          </a:p>
          <a:p>
            <a:pPr algn="ctr"/>
            <a:r>
              <a:rPr lang="pt-BR" b="1" spc="150" dirty="0" smtClean="0">
                <a:ln w="11430"/>
                <a:solidFill>
                  <a:srgbClr val="F8F8F8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Pedro</a:t>
            </a:r>
          </a:p>
        </p:txBody>
      </p:sp>
      <p:pic>
        <p:nvPicPr>
          <p:cNvPr id="9" name="Picture 2" descr="Resultado de imagem para bola 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75" b="95750" l="10000" r="90000">
                        <a14:foregroundMark x1="53690" y1="84625" x2="58571" y2="83500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72" y="5263054"/>
            <a:ext cx="1674694" cy="159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arregand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125" b="86250" l="11458" r="87813">
                        <a14:foregroundMark x1="13542" y1="79063" x2="82917" y2="79063"/>
                        <a14:foregroundMark x1="86042" y1="82083" x2="86042" y2="82083"/>
                        <a14:foregroundMark x1="80938" y1="81563" x2="79583" y2="81771"/>
                        <a14:foregroundMark x1="83438" y1="81563" x2="82604" y2="81563"/>
                        <a14:backgroundMark x1="17292" y1="79375" x2="17292" y2="79375"/>
                        <a14:backgroundMark x1="16979" y1="78542" x2="19063" y2="77917"/>
                        <a14:backgroundMark x1="16563" y1="80625" x2="15417" y2="79479"/>
                        <a14:backgroundMark x1="18854" y1="80208" x2="17500" y2="79167"/>
                        <a14:backgroundMark x1="19583" y1="80000" x2="19479" y2="77500"/>
                        <a14:backgroundMark x1="16563" y1="79063" x2="16458" y2="77813"/>
                        <a14:backgroundMark x1="15521" y1="79896" x2="15625" y2="78333"/>
                        <a14:backgroundMark x1="25625" y1="80313" x2="24688" y2="76563"/>
                        <a14:backgroundMark x1="22396" y1="79063" x2="22396" y2="78646"/>
                        <a14:backgroundMark x1="25208" y1="79479" x2="25313" y2="77813"/>
                        <a14:backgroundMark x1="25521" y1="80208" x2="25521" y2="76771"/>
                        <a14:backgroundMark x1="25104" y1="79896" x2="24167" y2="76979"/>
                        <a14:backgroundMark x1="31771" y1="80833" x2="31458" y2="77396"/>
                        <a14:backgroundMark x1="31979" y1="80625" x2="31875" y2="77188"/>
                        <a14:backgroundMark x1="34688" y1="78125" x2="35104" y2="77396"/>
                        <a14:backgroundMark x1="38021" y1="80625" x2="38021" y2="77396"/>
                        <a14:backgroundMark x1="38646" y1="79583" x2="38438" y2="78229"/>
                        <a14:backgroundMark x1="37396" y1="80625" x2="37917" y2="78125"/>
                        <a14:backgroundMark x1="44063" y1="80833" x2="43333" y2="78646"/>
                        <a14:backgroundMark x1="47500" y1="80000" x2="46875" y2="78021"/>
                        <a14:backgroundMark x1="51042" y1="79896" x2="50208" y2="78542"/>
                        <a14:backgroundMark x1="51146" y1="80000" x2="51250" y2="78229"/>
                        <a14:backgroundMark x1="56979" y1="81042" x2="56667" y2="78646"/>
                        <a14:backgroundMark x1="56979" y1="79063" x2="56979" y2="80521"/>
                        <a14:backgroundMark x1="55937" y1="79271" x2="57188" y2="79063"/>
                        <a14:backgroundMark x1="63854" y1="81250" x2="63333" y2="80313"/>
                        <a14:backgroundMark x1="63958" y1="78750" x2="63854" y2="76458"/>
                        <a14:backgroundMark x1="63750" y1="79271" x2="64688" y2="79271"/>
                        <a14:backgroundMark x1="68125" y1="80417" x2="67813" y2="78750"/>
                        <a14:backgroundMark x1="66771" y1="78125" x2="67917" y2="78646"/>
                        <a14:backgroundMark x1="68646" y1="79167" x2="66146" y2="78958"/>
                        <a14:backgroundMark x1="66771" y1="79688" x2="66458" y2="79479"/>
                        <a14:backgroundMark x1="66146" y1="78854" x2="66146" y2="78854"/>
                        <a14:backgroundMark x1="75625" y1="80521" x2="75000" y2="78021"/>
                        <a14:backgroundMark x1="74271" y1="78646" x2="76250" y2="77813"/>
                        <a14:backgroundMark x1="73542" y1="79375" x2="76563" y2="78854"/>
                        <a14:backgroundMark x1="76458" y1="79479" x2="75208" y2="79271"/>
                        <a14:backgroundMark x1="74688" y1="80729" x2="73646" y2="78333"/>
                        <a14:backgroundMark x1="80417" y1="80208" x2="82083" y2="79792"/>
                        <a14:backgroundMark x1="83542" y1="79167" x2="78125" y2="75208"/>
                        <a14:backgroundMark x1="80521" y1="79896" x2="83021" y2="75313"/>
                        <a14:backgroundMark x1="83854" y1="79271" x2="80208" y2="78958"/>
                        <a14:backgroundMark x1="82396" y1="79063" x2="79896" y2="79167"/>
                        <a14:backgroundMark x1="79583" y1="80000" x2="79271" y2="76875"/>
                        <a14:backgroundMark x1="79167" y1="78542" x2="79167" y2="78021"/>
                        <a14:backgroundMark x1="79375" y1="79271" x2="85938" y2="78750"/>
                        <a14:backgroundMark x1="79167" y1="79688" x2="82604" y2="76875"/>
                        <a14:backgroundMark x1="79167" y1="79688" x2="79063" y2="77813"/>
                        <a14:backgroundMark x1="82083" y1="79896" x2="82292" y2="77813"/>
                        <a14:backgroundMark x1="79583" y1="80104" x2="81667" y2="77292"/>
                        <a14:backgroundMark x1="82500" y1="79063" x2="85000" y2="78229"/>
                        <a14:backgroundMark x1="84583" y1="79167" x2="80208" y2="79375"/>
                        <a14:backgroundMark x1="80000" y1="79688" x2="80833" y2="76771"/>
                        <a14:backgroundMark x1="81354" y1="80208" x2="79688" y2="76979"/>
                        <a14:backgroundMark x1="82292" y1="78958" x2="79583" y2="79063"/>
                        <a14:backgroundMark x1="83333" y1="79271" x2="80729" y2="79271"/>
                        <a14:backgroundMark x1="81979" y1="79479" x2="79792" y2="79063"/>
                        <a14:backgroundMark x1="80208" y1="79896" x2="79792" y2="78125"/>
                        <a14:backgroundMark x1="76354" y1="79896" x2="76042" y2="77708"/>
                        <a14:backgroundMark x1="76563" y1="79167" x2="74583" y2="79271"/>
                        <a14:backgroundMark x1="75833" y1="79479" x2="73958" y2="79271"/>
                        <a14:backgroundMark x1="73646" y1="79271" x2="75000" y2="79271"/>
                        <a14:backgroundMark x1="66354" y1="79167" x2="67083" y2="79167"/>
                        <a14:backgroundMark x1="66354" y1="79271" x2="67083" y2="78438"/>
                        <a14:backgroundMark x1="46250" y1="79271" x2="48333" y2="78958"/>
                        <a14:backgroundMark x1="46354" y1="79167" x2="48229" y2="78333"/>
                        <a14:backgroundMark x1="53958" y1="79167" x2="53958" y2="79167"/>
                        <a14:backgroundMark x1="53750" y1="79063" x2="53750" y2="79063"/>
                        <a14:backgroundMark x1="17292" y1="78958" x2="19792" y2="78958"/>
                        <a14:backgroundMark x1="17813" y1="79479" x2="20417" y2="78958"/>
                        <a14:backgroundMark x1="18021" y1="79896" x2="18438" y2="77292"/>
                        <a14:backgroundMark x1="19792" y1="78542" x2="19792" y2="78542"/>
                        <a14:backgroundMark x1="19479" y1="78854" x2="17396" y2="80104"/>
                        <a14:backgroundMark x1="15625" y1="78646" x2="17708" y2="79375"/>
                        <a14:backgroundMark x1="31458" y1="79479" x2="31771" y2="77604"/>
                        <a14:backgroundMark x1="30938" y1="79479" x2="32083" y2="78438"/>
                        <a14:backgroundMark x1="30938" y1="79271" x2="32708" y2="78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39" y="3443344"/>
            <a:ext cx="3794621" cy="379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4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21</Words>
  <Application>Microsoft Office PowerPoint</Application>
  <PresentationFormat>Apresentação na tela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pedrosdp@gmail.com</dc:creator>
  <cp:lastModifiedBy>pedrosdp@gmail.com</cp:lastModifiedBy>
  <cp:revision>8</cp:revision>
  <dcterms:created xsi:type="dcterms:W3CDTF">2019-11-07T22:15:23Z</dcterms:created>
  <dcterms:modified xsi:type="dcterms:W3CDTF">2019-11-12T22:22:06Z</dcterms:modified>
</cp:coreProperties>
</file>