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6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5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3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5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0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AD34-9FA0-44F8-A127-8DA9C576143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2510-3D48-408B-9156-56F96B312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173590" cy="63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501008"/>
            <a:ext cx="37580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PARABÉNS!</a:t>
            </a: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VOCÊ FOI SELECIONADO PARA COMANDAR O VASCO DA GAMA.</a:t>
            </a:r>
          </a:p>
          <a:p>
            <a:pPr algn="ctr"/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IREMOS EM BUSCA DO TÍTULO. </a:t>
            </a:r>
          </a:p>
          <a:p>
            <a:pPr algn="ctr"/>
            <a:endParaRPr lang="pt-BR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VAMOS LÁ!</a:t>
            </a:r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1029" name="Picture 5" descr="Resultado de imagem para escudo do va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2" y="962772"/>
            <a:ext cx="1905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173590" cy="63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501008"/>
            <a:ext cx="37580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PARABÉNS!</a:t>
            </a: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VOCÊ FOI ESCOLHIDO PARA COMANDAR O FLAMENGO.</a:t>
            </a:r>
          </a:p>
          <a:p>
            <a:pPr algn="ctr"/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VAMOS EM BUSCA DA TAÇA. </a:t>
            </a:r>
          </a:p>
          <a:p>
            <a:pPr algn="ctr"/>
            <a:endParaRPr lang="pt-BR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PARTIU!</a:t>
            </a:r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2050" name="Picture 2" descr="Resultado de imagem para simbolo do flamen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9" y="1142042"/>
            <a:ext cx="1829753" cy="22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173590" cy="63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501008"/>
            <a:ext cx="37580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PARABÉNS!</a:t>
            </a: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VOCÊ FOI CHAMADO PARA TREINAR O FLUMINENSE.</a:t>
            </a:r>
          </a:p>
          <a:p>
            <a:pPr algn="ctr"/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QUEREMOS O TÍTULO. </a:t>
            </a:r>
          </a:p>
          <a:p>
            <a:pPr algn="ctr"/>
            <a:endParaRPr lang="pt-BR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VAMOS AO TRABALHO!</a:t>
            </a:r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3074" name="Picture 2" descr="Resultado de imagem para simbolo do flumin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39" y="861162"/>
            <a:ext cx="2171504" cy="25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173590" cy="63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5616" y="3501008"/>
            <a:ext cx="37580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PARABÉNS!</a:t>
            </a: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VOCÊ </a:t>
            </a:r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É </a:t>
            </a:r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 NOVO COMANDANTE DO BOTAFOGO.</a:t>
            </a:r>
          </a:p>
          <a:p>
            <a:pPr algn="ctr"/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PRECISAMOS GANHAR. </a:t>
            </a:r>
          </a:p>
          <a:p>
            <a:pPr algn="ctr"/>
            <a:endParaRPr lang="pt-BR" sz="2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pt-BR" sz="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AVANTE!</a:t>
            </a:r>
            <a:endParaRPr lang="pt-BR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4098" name="Picture 2" descr="Resultado de imagem para simbolo do botaf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97" y="1087565"/>
            <a:ext cx="1948930" cy="21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72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pedrosdp@gmail.com</dc:creator>
  <cp:lastModifiedBy>pedrosdp@gmail.com</cp:lastModifiedBy>
  <cp:revision>4</cp:revision>
  <dcterms:created xsi:type="dcterms:W3CDTF">2019-11-11T23:03:44Z</dcterms:created>
  <dcterms:modified xsi:type="dcterms:W3CDTF">2019-11-12T15:15:26Z</dcterms:modified>
</cp:coreProperties>
</file>