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slide" Target="slides/slide2.xml"/>
<Relationship Id="rId7" Type="http://schemas.openxmlformats.org/officeDocument/2006/relationships/theme" Target="theme/theme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8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/>
          <p:nvPr/>
        </p:nvSpPr>
        <p:spPr>
          <a:xfrm>
            <a:off x="0" y="0"/>
            <a:ext cx="12192000" cy="9535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/>
              <a:t>Hello man</a:t>
            </a:r>
          </a:p>
        </p:txBody>
      </p:sp>
    </p:spTree>
    <p:extLst>
      <p:ext uri="{BB962C8B-B14F-4D97-AF65-F5344CB8AC3E}">
        <p14:creationId xmlns:p14="http://schemas.microsoft.com/office/powerpoint/2010/main" val="78894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97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Lenovo</dc:creator>
  <cp:lastModifiedBy/>
  <cp:revision>2</cp:revision>
  <dcterms:created xsi:type="dcterms:W3CDTF">2023-10-26T21:25:21Z</dcterms:created>
  <dcterms:modified xsi:type="dcterms:W3CDTF">2023-10-26T18:50:37Z</dcterms:modified>
</cp:coreProperties>
</file>