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rie uma capa para o curso de graduação Finanças e Negócios da Fea- 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4530952"/>
            <a:ext cx="1974351" cy="19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ie uma logo profissional para o Pedro Sartori, um Cientista de dados que trabalha com inteligência artificial, formado em Engenharia Civil e cursando Finanças e Negóc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7" y="4395651"/>
            <a:ext cx="2253343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1" y="4472940"/>
            <a:ext cx="2032363" cy="20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6" y="4530952"/>
            <a:ext cx="1897062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5</cp:revision>
  <dcterms:created xsi:type="dcterms:W3CDTF">2023-10-26T21:25:21Z</dcterms:created>
  <dcterms:modified xsi:type="dcterms:W3CDTF">2023-10-26T21:59:04Z</dcterms:modified>
</cp:coreProperties>
</file>