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jpeg"/>
<Relationship Id="rId2" Type="http://schemas.openxmlformats.org/officeDocument/2006/relationships/image" Target="../media/image1.jpeg"/>
<Relationship Id="rId1" Type="http://schemas.openxmlformats.org/officeDocument/2006/relationships/slideLayout" Target="../slideLayouts/slideLayout1.xml"/>
<Relationship Id="rId5" Type="http://schemas.openxmlformats.org/officeDocument/2006/relationships/image" Target="../media/image4.jpeg"/>
<Relationship Id="rId4" Type="http://schemas.openxmlformats.org/officeDocument/2006/relationships/image" Target="../media/image3.jpe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4e50d11a7641de1cefda74d9b88b976a097ac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crie uma capa para o curso de graduação Finanças e Negócios da Fea- 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4" y="4530952"/>
            <a:ext cx="1974351" cy="19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ie uma logo profissional para o Pedro Sartori, um Cientista de dados que trabalha com inteligência artificial, formado em Engenharia Civil e cursando Finanças e Negóci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7" y="4395651"/>
            <a:ext cx="2253343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1" y="4472940"/>
            <a:ext cx="2032363" cy="20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26" y="4530952"/>
            <a:ext cx="1897062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Lenovo</dc:creator>
  <cp:lastModifiedBy/>
  <cp:revision>5</cp:revision>
  <dcterms:created xsi:type="dcterms:W3CDTF">2023-10-26T21:25:21Z</dcterms:created>
  <dcterms:modified xsi:type="dcterms:W3CDTF">2023-10-27T00:50:51Z</dcterms:modified>
</cp:coreProperties>
</file>