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60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87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9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12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80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86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1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24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3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11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47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02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3" Type="http://schemas.openxmlformats.org/officeDocument/2006/relationships/image" Target="../media/image2.jpeg"/>
<Relationship Id="rId2" Type="http://schemas.openxmlformats.org/officeDocument/2006/relationships/image" Target="../media/image1.jpeg"/>
<Relationship Id="rId1" Type="http://schemas.openxmlformats.org/officeDocument/2006/relationships/slideLayout" Target="../slideLayouts/slideLayout1.xml"/>
<Relationship Id="rId5" Type="http://schemas.openxmlformats.org/officeDocument/2006/relationships/image" Target="../media/image4.jpeg"/>
<Relationship Id="rId4" Type="http://schemas.openxmlformats.org/officeDocument/2006/relationships/image" Target="../media/image3.jpe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 descr="crie uma capa para o curso de graduação Finanças e Negócios da Fea- R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4" y="4530952"/>
            <a:ext cx="1974351" cy="197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rie uma logo profissional para o Pedro Sartori, um Cientista de dados que trabalha com inteligência artificial, formado em Engenharia Civil e cursando Finanças e Negóci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927" y="4395651"/>
            <a:ext cx="2253343" cy="225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rie uma capa na cor vermelha ou verde sobre finanças e tecnolog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641" y="4472940"/>
            <a:ext cx="2032363" cy="203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crie uma capa na cor vermelha ou verde sobre finanças e tecnolog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226" y="4530952"/>
            <a:ext cx="1897062" cy="189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"/>
          <p:cNvSpPr>
            <a:spLocks noGrp="1"/>
          </p:cNvSpPr>
          <p:nvPr>
            <p:ph/>
          </p:nvPr>
        </p:nvSpPr>
        <p:spPr>
          <a:xfrm>
            <a:off x="137160" y="1828800"/>
            <a:ext cx="11887200" cy="1828800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4000" i="0" b="1" u="none">
                <a:solidFill>
                  <a:srgbClr val="222266">
                    <a:alpha val="100000"/>
                  </a:srgbClr>
                </a:solidFill>
                <a:latin typeface="SansSerif"/>
                <a:cs typeface="SansSerif"/>
                <a:ea typeface="SansSerif"/>
                <a:sym typeface="SansSerif"/>
              </a:rPr>
              <a:t>Análise das Movimentações Econômicas de Biribi - ST</a:t>
            </a:r>
          </a:p>
        </p:txBody>
      </p:sp>
    </p:spTree>
    <p:extLst>
      <p:ext uri="{BB962C8B-B14F-4D97-AF65-F5344CB8AC3E}">
        <p14:creationId xmlns:p14="http://schemas.microsoft.com/office/powerpoint/2010/main" val="1935983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Lenovo</dc:creator>
  <cp:lastModifiedBy/>
  <cp:revision>5</cp:revision>
  <dcterms:created xsi:type="dcterms:W3CDTF">2023-10-26T21:25:21Z</dcterms:created>
  <dcterms:modified xsi:type="dcterms:W3CDTF">2023-10-26T21:56:31Z</dcterms:modified>
</cp:coreProperties>
</file>