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9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80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2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11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47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2CE1-086C-4A7F-9C91-C6F4BF696F27}" type="datetimeFigureOut">
              <a:rPr lang="pt-BR" smtClean="0"/>
              <a:t>26/10/2023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4BF-75D7-4F7D-9A40-C0D17C7E4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2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2.jpeg"/>
<Relationship Id="rId2" Type="http://schemas.openxmlformats.org/officeDocument/2006/relationships/image" Target="../media/image1.jpeg"/>
<Relationship Id="rId1" Type="http://schemas.openxmlformats.org/officeDocument/2006/relationships/slideLayout" Target="../slideLayouts/slideLayout1.xml"/>
<Relationship Id="rId5" Type="http://schemas.openxmlformats.org/officeDocument/2006/relationships/image" Target="../media/image4.jpeg"/>
<Relationship Id="rId4" Type="http://schemas.openxmlformats.org/officeDocument/2006/relationships/image" Target="../media/image3.jpe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b7955282221a8c54f8fcf5af03f7b04992d242.jpe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cac1afd5025e868ef71ecd95eda4298a2ce5e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 descr="crie uma capa para o curso de graduação Finanças e Negócios da Fea- 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4" y="4530952"/>
            <a:ext cx="1974351" cy="197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rie uma logo profissional para o Pedro Sartori, um Cientista de dados que trabalha com inteligência artificial, formado em Engenharia Civil e cursando Finanças e Negóci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27" y="4395651"/>
            <a:ext cx="2253343" cy="22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41" y="4472940"/>
            <a:ext cx="2032363" cy="20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rie uma capa na cor vermelha ou verde sobre finanças e tecnolog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226" y="4530952"/>
            <a:ext cx="1897062" cy="189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3352800" y="9144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>
            <p:ph/>
          </p:nvPr>
        </p:nvGraphicFramePr>
        <p:xfrm rot="-0">
          <a:off x="2438400" y="914400"/>
          <a:ext cx="7315200" cy="1828800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0">
                <a:tc>
                  <a:txBody>
                    <a:bodyPr/>
                    <a:lstStyle/>
                    <a:p>
                      <a:pPr algn="r"/>
                      <a:r>
                        <a:t>Nome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QS5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QS3</a:t>
                      </a:r>
                    </a:p>
                  </a:txBody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t>Adelier Store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234</a:t>
                      </a:r>
                    </a:p>
                  </a:txBody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t>Biribi F.C.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211</a:t>
                      </a:r>
                    </a:p>
                  </a:txBody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t>Bar Do Martinez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232</a:t>
                      </a:r>
                    </a:p>
                  </a:txBody>
                </a:tc>
              </a:tr>
              <a:tr h="457200">
                <a:tc>
                  <a:txBody>
                    <a:bodyPr/>
                    <a:lstStyle/>
                    <a:p>
                      <a:pPr algn="r"/>
                      <a:r>
                        <a:t>Jangada Pizza Bar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0" y="457200"/>
            <a:ext cx="192024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Apresentação do PowerPoint</dc:title>
  <dc:creator>Lenovo</dc:creator>
  <cp:lastModifiedBy/>
  <cp:revision>5</cp:revision>
  <dcterms:created xsi:type="dcterms:W3CDTF">2023-10-26T21:25:21Z</dcterms:created>
  <dcterms:modified xsi:type="dcterms:W3CDTF">2023-10-26T22:03:31Z</dcterms:modified>
</cp:coreProperties>
</file>