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2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46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42E5-FE81-4B95-9106-7E1CBAB3F0C7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853807"/>
          </a:xfrm>
          <a:prstGeom prst="rect">
            <a:avLst/>
          </a:prstGeom>
          <a:solidFill>
            <a:srgbClr val="173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utoShape 2" descr="UNAERP | Ribeirão Prêto S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5" y="5462215"/>
            <a:ext cx="2380343" cy="9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24113" y="1471106"/>
            <a:ext cx="10726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b="1" dirty="0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EDUCACIONAL PARA VERIFICAÇÃO DE ESFORÇOS EM ESTRUTURAS</a:t>
            </a:r>
            <a:endParaRPr lang="pt-BR" sz="4000" b="1" dirty="0">
              <a:solidFill>
                <a:srgbClr val="173A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15660" y="4289364"/>
            <a:ext cx="75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Orientadora: Prof.ª Dra. </a:t>
            </a:r>
            <a:r>
              <a:rPr lang="pt-BR" sz="2800" dirty="0" err="1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Tamiris</a:t>
            </a:r>
            <a:r>
              <a:rPr lang="pt-BR" sz="2800" dirty="0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Luiza Soares </a:t>
            </a:r>
            <a:r>
              <a:rPr lang="pt-BR" sz="2800" dirty="0" err="1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Lanini</a:t>
            </a:r>
            <a:endParaRPr lang="pt-BR" sz="2800" dirty="0">
              <a:solidFill>
                <a:srgbClr val="173A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25876" y="3411844"/>
            <a:ext cx="5722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4000" dirty="0" smtClean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Pedro Sartori Dias dos Reis</a:t>
            </a:r>
            <a:endParaRPr lang="pt-BR" sz="4000" dirty="0">
              <a:solidFill>
                <a:srgbClr val="173A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Estudos de Caso e Resultados</a:t>
            </a:r>
            <a:endParaRPr lang="pt-BR" sz="4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36" y="1750151"/>
            <a:ext cx="3368634" cy="15707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28" y="4023531"/>
            <a:ext cx="3600450" cy="1343025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27" y="1750151"/>
            <a:ext cx="5757545" cy="3355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/>
              <p:cNvSpPr/>
              <p:nvPr/>
            </p:nvSpPr>
            <p:spPr>
              <a:xfrm>
                <a:off x="1088036" y="5361198"/>
                <a:ext cx="1598719" cy="609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−4</m:t>
                          </m:r>
                        </m:num>
                        <m:den>
                          <m:r>
                            <a:rPr lang="pt-BR" i="1"/>
                            <m:t>𝐸𝐼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36" y="5361198"/>
                <a:ext cx="1598719" cy="609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3037000" y="5481487"/>
                <a:ext cx="1113253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/>
                        </m:ctrlPr>
                      </m:fPr>
                      <m:num>
                        <m:r>
                          <a:rPr lang="pt-BR" i="1"/>
                          <m:t>12</m:t>
                        </m:r>
                      </m:num>
                      <m:den>
                        <m:r>
                          <a:rPr lang="pt-BR" i="1"/>
                          <m:t>𝐸𝐼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000" y="5481487"/>
                <a:ext cx="1113253" cy="491096"/>
              </a:xfrm>
              <a:prstGeom prst="rect">
                <a:avLst/>
              </a:prstGeom>
              <a:blipFill rotWithShape="0"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5528105" y="5666153"/>
            <a:ext cx="36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Imagens elaboradas pelo autor, 2023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Estudos de Caso e Resultados</a:t>
            </a:r>
            <a:endParaRPr lang="pt-BR" sz="4400" b="1" dirty="0"/>
          </a:p>
        </p:txBody>
      </p:sp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253" y="1494196"/>
            <a:ext cx="8028692" cy="40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9" name="Retângulo 8"/>
          <p:cNvSpPr/>
          <p:nvPr/>
        </p:nvSpPr>
        <p:spPr>
          <a:xfrm>
            <a:off x="3178631" y="4118769"/>
            <a:ext cx="589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Dificuldades na Análise de Estruturas Hiperestáticas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Acumulação de pequenos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Identificação de erros em cálculos longos e repetitivos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15316" y="2078121"/>
            <a:ext cx="4310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Benefícios de Software no Aprendizado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na compreensão de conceitos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Eficiência no processo de aprendizado</a:t>
            </a:r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1146628" y="20781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Papel do Software na Facilitação dos Estudos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Automação dos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Fornecimento de feedbacks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30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Objetivos</a:t>
            </a:r>
            <a:endParaRPr lang="pt-BR" sz="4400" b="1" dirty="0"/>
          </a:p>
        </p:txBody>
      </p:sp>
      <p:sp>
        <p:nvSpPr>
          <p:cNvPr id="2" name="Retângulo 1"/>
          <p:cNvSpPr/>
          <p:nvPr/>
        </p:nvSpPr>
        <p:spPr>
          <a:xfrm>
            <a:off x="2648856" y="2737060"/>
            <a:ext cx="7286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Revisão da Literatura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Definição das Funcionalidades do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Design da Interface Amigável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Desenvolvimento da Arquitetura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Validação por Meio de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rgbClr val="374151"/>
                </a:solidFill>
                <a:effectLst/>
              </a:rPr>
              <a:t>Apresentação dos Resultados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4057" y="1423138"/>
            <a:ext cx="10435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173A59"/>
                </a:solidFill>
              </a:rPr>
              <a:t>Criaç</a:t>
            </a:r>
            <a:r>
              <a:rPr lang="pt-BR" sz="2400" dirty="0" smtClean="0">
                <a:solidFill>
                  <a:srgbClr val="374151"/>
                </a:solidFill>
              </a:rPr>
              <a:t>ão de f</a:t>
            </a:r>
            <a:r>
              <a:rPr lang="pt-BR" sz="2400" b="0" i="0" dirty="0" smtClean="0">
                <a:solidFill>
                  <a:srgbClr val="374151"/>
                </a:solidFill>
                <a:effectLst/>
              </a:rPr>
              <a:t>erramenta prática e acessível para que estudantes possam superar desafios no aprendizado de estruturas.</a:t>
            </a:r>
            <a:endParaRPr lang="pt-BR" sz="2400" b="0" i="0" dirty="0" smtClean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Revisão da Literatura</a:t>
            </a:r>
            <a:endParaRPr lang="pt-BR" sz="4400" b="1" dirty="0"/>
          </a:p>
        </p:txBody>
      </p:sp>
      <p:sp>
        <p:nvSpPr>
          <p:cNvPr id="8" name="Retângulo 7"/>
          <p:cNvSpPr/>
          <p:nvPr/>
        </p:nvSpPr>
        <p:spPr>
          <a:xfrm>
            <a:off x="2960914" y="1801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Fundamentos da Análise Estrutural e Resistência dos Materiais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  <a:p>
            <a:r>
              <a:rPr lang="pt-BR" b="0" i="0" dirty="0" smtClean="0">
                <a:solidFill>
                  <a:srgbClr val="374151"/>
                </a:solidFill>
                <a:effectLst/>
              </a:rPr>
              <a:t>Princípios básicos da análise de estruturas e resistência dos materiais.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60914" y="3134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Estruturas Hiperestáticas e Métodos de Análise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  <a:p>
            <a:r>
              <a:rPr lang="pt-BR" b="0" i="0" dirty="0" smtClean="0">
                <a:solidFill>
                  <a:srgbClr val="374151"/>
                </a:solidFill>
                <a:effectLst/>
              </a:rPr>
              <a:t>Compreensão das estruturas hiperestáticas e métodos tradicionais de análise.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960914" y="44675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374151"/>
                </a:solidFill>
              </a:rPr>
              <a:t>C# e Programação </a:t>
            </a:r>
            <a:r>
              <a:rPr lang="pt-BR" b="1" i="0" dirty="0" smtClean="0">
                <a:solidFill>
                  <a:srgbClr val="374151"/>
                </a:solidFill>
                <a:effectLst/>
              </a:rPr>
              <a:t>Orientada a Objetos </a:t>
            </a:r>
          </a:p>
          <a:p>
            <a:r>
              <a:rPr lang="pt-BR" b="0" i="0" dirty="0" smtClean="0">
                <a:solidFill>
                  <a:srgbClr val="374151"/>
                </a:solidFill>
                <a:effectLst/>
              </a:rPr>
              <a:t>Revisão sobre a linguagem C# e a programação orientada a objeto.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5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Materiais e Métodos</a:t>
            </a:r>
            <a:endParaRPr lang="pt-BR" sz="4400" b="1" dirty="0"/>
          </a:p>
        </p:txBody>
      </p:sp>
      <p:sp>
        <p:nvSpPr>
          <p:cNvPr id="5" name="Retângulo 4"/>
          <p:cNvSpPr/>
          <p:nvPr/>
        </p:nvSpPr>
        <p:spPr>
          <a:xfrm>
            <a:off x="1047750" y="2301511"/>
            <a:ext cx="4676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Etapa de estudo </a:t>
            </a:r>
            <a:r>
              <a:rPr lang="pt-BR" b="1" i="0" dirty="0" err="1" smtClean="0">
                <a:solidFill>
                  <a:srgbClr val="374151"/>
                </a:solidFill>
                <a:effectLst/>
              </a:rPr>
              <a:t>Estudo</a:t>
            </a:r>
            <a:endParaRPr lang="pt-BR" b="1" i="0" dirty="0" smtClean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74151"/>
                </a:solidFill>
                <a:effectLst/>
              </a:rPr>
              <a:t>Detalhes da revisão da literatura e pesquisa relacionada à análise estrutural.</a:t>
            </a:r>
            <a:endParaRPr lang="pt-BR" b="0" i="0" dirty="0" smtClean="0">
              <a:solidFill>
                <a:srgbClr val="374151"/>
              </a:soli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72225" y="2301511"/>
            <a:ext cx="4972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Desenvolvimento da Arquitetura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74151"/>
                </a:solidFill>
              </a:rPr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 err="1" smtClean="0">
                <a:solidFill>
                  <a:srgbClr val="374151"/>
                </a:solidFill>
                <a:effectLst/>
              </a:rPr>
              <a:t>Gimp</a:t>
            </a:r>
            <a:endParaRPr lang="pt-BR" i="0" dirty="0" smtClean="0">
              <a:solidFill>
                <a:srgbClr val="374151"/>
              </a:soli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87295" y="4405537"/>
            <a:ext cx="3043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Testes e Validação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74151"/>
                </a:solidFill>
              </a:rPr>
              <a:t>Cálculos manuais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 smtClean="0">
                <a:solidFill>
                  <a:srgbClr val="374151"/>
                </a:solidFill>
                <a:effectLst/>
              </a:rPr>
              <a:t>Usabilidade do software</a:t>
            </a:r>
            <a:endParaRPr lang="pt-BR" i="0" dirty="0" smtClean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9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Materiais e Métodos</a:t>
            </a:r>
            <a:endParaRPr lang="pt-BR" sz="4400" b="1" dirty="0"/>
          </a:p>
        </p:txBody>
      </p:sp>
      <p:sp>
        <p:nvSpPr>
          <p:cNvPr id="5" name="Retângulo 4"/>
          <p:cNvSpPr/>
          <p:nvPr/>
        </p:nvSpPr>
        <p:spPr>
          <a:xfrm>
            <a:off x="718142" y="1387952"/>
            <a:ext cx="5067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Etapa de estudo </a:t>
            </a:r>
            <a:r>
              <a:rPr lang="pt-BR" b="1" i="0" dirty="0" err="1" smtClean="0">
                <a:solidFill>
                  <a:srgbClr val="374151"/>
                </a:solidFill>
                <a:effectLst/>
              </a:rPr>
              <a:t>Estudo</a:t>
            </a:r>
            <a:endParaRPr lang="pt-BR" b="1" i="0" dirty="0" smtClean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74151"/>
                </a:solidFill>
                <a:effectLst/>
              </a:rPr>
              <a:t>Detalhes da revisão da literatura e pesquisa relacionada à análise estrutural.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4652" y="2765618"/>
            <a:ext cx="422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Desenvolvimento da Arquitetura de Software e Elementos 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74151"/>
                </a:solidFill>
              </a:rPr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 err="1" smtClean="0">
                <a:solidFill>
                  <a:srgbClr val="374151"/>
                </a:solidFill>
                <a:effectLst/>
              </a:rPr>
              <a:t>Gimp</a:t>
            </a:r>
            <a:endParaRPr lang="pt-BR" i="0" dirty="0" smtClean="0">
              <a:solidFill>
                <a:srgbClr val="374151"/>
              </a:soli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159" y="4420284"/>
            <a:ext cx="302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</a:rPr>
              <a:t>Testes e Validação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74151"/>
                </a:solidFill>
              </a:rPr>
              <a:t>Cálculos manuais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 smtClean="0">
                <a:solidFill>
                  <a:srgbClr val="374151"/>
                </a:solidFill>
                <a:effectLst/>
              </a:rPr>
              <a:t>Usabilidade do software</a:t>
            </a:r>
            <a:endParaRPr lang="pt-BR" i="0" dirty="0" smtClean="0">
              <a:solidFill>
                <a:srgbClr val="374151"/>
              </a:solidFill>
              <a:effectLst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42" y="3742123"/>
            <a:ext cx="4071051" cy="248722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593683" y="460495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Elaborado pelo autor, 2023</a:t>
            </a:r>
            <a:endParaRPr lang="pt-BR" sz="1200" dirty="0"/>
          </a:p>
        </p:txBody>
      </p:sp>
      <p:pic>
        <p:nvPicPr>
          <p:cNvPr id="12" name="Image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495926" y="1350576"/>
            <a:ext cx="6195514" cy="318332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318230" y="624453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Elaborado pelo autor, 2023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509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Estudos de Caso e Resultados</a:t>
            </a:r>
            <a:endParaRPr lang="pt-BR" sz="4400" b="1" dirty="0"/>
          </a:p>
        </p:txBody>
      </p:sp>
      <p:sp>
        <p:nvSpPr>
          <p:cNvPr id="3" name="Retângulo 2"/>
          <p:cNvSpPr/>
          <p:nvPr/>
        </p:nvSpPr>
        <p:spPr>
          <a:xfrm>
            <a:off x="3023287" y="22615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  <a:latin typeface="Söhne"/>
              </a:rPr>
              <a:t>Análise de Vigas Isostáticas e Hiperestáticas</a:t>
            </a:r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74151"/>
                </a:solidFill>
                <a:effectLst/>
                <a:latin typeface="Söhne"/>
              </a:rPr>
              <a:t>Cálculo de uma viga isostática e uma viga hiperestática</a:t>
            </a:r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23287" y="34883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0" dirty="0" smtClean="0">
                <a:solidFill>
                  <a:srgbClr val="374151"/>
                </a:solidFill>
                <a:effectLst/>
                <a:latin typeface="Söhne"/>
              </a:rPr>
              <a:t>Avaliação da Eficiência do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74151"/>
                </a:solidFill>
                <a:latin typeface="Söhne"/>
              </a:rPr>
              <a:t>Comparação dos resultados fornecidos pelo software com os obtidos nos estudos de caso</a:t>
            </a:r>
            <a:endParaRPr lang="pt-BR" i="0" dirty="0" smtClean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57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Estudos de Caso e Resultados</a:t>
            </a:r>
            <a:endParaRPr lang="pt-BR" sz="4400" b="1" dirty="0"/>
          </a:p>
        </p:txBody>
      </p:sp>
      <p:pic>
        <p:nvPicPr>
          <p:cNvPr id="11" name="Image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15701" y="1981272"/>
            <a:ext cx="4728210" cy="145034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203368" y="3931950"/>
            <a:ext cx="4117631" cy="2338551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467218" y="1472697"/>
            <a:ext cx="4382015" cy="261577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467218" y="5101225"/>
            <a:ext cx="36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Imagens elaboradas pelo autor, 2023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8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5" y="5810556"/>
            <a:ext cx="1741714" cy="7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3657" y="449943"/>
            <a:ext cx="865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Estudos de Caso e Resultados</a:t>
            </a:r>
            <a:endParaRPr lang="pt-BR" sz="4400" b="1" dirty="0"/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28052" y="1828984"/>
            <a:ext cx="4829052" cy="345970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36875" y="529678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Elaborado pelo autor, 2023</a:t>
            </a:r>
            <a:endParaRPr lang="pt-BR" sz="1200" dirty="0"/>
          </a:p>
        </p:txBody>
      </p:sp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6030098" y="1828984"/>
            <a:ext cx="4934468" cy="346779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442009" y="530193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Elaborado pelo autor, 2023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94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Söhne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42</cp:revision>
  <dcterms:created xsi:type="dcterms:W3CDTF">2023-11-01T12:47:52Z</dcterms:created>
  <dcterms:modified xsi:type="dcterms:W3CDTF">2023-11-01T14:19:21Z</dcterms:modified>
</cp:coreProperties>
</file>