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1571E-FC3A-46EB-9300-74BFCB022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9A6CF5-27E5-4DB1-81DC-26614C9B88A4}">
      <dgm:prSet phldrT="[Text]" custT="1"/>
      <dgm:spPr>
        <a:solidFill>
          <a:schemeClr val="tx1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C4455B22-374B-497E-B3DC-C9FF27ECC475}" type="parTrans" cxnId="{42277038-EA4C-453A-881D-FCE6400A15C7}">
      <dgm:prSet/>
      <dgm:spPr/>
      <dgm:t>
        <a:bodyPr/>
        <a:lstStyle/>
        <a:p>
          <a:endParaRPr lang="en-US"/>
        </a:p>
      </dgm:t>
    </dgm:pt>
    <dgm:pt modelId="{59C72521-4985-4CA2-B932-8AC1A2EFB7E6}" type="sibTrans" cxnId="{42277038-EA4C-453A-881D-FCE6400A15C7}">
      <dgm:prSet/>
      <dgm:spPr/>
      <dgm:t>
        <a:bodyPr/>
        <a:lstStyle/>
        <a:p>
          <a:endParaRPr lang="en-US"/>
        </a:p>
      </dgm:t>
    </dgm:pt>
    <dgm:pt modelId="{14A2A181-7775-487E-ADE7-78DB3050C8DD}">
      <dgm:prSet phldrT="[Text]" custT="1"/>
      <dgm:spPr>
        <a:solidFill>
          <a:schemeClr val="bg2">
            <a:lumMod val="9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gm:t>
    </dgm:pt>
    <dgm:pt modelId="{FB27930E-B6BA-4182-8379-48A5C67BF01B}" type="parTrans" cxnId="{620E0DDB-DBC4-45B9-8B9D-2A0AFB40F54F}">
      <dgm:prSet/>
      <dgm:spPr/>
      <dgm:t>
        <a:bodyPr/>
        <a:lstStyle/>
        <a:p>
          <a:endParaRPr lang="en-US"/>
        </a:p>
      </dgm:t>
    </dgm:pt>
    <dgm:pt modelId="{436FB392-68B6-462E-9A5C-DB6FBD5B8B05}" type="sibTrans" cxnId="{620E0DDB-DBC4-45B9-8B9D-2A0AFB40F54F}">
      <dgm:prSet/>
      <dgm:spPr/>
      <dgm:t>
        <a:bodyPr/>
        <a:lstStyle/>
        <a:p>
          <a:endParaRPr lang="en-US"/>
        </a:p>
      </dgm:t>
    </dgm:pt>
    <dgm:pt modelId="{8C1E24D0-B9CA-46BB-8A2E-AC105FC654CA}">
      <dgm:prSet phldrT="[Text]" custT="1"/>
      <dgm:spPr>
        <a:solidFill>
          <a:schemeClr val="tx1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E5979D4C-9E76-4083-A413-F890F234A17F}" type="parTrans" cxnId="{A132DC85-CE46-4F9E-9508-20228A0D98A1}">
      <dgm:prSet/>
      <dgm:spPr/>
      <dgm:t>
        <a:bodyPr/>
        <a:lstStyle/>
        <a:p>
          <a:endParaRPr lang="en-US"/>
        </a:p>
      </dgm:t>
    </dgm:pt>
    <dgm:pt modelId="{DB8E9D95-3386-4713-8F62-64489D778D87}" type="sibTrans" cxnId="{A132DC85-CE46-4F9E-9508-20228A0D98A1}">
      <dgm:prSet/>
      <dgm:spPr/>
      <dgm:t>
        <a:bodyPr/>
        <a:lstStyle/>
        <a:p>
          <a:endParaRPr lang="en-US"/>
        </a:p>
      </dgm:t>
    </dgm:pt>
    <dgm:pt modelId="{77355DB0-0430-4F23-BDA7-F5C32F0A474A}">
      <dgm:prSet phldrT="[Text]" custT="1"/>
      <dgm:spPr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gm:t>
    </dgm:pt>
    <dgm:pt modelId="{E4099723-44DE-45FE-85ED-DDABCA116EAA}" type="parTrans" cxnId="{1CE5B507-71DD-4DA6-AF1A-8E6221B34175}">
      <dgm:prSet/>
      <dgm:spPr/>
      <dgm:t>
        <a:bodyPr/>
        <a:lstStyle/>
        <a:p>
          <a:endParaRPr lang="en-US"/>
        </a:p>
      </dgm:t>
    </dgm:pt>
    <dgm:pt modelId="{ECBE33D6-E41E-4E58-A19E-569214BC11E6}" type="sibTrans" cxnId="{1CE5B507-71DD-4DA6-AF1A-8E6221B34175}">
      <dgm:prSet/>
      <dgm:spPr/>
      <dgm:t>
        <a:bodyPr/>
        <a:lstStyle/>
        <a:p>
          <a:endParaRPr lang="en-US"/>
        </a:p>
      </dgm:t>
    </dgm:pt>
    <dgm:pt modelId="{1EA0A2FB-7AE3-42EA-B177-942249FA6343}" type="pres">
      <dgm:prSet presAssocID="{8FB1571E-FC3A-46EB-9300-74BFCB022028}" presName="Name0" presStyleCnt="0">
        <dgm:presLayoutVars>
          <dgm:dir/>
          <dgm:animLvl val="lvl"/>
          <dgm:resizeHandles val="exact"/>
        </dgm:presLayoutVars>
      </dgm:prSet>
      <dgm:spPr/>
    </dgm:pt>
    <dgm:pt modelId="{D18D5119-7561-4E47-BEA0-DAA22B98662F}" type="pres">
      <dgm:prSet presAssocID="{169A6CF5-27E5-4DB1-81DC-26614C9B88A4}" presName="parTxOnly" presStyleLbl="node1" presStyleIdx="0" presStyleCnt="4" custScaleX="106269" custScaleY="101578">
        <dgm:presLayoutVars>
          <dgm:chMax val="0"/>
          <dgm:chPref val="0"/>
          <dgm:bulletEnabled val="1"/>
        </dgm:presLayoutVars>
      </dgm:prSet>
      <dgm:spPr/>
    </dgm:pt>
    <dgm:pt modelId="{89AF6763-AC59-4776-8C26-8B0A4E67F6D2}" type="pres">
      <dgm:prSet presAssocID="{59C72521-4985-4CA2-B932-8AC1A2EFB7E6}" presName="parTxOnlySpace" presStyleCnt="0"/>
      <dgm:spPr/>
    </dgm:pt>
    <dgm:pt modelId="{199336ED-913E-440D-8C47-6A8EE6907299}" type="pres">
      <dgm:prSet presAssocID="{8C1E24D0-B9CA-46BB-8A2E-AC105FC654CA}" presName="parTxOnly" presStyleLbl="node1" presStyleIdx="1" presStyleCnt="4" custScaleX="102111">
        <dgm:presLayoutVars>
          <dgm:chMax val="0"/>
          <dgm:chPref val="0"/>
          <dgm:bulletEnabled val="1"/>
        </dgm:presLayoutVars>
      </dgm:prSet>
      <dgm:spPr/>
    </dgm:pt>
    <dgm:pt modelId="{D6C90ED8-49B1-4241-B111-324F571E83A2}" type="pres">
      <dgm:prSet presAssocID="{DB8E9D95-3386-4713-8F62-64489D778D87}" presName="parTxOnlySpace" presStyleCnt="0"/>
      <dgm:spPr/>
    </dgm:pt>
    <dgm:pt modelId="{BBD8407B-3C27-4F4F-8BC6-91E21CC216AB}" type="pres">
      <dgm:prSet presAssocID="{14A2A181-7775-487E-ADE7-78DB3050C8D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3CDBA5-C98F-40DA-BCF0-B50288D334DE}" type="pres">
      <dgm:prSet presAssocID="{436FB392-68B6-462E-9A5C-DB6FBD5B8B05}" presName="parTxOnlySpace" presStyleCnt="0"/>
      <dgm:spPr/>
    </dgm:pt>
    <dgm:pt modelId="{F495B21E-A2C7-4DEA-A2FF-530E6DDA5F80}" type="pres">
      <dgm:prSet presAssocID="{77355DB0-0430-4F23-BDA7-F5C32F0A474A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6790854" y="200152"/>
          <a:ext cx="1620703" cy="648281"/>
        </a:xfrm>
        <a:prstGeom prst="chevron">
          <a:avLst/>
        </a:prstGeom>
      </dgm:spPr>
    </dgm:pt>
  </dgm:ptLst>
  <dgm:cxnLst>
    <dgm:cxn modelId="{1CE5B507-71DD-4DA6-AF1A-8E6221B34175}" srcId="{8FB1571E-FC3A-46EB-9300-74BFCB022028}" destId="{77355DB0-0430-4F23-BDA7-F5C32F0A474A}" srcOrd="3" destOrd="0" parTransId="{E4099723-44DE-45FE-85ED-DDABCA116EAA}" sibTransId="{ECBE33D6-E41E-4E58-A19E-569214BC11E6}"/>
    <dgm:cxn modelId="{8F0B3217-6CD7-4A7D-A415-6E76FD10833C}" type="presOf" srcId="{77355DB0-0430-4F23-BDA7-F5C32F0A474A}" destId="{F495B21E-A2C7-4DEA-A2FF-530E6DDA5F80}" srcOrd="0" destOrd="0" presId="urn:microsoft.com/office/officeart/2005/8/layout/chevron1"/>
    <dgm:cxn modelId="{42277038-EA4C-453A-881D-FCE6400A15C7}" srcId="{8FB1571E-FC3A-46EB-9300-74BFCB022028}" destId="{169A6CF5-27E5-4DB1-81DC-26614C9B88A4}" srcOrd="0" destOrd="0" parTransId="{C4455B22-374B-497E-B3DC-C9FF27ECC475}" sibTransId="{59C72521-4985-4CA2-B932-8AC1A2EFB7E6}"/>
    <dgm:cxn modelId="{89C6A746-63EE-4FA9-B517-69F1A2B416A1}" type="presOf" srcId="{8C1E24D0-B9CA-46BB-8A2E-AC105FC654CA}" destId="{199336ED-913E-440D-8C47-6A8EE6907299}" srcOrd="0" destOrd="0" presId="urn:microsoft.com/office/officeart/2005/8/layout/chevron1"/>
    <dgm:cxn modelId="{CFB1744A-AE73-4368-8EA5-E002777E670F}" type="presOf" srcId="{8FB1571E-FC3A-46EB-9300-74BFCB022028}" destId="{1EA0A2FB-7AE3-42EA-B177-942249FA6343}" srcOrd="0" destOrd="0" presId="urn:microsoft.com/office/officeart/2005/8/layout/chevron1"/>
    <dgm:cxn modelId="{14AD9855-208A-423C-B40B-14F2AB68CB84}" type="presOf" srcId="{169A6CF5-27E5-4DB1-81DC-26614C9B88A4}" destId="{D18D5119-7561-4E47-BEA0-DAA22B98662F}" srcOrd="0" destOrd="0" presId="urn:microsoft.com/office/officeart/2005/8/layout/chevron1"/>
    <dgm:cxn modelId="{54621883-BDB3-4DCE-AB1B-9EA235ECFA13}" type="presOf" srcId="{14A2A181-7775-487E-ADE7-78DB3050C8DD}" destId="{BBD8407B-3C27-4F4F-8BC6-91E21CC216AB}" srcOrd="0" destOrd="0" presId="urn:microsoft.com/office/officeart/2005/8/layout/chevron1"/>
    <dgm:cxn modelId="{A132DC85-CE46-4F9E-9508-20228A0D98A1}" srcId="{8FB1571E-FC3A-46EB-9300-74BFCB022028}" destId="{8C1E24D0-B9CA-46BB-8A2E-AC105FC654CA}" srcOrd="1" destOrd="0" parTransId="{E5979D4C-9E76-4083-A413-F890F234A17F}" sibTransId="{DB8E9D95-3386-4713-8F62-64489D778D87}"/>
    <dgm:cxn modelId="{620E0DDB-DBC4-45B9-8B9D-2A0AFB40F54F}" srcId="{8FB1571E-FC3A-46EB-9300-74BFCB022028}" destId="{14A2A181-7775-487E-ADE7-78DB3050C8DD}" srcOrd="2" destOrd="0" parTransId="{FB27930E-B6BA-4182-8379-48A5C67BF01B}" sibTransId="{436FB392-68B6-462E-9A5C-DB6FBD5B8B05}"/>
    <dgm:cxn modelId="{951D2DF4-6F7E-48DC-AEE9-92B3962A3335}" type="presParOf" srcId="{1EA0A2FB-7AE3-42EA-B177-942249FA6343}" destId="{D18D5119-7561-4E47-BEA0-DAA22B98662F}" srcOrd="0" destOrd="0" presId="urn:microsoft.com/office/officeart/2005/8/layout/chevron1"/>
    <dgm:cxn modelId="{245EE4C3-A6EE-4B55-8729-585323353EE8}" type="presParOf" srcId="{1EA0A2FB-7AE3-42EA-B177-942249FA6343}" destId="{89AF6763-AC59-4776-8C26-8B0A4E67F6D2}" srcOrd="1" destOrd="0" presId="urn:microsoft.com/office/officeart/2005/8/layout/chevron1"/>
    <dgm:cxn modelId="{54D5C5C8-A23D-4856-BDBB-F4CDE590EFEA}" type="presParOf" srcId="{1EA0A2FB-7AE3-42EA-B177-942249FA6343}" destId="{199336ED-913E-440D-8C47-6A8EE6907299}" srcOrd="2" destOrd="0" presId="urn:microsoft.com/office/officeart/2005/8/layout/chevron1"/>
    <dgm:cxn modelId="{5BFF5483-73D6-41ED-87BB-FBD66C43397E}" type="presParOf" srcId="{1EA0A2FB-7AE3-42EA-B177-942249FA6343}" destId="{D6C90ED8-49B1-4241-B111-324F571E83A2}" srcOrd="3" destOrd="0" presId="urn:microsoft.com/office/officeart/2005/8/layout/chevron1"/>
    <dgm:cxn modelId="{812541FC-D589-4CFE-A80B-C4ECC33500F6}" type="presParOf" srcId="{1EA0A2FB-7AE3-42EA-B177-942249FA6343}" destId="{BBD8407B-3C27-4F4F-8BC6-91E21CC216AB}" srcOrd="4" destOrd="0" presId="urn:microsoft.com/office/officeart/2005/8/layout/chevron1"/>
    <dgm:cxn modelId="{BCCE750D-4FAB-4A3A-9FB8-333862EC5DE8}" type="presParOf" srcId="{1EA0A2FB-7AE3-42EA-B177-942249FA6343}" destId="{DC3CDBA5-C98F-40DA-BCF0-B50288D334DE}" srcOrd="5" destOrd="0" presId="urn:microsoft.com/office/officeart/2005/8/layout/chevron1"/>
    <dgm:cxn modelId="{4665A36A-D707-4C02-8DE8-13ADD0104739}" type="presParOf" srcId="{1EA0A2FB-7AE3-42EA-B177-942249FA6343}" destId="{F495B21E-A2C7-4DEA-A2FF-530E6DDA5F8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1571E-FC3A-46EB-9300-74BFCB022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9A6CF5-27E5-4DB1-81DC-26614C9B88A4}">
      <dgm:prSet phldrT="[Text]" custT="1"/>
      <dgm:spPr>
        <a:solidFill>
          <a:schemeClr val="tx1">
            <a:lumMod val="20000"/>
            <a:lumOff val="80000"/>
          </a:schemeClr>
        </a:solidFill>
        <a:ln w="76200">
          <a:solidFill>
            <a:schemeClr val="accent2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C4455B22-374B-497E-B3DC-C9FF27ECC475}" type="parTrans" cxnId="{42277038-EA4C-453A-881D-FCE6400A15C7}">
      <dgm:prSet/>
      <dgm:spPr/>
      <dgm:t>
        <a:bodyPr/>
        <a:lstStyle/>
        <a:p>
          <a:endParaRPr lang="en-US"/>
        </a:p>
      </dgm:t>
    </dgm:pt>
    <dgm:pt modelId="{59C72521-4985-4CA2-B932-8AC1A2EFB7E6}" type="sibTrans" cxnId="{42277038-EA4C-453A-881D-FCE6400A15C7}">
      <dgm:prSet/>
      <dgm:spPr/>
      <dgm:t>
        <a:bodyPr/>
        <a:lstStyle/>
        <a:p>
          <a:endParaRPr lang="en-US"/>
        </a:p>
      </dgm:t>
    </dgm:pt>
    <dgm:pt modelId="{14A2A181-7775-487E-ADE7-78DB3050C8DD}">
      <dgm:prSet phldrT="[Text]" custT="1"/>
      <dgm:spPr>
        <a:solidFill>
          <a:schemeClr val="bg2">
            <a:lumMod val="9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gm:t>
    </dgm:pt>
    <dgm:pt modelId="{FB27930E-B6BA-4182-8379-48A5C67BF01B}" type="parTrans" cxnId="{620E0DDB-DBC4-45B9-8B9D-2A0AFB40F54F}">
      <dgm:prSet/>
      <dgm:spPr/>
      <dgm:t>
        <a:bodyPr/>
        <a:lstStyle/>
        <a:p>
          <a:endParaRPr lang="en-US"/>
        </a:p>
      </dgm:t>
    </dgm:pt>
    <dgm:pt modelId="{436FB392-68B6-462E-9A5C-DB6FBD5B8B05}" type="sibTrans" cxnId="{620E0DDB-DBC4-45B9-8B9D-2A0AFB40F54F}">
      <dgm:prSet/>
      <dgm:spPr/>
      <dgm:t>
        <a:bodyPr/>
        <a:lstStyle/>
        <a:p>
          <a:endParaRPr lang="en-US"/>
        </a:p>
      </dgm:t>
    </dgm:pt>
    <dgm:pt modelId="{8C1E24D0-B9CA-46BB-8A2E-AC105FC654CA}">
      <dgm:prSet phldrT="[Text]" custT="1"/>
      <dgm:spPr>
        <a:solidFill>
          <a:schemeClr val="tx1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E5979D4C-9E76-4083-A413-F890F234A17F}" type="parTrans" cxnId="{A132DC85-CE46-4F9E-9508-20228A0D98A1}">
      <dgm:prSet/>
      <dgm:spPr/>
      <dgm:t>
        <a:bodyPr/>
        <a:lstStyle/>
        <a:p>
          <a:endParaRPr lang="en-US"/>
        </a:p>
      </dgm:t>
    </dgm:pt>
    <dgm:pt modelId="{DB8E9D95-3386-4713-8F62-64489D778D87}" type="sibTrans" cxnId="{A132DC85-CE46-4F9E-9508-20228A0D98A1}">
      <dgm:prSet/>
      <dgm:spPr/>
      <dgm:t>
        <a:bodyPr/>
        <a:lstStyle/>
        <a:p>
          <a:endParaRPr lang="en-US"/>
        </a:p>
      </dgm:t>
    </dgm:pt>
    <dgm:pt modelId="{77355DB0-0430-4F23-BDA7-F5C32F0A474A}">
      <dgm:prSet phldrT="[Text]" custT="1"/>
      <dgm:spPr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gm:t>
    </dgm:pt>
    <dgm:pt modelId="{E4099723-44DE-45FE-85ED-DDABCA116EAA}" type="parTrans" cxnId="{1CE5B507-71DD-4DA6-AF1A-8E6221B34175}">
      <dgm:prSet/>
      <dgm:spPr/>
      <dgm:t>
        <a:bodyPr/>
        <a:lstStyle/>
        <a:p>
          <a:endParaRPr lang="en-US"/>
        </a:p>
      </dgm:t>
    </dgm:pt>
    <dgm:pt modelId="{ECBE33D6-E41E-4E58-A19E-569214BC11E6}" type="sibTrans" cxnId="{1CE5B507-71DD-4DA6-AF1A-8E6221B34175}">
      <dgm:prSet/>
      <dgm:spPr/>
      <dgm:t>
        <a:bodyPr/>
        <a:lstStyle/>
        <a:p>
          <a:endParaRPr lang="en-US"/>
        </a:p>
      </dgm:t>
    </dgm:pt>
    <dgm:pt modelId="{1EA0A2FB-7AE3-42EA-B177-942249FA6343}" type="pres">
      <dgm:prSet presAssocID="{8FB1571E-FC3A-46EB-9300-74BFCB022028}" presName="Name0" presStyleCnt="0">
        <dgm:presLayoutVars>
          <dgm:dir/>
          <dgm:animLvl val="lvl"/>
          <dgm:resizeHandles val="exact"/>
        </dgm:presLayoutVars>
      </dgm:prSet>
      <dgm:spPr/>
    </dgm:pt>
    <dgm:pt modelId="{D18D5119-7561-4E47-BEA0-DAA22B98662F}" type="pres">
      <dgm:prSet presAssocID="{169A6CF5-27E5-4DB1-81DC-26614C9B88A4}" presName="parTxOnly" presStyleLbl="node1" presStyleIdx="0" presStyleCnt="4" custScaleX="106269" custScaleY="101578">
        <dgm:presLayoutVars>
          <dgm:chMax val="0"/>
          <dgm:chPref val="0"/>
          <dgm:bulletEnabled val="1"/>
        </dgm:presLayoutVars>
      </dgm:prSet>
      <dgm:spPr/>
    </dgm:pt>
    <dgm:pt modelId="{89AF6763-AC59-4776-8C26-8B0A4E67F6D2}" type="pres">
      <dgm:prSet presAssocID="{59C72521-4985-4CA2-B932-8AC1A2EFB7E6}" presName="parTxOnlySpace" presStyleCnt="0"/>
      <dgm:spPr/>
    </dgm:pt>
    <dgm:pt modelId="{199336ED-913E-440D-8C47-6A8EE6907299}" type="pres">
      <dgm:prSet presAssocID="{8C1E24D0-B9CA-46BB-8A2E-AC105FC654CA}" presName="parTxOnly" presStyleLbl="node1" presStyleIdx="1" presStyleCnt="4" custScaleX="102111">
        <dgm:presLayoutVars>
          <dgm:chMax val="0"/>
          <dgm:chPref val="0"/>
          <dgm:bulletEnabled val="1"/>
        </dgm:presLayoutVars>
      </dgm:prSet>
      <dgm:spPr/>
    </dgm:pt>
    <dgm:pt modelId="{D6C90ED8-49B1-4241-B111-324F571E83A2}" type="pres">
      <dgm:prSet presAssocID="{DB8E9D95-3386-4713-8F62-64489D778D87}" presName="parTxOnlySpace" presStyleCnt="0"/>
      <dgm:spPr/>
    </dgm:pt>
    <dgm:pt modelId="{BBD8407B-3C27-4F4F-8BC6-91E21CC216AB}" type="pres">
      <dgm:prSet presAssocID="{14A2A181-7775-487E-ADE7-78DB3050C8D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3CDBA5-C98F-40DA-BCF0-B50288D334DE}" type="pres">
      <dgm:prSet presAssocID="{436FB392-68B6-462E-9A5C-DB6FBD5B8B05}" presName="parTxOnlySpace" presStyleCnt="0"/>
      <dgm:spPr/>
    </dgm:pt>
    <dgm:pt modelId="{F495B21E-A2C7-4DEA-A2FF-530E6DDA5F80}" type="pres">
      <dgm:prSet presAssocID="{77355DB0-0430-4F23-BDA7-F5C32F0A474A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6790854" y="200152"/>
          <a:ext cx="1620703" cy="648281"/>
        </a:xfrm>
        <a:prstGeom prst="chevron">
          <a:avLst/>
        </a:prstGeom>
      </dgm:spPr>
    </dgm:pt>
  </dgm:ptLst>
  <dgm:cxnLst>
    <dgm:cxn modelId="{1CE5B507-71DD-4DA6-AF1A-8E6221B34175}" srcId="{8FB1571E-FC3A-46EB-9300-74BFCB022028}" destId="{77355DB0-0430-4F23-BDA7-F5C32F0A474A}" srcOrd="3" destOrd="0" parTransId="{E4099723-44DE-45FE-85ED-DDABCA116EAA}" sibTransId="{ECBE33D6-E41E-4E58-A19E-569214BC11E6}"/>
    <dgm:cxn modelId="{8F0B3217-6CD7-4A7D-A415-6E76FD10833C}" type="presOf" srcId="{77355DB0-0430-4F23-BDA7-F5C32F0A474A}" destId="{F495B21E-A2C7-4DEA-A2FF-530E6DDA5F80}" srcOrd="0" destOrd="0" presId="urn:microsoft.com/office/officeart/2005/8/layout/chevron1"/>
    <dgm:cxn modelId="{42277038-EA4C-453A-881D-FCE6400A15C7}" srcId="{8FB1571E-FC3A-46EB-9300-74BFCB022028}" destId="{169A6CF5-27E5-4DB1-81DC-26614C9B88A4}" srcOrd="0" destOrd="0" parTransId="{C4455B22-374B-497E-B3DC-C9FF27ECC475}" sibTransId="{59C72521-4985-4CA2-B932-8AC1A2EFB7E6}"/>
    <dgm:cxn modelId="{89C6A746-63EE-4FA9-B517-69F1A2B416A1}" type="presOf" srcId="{8C1E24D0-B9CA-46BB-8A2E-AC105FC654CA}" destId="{199336ED-913E-440D-8C47-6A8EE6907299}" srcOrd="0" destOrd="0" presId="urn:microsoft.com/office/officeart/2005/8/layout/chevron1"/>
    <dgm:cxn modelId="{CFB1744A-AE73-4368-8EA5-E002777E670F}" type="presOf" srcId="{8FB1571E-FC3A-46EB-9300-74BFCB022028}" destId="{1EA0A2FB-7AE3-42EA-B177-942249FA6343}" srcOrd="0" destOrd="0" presId="urn:microsoft.com/office/officeart/2005/8/layout/chevron1"/>
    <dgm:cxn modelId="{14AD9855-208A-423C-B40B-14F2AB68CB84}" type="presOf" srcId="{169A6CF5-27E5-4DB1-81DC-26614C9B88A4}" destId="{D18D5119-7561-4E47-BEA0-DAA22B98662F}" srcOrd="0" destOrd="0" presId="urn:microsoft.com/office/officeart/2005/8/layout/chevron1"/>
    <dgm:cxn modelId="{54621883-BDB3-4DCE-AB1B-9EA235ECFA13}" type="presOf" srcId="{14A2A181-7775-487E-ADE7-78DB3050C8DD}" destId="{BBD8407B-3C27-4F4F-8BC6-91E21CC216AB}" srcOrd="0" destOrd="0" presId="urn:microsoft.com/office/officeart/2005/8/layout/chevron1"/>
    <dgm:cxn modelId="{A132DC85-CE46-4F9E-9508-20228A0D98A1}" srcId="{8FB1571E-FC3A-46EB-9300-74BFCB022028}" destId="{8C1E24D0-B9CA-46BB-8A2E-AC105FC654CA}" srcOrd="1" destOrd="0" parTransId="{E5979D4C-9E76-4083-A413-F890F234A17F}" sibTransId="{DB8E9D95-3386-4713-8F62-64489D778D87}"/>
    <dgm:cxn modelId="{620E0DDB-DBC4-45B9-8B9D-2A0AFB40F54F}" srcId="{8FB1571E-FC3A-46EB-9300-74BFCB022028}" destId="{14A2A181-7775-487E-ADE7-78DB3050C8DD}" srcOrd="2" destOrd="0" parTransId="{FB27930E-B6BA-4182-8379-48A5C67BF01B}" sibTransId="{436FB392-68B6-462E-9A5C-DB6FBD5B8B05}"/>
    <dgm:cxn modelId="{951D2DF4-6F7E-48DC-AEE9-92B3962A3335}" type="presParOf" srcId="{1EA0A2FB-7AE3-42EA-B177-942249FA6343}" destId="{D18D5119-7561-4E47-BEA0-DAA22B98662F}" srcOrd="0" destOrd="0" presId="urn:microsoft.com/office/officeart/2005/8/layout/chevron1"/>
    <dgm:cxn modelId="{245EE4C3-A6EE-4B55-8729-585323353EE8}" type="presParOf" srcId="{1EA0A2FB-7AE3-42EA-B177-942249FA6343}" destId="{89AF6763-AC59-4776-8C26-8B0A4E67F6D2}" srcOrd="1" destOrd="0" presId="urn:microsoft.com/office/officeart/2005/8/layout/chevron1"/>
    <dgm:cxn modelId="{54D5C5C8-A23D-4856-BDBB-F4CDE590EFEA}" type="presParOf" srcId="{1EA0A2FB-7AE3-42EA-B177-942249FA6343}" destId="{199336ED-913E-440D-8C47-6A8EE6907299}" srcOrd="2" destOrd="0" presId="urn:microsoft.com/office/officeart/2005/8/layout/chevron1"/>
    <dgm:cxn modelId="{5BFF5483-73D6-41ED-87BB-FBD66C43397E}" type="presParOf" srcId="{1EA0A2FB-7AE3-42EA-B177-942249FA6343}" destId="{D6C90ED8-49B1-4241-B111-324F571E83A2}" srcOrd="3" destOrd="0" presId="urn:microsoft.com/office/officeart/2005/8/layout/chevron1"/>
    <dgm:cxn modelId="{812541FC-D589-4CFE-A80B-C4ECC33500F6}" type="presParOf" srcId="{1EA0A2FB-7AE3-42EA-B177-942249FA6343}" destId="{BBD8407B-3C27-4F4F-8BC6-91E21CC216AB}" srcOrd="4" destOrd="0" presId="urn:microsoft.com/office/officeart/2005/8/layout/chevron1"/>
    <dgm:cxn modelId="{BCCE750D-4FAB-4A3A-9FB8-333862EC5DE8}" type="presParOf" srcId="{1EA0A2FB-7AE3-42EA-B177-942249FA6343}" destId="{DC3CDBA5-C98F-40DA-BCF0-B50288D334DE}" srcOrd="5" destOrd="0" presId="urn:microsoft.com/office/officeart/2005/8/layout/chevron1"/>
    <dgm:cxn modelId="{4665A36A-D707-4C02-8DE8-13ADD0104739}" type="presParOf" srcId="{1EA0A2FB-7AE3-42EA-B177-942249FA6343}" destId="{F495B21E-A2C7-4DEA-A2FF-530E6DDA5F8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1571E-FC3A-46EB-9300-74BFCB022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9A6CF5-27E5-4DB1-81DC-26614C9B88A4}">
      <dgm:prSet phldrT="[Text]" custT="1"/>
      <dgm:spPr>
        <a:solidFill>
          <a:schemeClr val="tx1">
            <a:lumMod val="20000"/>
            <a:lumOff val="80000"/>
          </a:schemeClr>
        </a:solidFill>
        <a:ln w="19050"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C4455B22-374B-497E-B3DC-C9FF27ECC475}" type="parTrans" cxnId="{42277038-EA4C-453A-881D-FCE6400A15C7}">
      <dgm:prSet/>
      <dgm:spPr/>
      <dgm:t>
        <a:bodyPr/>
        <a:lstStyle/>
        <a:p>
          <a:endParaRPr lang="en-US"/>
        </a:p>
      </dgm:t>
    </dgm:pt>
    <dgm:pt modelId="{59C72521-4985-4CA2-B932-8AC1A2EFB7E6}" type="sibTrans" cxnId="{42277038-EA4C-453A-881D-FCE6400A15C7}">
      <dgm:prSet/>
      <dgm:spPr/>
      <dgm:t>
        <a:bodyPr/>
        <a:lstStyle/>
        <a:p>
          <a:endParaRPr lang="en-US"/>
        </a:p>
      </dgm:t>
    </dgm:pt>
    <dgm:pt modelId="{14A2A181-7775-487E-ADE7-78DB3050C8DD}">
      <dgm:prSet phldrT="[Text]" custT="1"/>
      <dgm:spPr>
        <a:solidFill>
          <a:schemeClr val="bg2">
            <a:lumMod val="9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gm:t>
    </dgm:pt>
    <dgm:pt modelId="{FB27930E-B6BA-4182-8379-48A5C67BF01B}" type="parTrans" cxnId="{620E0DDB-DBC4-45B9-8B9D-2A0AFB40F54F}">
      <dgm:prSet/>
      <dgm:spPr/>
      <dgm:t>
        <a:bodyPr/>
        <a:lstStyle/>
        <a:p>
          <a:endParaRPr lang="en-US"/>
        </a:p>
      </dgm:t>
    </dgm:pt>
    <dgm:pt modelId="{436FB392-68B6-462E-9A5C-DB6FBD5B8B05}" type="sibTrans" cxnId="{620E0DDB-DBC4-45B9-8B9D-2A0AFB40F54F}">
      <dgm:prSet/>
      <dgm:spPr/>
      <dgm:t>
        <a:bodyPr/>
        <a:lstStyle/>
        <a:p>
          <a:endParaRPr lang="en-US"/>
        </a:p>
      </dgm:t>
    </dgm:pt>
    <dgm:pt modelId="{8C1E24D0-B9CA-46BB-8A2E-AC105FC654CA}">
      <dgm:prSet phldrT="[Text]" custT="1"/>
      <dgm:spPr>
        <a:solidFill>
          <a:schemeClr val="tx1">
            <a:lumMod val="20000"/>
            <a:lumOff val="80000"/>
          </a:schemeClr>
        </a:solidFill>
        <a:ln w="76200">
          <a:solidFill>
            <a:schemeClr val="accent2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E5979D4C-9E76-4083-A413-F890F234A17F}" type="parTrans" cxnId="{A132DC85-CE46-4F9E-9508-20228A0D98A1}">
      <dgm:prSet/>
      <dgm:spPr/>
      <dgm:t>
        <a:bodyPr/>
        <a:lstStyle/>
        <a:p>
          <a:endParaRPr lang="en-US"/>
        </a:p>
      </dgm:t>
    </dgm:pt>
    <dgm:pt modelId="{DB8E9D95-3386-4713-8F62-64489D778D87}" type="sibTrans" cxnId="{A132DC85-CE46-4F9E-9508-20228A0D98A1}">
      <dgm:prSet/>
      <dgm:spPr/>
      <dgm:t>
        <a:bodyPr/>
        <a:lstStyle/>
        <a:p>
          <a:endParaRPr lang="en-US"/>
        </a:p>
      </dgm:t>
    </dgm:pt>
    <dgm:pt modelId="{77355DB0-0430-4F23-BDA7-F5C32F0A474A}">
      <dgm:prSet phldrT="[Text]" custT="1"/>
      <dgm:spPr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gm:t>
    </dgm:pt>
    <dgm:pt modelId="{E4099723-44DE-45FE-85ED-DDABCA116EAA}" type="parTrans" cxnId="{1CE5B507-71DD-4DA6-AF1A-8E6221B34175}">
      <dgm:prSet/>
      <dgm:spPr/>
      <dgm:t>
        <a:bodyPr/>
        <a:lstStyle/>
        <a:p>
          <a:endParaRPr lang="en-US"/>
        </a:p>
      </dgm:t>
    </dgm:pt>
    <dgm:pt modelId="{ECBE33D6-E41E-4E58-A19E-569214BC11E6}" type="sibTrans" cxnId="{1CE5B507-71DD-4DA6-AF1A-8E6221B34175}">
      <dgm:prSet/>
      <dgm:spPr/>
      <dgm:t>
        <a:bodyPr/>
        <a:lstStyle/>
        <a:p>
          <a:endParaRPr lang="en-US"/>
        </a:p>
      </dgm:t>
    </dgm:pt>
    <dgm:pt modelId="{1EA0A2FB-7AE3-42EA-B177-942249FA6343}" type="pres">
      <dgm:prSet presAssocID="{8FB1571E-FC3A-46EB-9300-74BFCB022028}" presName="Name0" presStyleCnt="0">
        <dgm:presLayoutVars>
          <dgm:dir/>
          <dgm:animLvl val="lvl"/>
          <dgm:resizeHandles val="exact"/>
        </dgm:presLayoutVars>
      </dgm:prSet>
      <dgm:spPr/>
    </dgm:pt>
    <dgm:pt modelId="{D18D5119-7561-4E47-BEA0-DAA22B98662F}" type="pres">
      <dgm:prSet presAssocID="{169A6CF5-27E5-4DB1-81DC-26614C9B88A4}" presName="parTxOnly" presStyleLbl="node1" presStyleIdx="0" presStyleCnt="4" custScaleX="84354" custScaleY="101578">
        <dgm:presLayoutVars>
          <dgm:chMax val="0"/>
          <dgm:chPref val="0"/>
          <dgm:bulletEnabled val="1"/>
        </dgm:presLayoutVars>
      </dgm:prSet>
      <dgm:spPr/>
    </dgm:pt>
    <dgm:pt modelId="{89AF6763-AC59-4776-8C26-8B0A4E67F6D2}" type="pres">
      <dgm:prSet presAssocID="{59C72521-4985-4CA2-B932-8AC1A2EFB7E6}" presName="parTxOnlySpace" presStyleCnt="0"/>
      <dgm:spPr/>
    </dgm:pt>
    <dgm:pt modelId="{199336ED-913E-440D-8C47-6A8EE6907299}" type="pres">
      <dgm:prSet presAssocID="{8C1E24D0-B9CA-46BB-8A2E-AC105FC654CA}" presName="parTxOnly" presStyleLbl="node1" presStyleIdx="1" presStyleCnt="4" custScaleX="116448">
        <dgm:presLayoutVars>
          <dgm:chMax val="0"/>
          <dgm:chPref val="0"/>
          <dgm:bulletEnabled val="1"/>
        </dgm:presLayoutVars>
      </dgm:prSet>
      <dgm:spPr/>
    </dgm:pt>
    <dgm:pt modelId="{D6C90ED8-49B1-4241-B111-324F571E83A2}" type="pres">
      <dgm:prSet presAssocID="{DB8E9D95-3386-4713-8F62-64489D778D87}" presName="parTxOnlySpace" presStyleCnt="0"/>
      <dgm:spPr/>
    </dgm:pt>
    <dgm:pt modelId="{BBD8407B-3C27-4F4F-8BC6-91E21CC216AB}" type="pres">
      <dgm:prSet presAssocID="{14A2A181-7775-487E-ADE7-78DB3050C8DD}" presName="parTxOnly" presStyleLbl="node1" presStyleIdx="2" presStyleCnt="4" custScaleX="72788">
        <dgm:presLayoutVars>
          <dgm:chMax val="0"/>
          <dgm:chPref val="0"/>
          <dgm:bulletEnabled val="1"/>
        </dgm:presLayoutVars>
      </dgm:prSet>
      <dgm:spPr/>
    </dgm:pt>
    <dgm:pt modelId="{DC3CDBA5-C98F-40DA-BCF0-B50288D334DE}" type="pres">
      <dgm:prSet presAssocID="{436FB392-68B6-462E-9A5C-DB6FBD5B8B05}" presName="parTxOnlySpace" presStyleCnt="0"/>
      <dgm:spPr/>
    </dgm:pt>
    <dgm:pt modelId="{F495B21E-A2C7-4DEA-A2FF-530E6DDA5F80}" type="pres">
      <dgm:prSet presAssocID="{77355DB0-0430-4F23-BDA7-F5C32F0A474A}" presName="parTxOnly" presStyleLbl="node1" presStyleIdx="3" presStyleCnt="4" custScaleX="64843">
        <dgm:presLayoutVars>
          <dgm:chMax val="0"/>
          <dgm:chPref val="0"/>
          <dgm:bulletEnabled val="1"/>
        </dgm:presLayoutVars>
      </dgm:prSet>
      <dgm:spPr>
        <a:xfrm>
          <a:off x="6790854" y="200152"/>
          <a:ext cx="1620703" cy="648281"/>
        </a:xfrm>
        <a:prstGeom prst="chevron">
          <a:avLst/>
        </a:prstGeom>
      </dgm:spPr>
    </dgm:pt>
  </dgm:ptLst>
  <dgm:cxnLst>
    <dgm:cxn modelId="{1CE5B507-71DD-4DA6-AF1A-8E6221B34175}" srcId="{8FB1571E-FC3A-46EB-9300-74BFCB022028}" destId="{77355DB0-0430-4F23-BDA7-F5C32F0A474A}" srcOrd="3" destOrd="0" parTransId="{E4099723-44DE-45FE-85ED-DDABCA116EAA}" sibTransId="{ECBE33D6-E41E-4E58-A19E-569214BC11E6}"/>
    <dgm:cxn modelId="{8F0B3217-6CD7-4A7D-A415-6E76FD10833C}" type="presOf" srcId="{77355DB0-0430-4F23-BDA7-F5C32F0A474A}" destId="{F495B21E-A2C7-4DEA-A2FF-530E6DDA5F80}" srcOrd="0" destOrd="0" presId="urn:microsoft.com/office/officeart/2005/8/layout/chevron1"/>
    <dgm:cxn modelId="{42277038-EA4C-453A-881D-FCE6400A15C7}" srcId="{8FB1571E-FC3A-46EB-9300-74BFCB022028}" destId="{169A6CF5-27E5-4DB1-81DC-26614C9B88A4}" srcOrd="0" destOrd="0" parTransId="{C4455B22-374B-497E-B3DC-C9FF27ECC475}" sibTransId="{59C72521-4985-4CA2-B932-8AC1A2EFB7E6}"/>
    <dgm:cxn modelId="{89C6A746-63EE-4FA9-B517-69F1A2B416A1}" type="presOf" srcId="{8C1E24D0-B9CA-46BB-8A2E-AC105FC654CA}" destId="{199336ED-913E-440D-8C47-6A8EE6907299}" srcOrd="0" destOrd="0" presId="urn:microsoft.com/office/officeart/2005/8/layout/chevron1"/>
    <dgm:cxn modelId="{CFB1744A-AE73-4368-8EA5-E002777E670F}" type="presOf" srcId="{8FB1571E-FC3A-46EB-9300-74BFCB022028}" destId="{1EA0A2FB-7AE3-42EA-B177-942249FA6343}" srcOrd="0" destOrd="0" presId="urn:microsoft.com/office/officeart/2005/8/layout/chevron1"/>
    <dgm:cxn modelId="{14AD9855-208A-423C-B40B-14F2AB68CB84}" type="presOf" srcId="{169A6CF5-27E5-4DB1-81DC-26614C9B88A4}" destId="{D18D5119-7561-4E47-BEA0-DAA22B98662F}" srcOrd="0" destOrd="0" presId="urn:microsoft.com/office/officeart/2005/8/layout/chevron1"/>
    <dgm:cxn modelId="{54621883-BDB3-4DCE-AB1B-9EA235ECFA13}" type="presOf" srcId="{14A2A181-7775-487E-ADE7-78DB3050C8DD}" destId="{BBD8407B-3C27-4F4F-8BC6-91E21CC216AB}" srcOrd="0" destOrd="0" presId="urn:microsoft.com/office/officeart/2005/8/layout/chevron1"/>
    <dgm:cxn modelId="{A132DC85-CE46-4F9E-9508-20228A0D98A1}" srcId="{8FB1571E-FC3A-46EB-9300-74BFCB022028}" destId="{8C1E24D0-B9CA-46BB-8A2E-AC105FC654CA}" srcOrd="1" destOrd="0" parTransId="{E5979D4C-9E76-4083-A413-F890F234A17F}" sibTransId="{DB8E9D95-3386-4713-8F62-64489D778D87}"/>
    <dgm:cxn modelId="{620E0DDB-DBC4-45B9-8B9D-2A0AFB40F54F}" srcId="{8FB1571E-FC3A-46EB-9300-74BFCB022028}" destId="{14A2A181-7775-487E-ADE7-78DB3050C8DD}" srcOrd="2" destOrd="0" parTransId="{FB27930E-B6BA-4182-8379-48A5C67BF01B}" sibTransId="{436FB392-68B6-462E-9A5C-DB6FBD5B8B05}"/>
    <dgm:cxn modelId="{951D2DF4-6F7E-48DC-AEE9-92B3962A3335}" type="presParOf" srcId="{1EA0A2FB-7AE3-42EA-B177-942249FA6343}" destId="{D18D5119-7561-4E47-BEA0-DAA22B98662F}" srcOrd="0" destOrd="0" presId="urn:microsoft.com/office/officeart/2005/8/layout/chevron1"/>
    <dgm:cxn modelId="{245EE4C3-A6EE-4B55-8729-585323353EE8}" type="presParOf" srcId="{1EA0A2FB-7AE3-42EA-B177-942249FA6343}" destId="{89AF6763-AC59-4776-8C26-8B0A4E67F6D2}" srcOrd="1" destOrd="0" presId="urn:microsoft.com/office/officeart/2005/8/layout/chevron1"/>
    <dgm:cxn modelId="{54D5C5C8-A23D-4856-BDBB-F4CDE590EFEA}" type="presParOf" srcId="{1EA0A2FB-7AE3-42EA-B177-942249FA6343}" destId="{199336ED-913E-440D-8C47-6A8EE6907299}" srcOrd="2" destOrd="0" presId="urn:microsoft.com/office/officeart/2005/8/layout/chevron1"/>
    <dgm:cxn modelId="{5BFF5483-73D6-41ED-87BB-FBD66C43397E}" type="presParOf" srcId="{1EA0A2FB-7AE3-42EA-B177-942249FA6343}" destId="{D6C90ED8-49B1-4241-B111-324F571E83A2}" srcOrd="3" destOrd="0" presId="urn:microsoft.com/office/officeart/2005/8/layout/chevron1"/>
    <dgm:cxn modelId="{812541FC-D589-4CFE-A80B-C4ECC33500F6}" type="presParOf" srcId="{1EA0A2FB-7AE3-42EA-B177-942249FA6343}" destId="{BBD8407B-3C27-4F4F-8BC6-91E21CC216AB}" srcOrd="4" destOrd="0" presId="urn:microsoft.com/office/officeart/2005/8/layout/chevron1"/>
    <dgm:cxn modelId="{BCCE750D-4FAB-4A3A-9FB8-333862EC5DE8}" type="presParOf" srcId="{1EA0A2FB-7AE3-42EA-B177-942249FA6343}" destId="{DC3CDBA5-C98F-40DA-BCF0-B50288D334DE}" srcOrd="5" destOrd="0" presId="urn:microsoft.com/office/officeart/2005/8/layout/chevron1"/>
    <dgm:cxn modelId="{4665A36A-D707-4C02-8DE8-13ADD0104739}" type="presParOf" srcId="{1EA0A2FB-7AE3-42EA-B177-942249FA6343}" destId="{F495B21E-A2C7-4DEA-A2FF-530E6DDA5F8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1571E-FC3A-46EB-9300-74BFCB022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9A6CF5-27E5-4DB1-81DC-26614C9B88A4}">
      <dgm:prSet phldrT="[Text]" custT="1"/>
      <dgm:spPr>
        <a:solidFill>
          <a:schemeClr val="tx1">
            <a:lumMod val="20000"/>
            <a:lumOff val="80000"/>
          </a:schemeClr>
        </a:solidFill>
        <a:ln w="19050"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C4455B22-374B-497E-B3DC-C9FF27ECC475}" type="parTrans" cxnId="{42277038-EA4C-453A-881D-FCE6400A15C7}">
      <dgm:prSet/>
      <dgm:spPr/>
      <dgm:t>
        <a:bodyPr/>
        <a:lstStyle/>
        <a:p>
          <a:endParaRPr lang="en-US"/>
        </a:p>
      </dgm:t>
    </dgm:pt>
    <dgm:pt modelId="{59C72521-4985-4CA2-B932-8AC1A2EFB7E6}" type="sibTrans" cxnId="{42277038-EA4C-453A-881D-FCE6400A15C7}">
      <dgm:prSet/>
      <dgm:spPr/>
      <dgm:t>
        <a:bodyPr/>
        <a:lstStyle/>
        <a:p>
          <a:endParaRPr lang="en-US"/>
        </a:p>
      </dgm:t>
    </dgm:pt>
    <dgm:pt modelId="{14A2A181-7775-487E-ADE7-78DB3050C8DD}">
      <dgm:prSet phldrT="[Text]" custT="1"/>
      <dgm:spPr>
        <a:solidFill>
          <a:schemeClr val="bg2">
            <a:lumMod val="90000"/>
          </a:schemeClr>
        </a:solidFill>
        <a:ln w="76200"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gm:t>
    </dgm:pt>
    <dgm:pt modelId="{FB27930E-B6BA-4182-8379-48A5C67BF01B}" type="parTrans" cxnId="{620E0DDB-DBC4-45B9-8B9D-2A0AFB40F54F}">
      <dgm:prSet/>
      <dgm:spPr/>
      <dgm:t>
        <a:bodyPr/>
        <a:lstStyle/>
        <a:p>
          <a:endParaRPr lang="en-US"/>
        </a:p>
      </dgm:t>
    </dgm:pt>
    <dgm:pt modelId="{436FB392-68B6-462E-9A5C-DB6FBD5B8B05}" type="sibTrans" cxnId="{620E0DDB-DBC4-45B9-8B9D-2A0AFB40F54F}">
      <dgm:prSet/>
      <dgm:spPr/>
      <dgm:t>
        <a:bodyPr/>
        <a:lstStyle/>
        <a:p>
          <a:endParaRPr lang="en-US"/>
        </a:p>
      </dgm:t>
    </dgm:pt>
    <dgm:pt modelId="{8C1E24D0-B9CA-46BB-8A2E-AC105FC654CA}">
      <dgm:prSet phldrT="[Text]" custT="1"/>
      <dgm:spPr>
        <a:solidFill>
          <a:schemeClr val="tx1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E5979D4C-9E76-4083-A413-F890F234A17F}" type="parTrans" cxnId="{A132DC85-CE46-4F9E-9508-20228A0D98A1}">
      <dgm:prSet/>
      <dgm:spPr/>
      <dgm:t>
        <a:bodyPr/>
        <a:lstStyle/>
        <a:p>
          <a:endParaRPr lang="en-US"/>
        </a:p>
      </dgm:t>
    </dgm:pt>
    <dgm:pt modelId="{DB8E9D95-3386-4713-8F62-64489D778D87}" type="sibTrans" cxnId="{A132DC85-CE46-4F9E-9508-20228A0D98A1}">
      <dgm:prSet/>
      <dgm:spPr/>
      <dgm:t>
        <a:bodyPr/>
        <a:lstStyle/>
        <a:p>
          <a:endParaRPr lang="en-US"/>
        </a:p>
      </dgm:t>
    </dgm:pt>
    <dgm:pt modelId="{77355DB0-0430-4F23-BDA7-F5C32F0A474A}">
      <dgm:prSet phldrT="[Text]" custT="1"/>
      <dgm:spPr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gm:t>
    </dgm:pt>
    <dgm:pt modelId="{E4099723-44DE-45FE-85ED-DDABCA116EAA}" type="parTrans" cxnId="{1CE5B507-71DD-4DA6-AF1A-8E6221B34175}">
      <dgm:prSet/>
      <dgm:spPr/>
      <dgm:t>
        <a:bodyPr/>
        <a:lstStyle/>
        <a:p>
          <a:endParaRPr lang="en-US"/>
        </a:p>
      </dgm:t>
    </dgm:pt>
    <dgm:pt modelId="{ECBE33D6-E41E-4E58-A19E-569214BC11E6}" type="sibTrans" cxnId="{1CE5B507-71DD-4DA6-AF1A-8E6221B34175}">
      <dgm:prSet/>
      <dgm:spPr/>
      <dgm:t>
        <a:bodyPr/>
        <a:lstStyle/>
        <a:p>
          <a:endParaRPr lang="en-US"/>
        </a:p>
      </dgm:t>
    </dgm:pt>
    <dgm:pt modelId="{1EA0A2FB-7AE3-42EA-B177-942249FA6343}" type="pres">
      <dgm:prSet presAssocID="{8FB1571E-FC3A-46EB-9300-74BFCB022028}" presName="Name0" presStyleCnt="0">
        <dgm:presLayoutVars>
          <dgm:dir/>
          <dgm:animLvl val="lvl"/>
          <dgm:resizeHandles val="exact"/>
        </dgm:presLayoutVars>
      </dgm:prSet>
      <dgm:spPr/>
    </dgm:pt>
    <dgm:pt modelId="{D18D5119-7561-4E47-BEA0-DAA22B98662F}" type="pres">
      <dgm:prSet presAssocID="{169A6CF5-27E5-4DB1-81DC-26614C9B88A4}" presName="parTxOnly" presStyleLbl="node1" presStyleIdx="0" presStyleCnt="4" custScaleX="76801" custScaleY="101578">
        <dgm:presLayoutVars>
          <dgm:chMax val="0"/>
          <dgm:chPref val="0"/>
          <dgm:bulletEnabled val="1"/>
        </dgm:presLayoutVars>
      </dgm:prSet>
      <dgm:spPr/>
    </dgm:pt>
    <dgm:pt modelId="{89AF6763-AC59-4776-8C26-8B0A4E67F6D2}" type="pres">
      <dgm:prSet presAssocID="{59C72521-4985-4CA2-B932-8AC1A2EFB7E6}" presName="parTxOnlySpace" presStyleCnt="0"/>
      <dgm:spPr/>
    </dgm:pt>
    <dgm:pt modelId="{199336ED-913E-440D-8C47-6A8EE6907299}" type="pres">
      <dgm:prSet presAssocID="{8C1E24D0-B9CA-46BB-8A2E-AC105FC654CA}" presName="parTxOnly" presStyleLbl="node1" presStyleIdx="1" presStyleCnt="4" custScaleX="89165">
        <dgm:presLayoutVars>
          <dgm:chMax val="0"/>
          <dgm:chPref val="0"/>
          <dgm:bulletEnabled val="1"/>
        </dgm:presLayoutVars>
      </dgm:prSet>
      <dgm:spPr/>
    </dgm:pt>
    <dgm:pt modelId="{D6C90ED8-49B1-4241-B111-324F571E83A2}" type="pres">
      <dgm:prSet presAssocID="{DB8E9D95-3386-4713-8F62-64489D778D87}" presName="parTxOnlySpace" presStyleCnt="0"/>
      <dgm:spPr/>
    </dgm:pt>
    <dgm:pt modelId="{BBD8407B-3C27-4F4F-8BC6-91E21CC216AB}" type="pres">
      <dgm:prSet presAssocID="{14A2A181-7775-487E-ADE7-78DB3050C8D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3CDBA5-C98F-40DA-BCF0-B50288D334DE}" type="pres">
      <dgm:prSet presAssocID="{436FB392-68B6-462E-9A5C-DB6FBD5B8B05}" presName="parTxOnlySpace" presStyleCnt="0"/>
      <dgm:spPr/>
    </dgm:pt>
    <dgm:pt modelId="{F495B21E-A2C7-4DEA-A2FF-530E6DDA5F80}" type="pres">
      <dgm:prSet presAssocID="{77355DB0-0430-4F23-BDA7-F5C32F0A474A}" presName="parTxOnly" presStyleLbl="node1" presStyleIdx="3" presStyleCnt="4" custScaleX="64472">
        <dgm:presLayoutVars>
          <dgm:chMax val="0"/>
          <dgm:chPref val="0"/>
          <dgm:bulletEnabled val="1"/>
        </dgm:presLayoutVars>
      </dgm:prSet>
      <dgm:spPr>
        <a:xfrm>
          <a:off x="6790854" y="200152"/>
          <a:ext cx="1620703" cy="648281"/>
        </a:xfrm>
        <a:prstGeom prst="chevron">
          <a:avLst/>
        </a:prstGeom>
      </dgm:spPr>
    </dgm:pt>
  </dgm:ptLst>
  <dgm:cxnLst>
    <dgm:cxn modelId="{1CE5B507-71DD-4DA6-AF1A-8E6221B34175}" srcId="{8FB1571E-FC3A-46EB-9300-74BFCB022028}" destId="{77355DB0-0430-4F23-BDA7-F5C32F0A474A}" srcOrd="3" destOrd="0" parTransId="{E4099723-44DE-45FE-85ED-DDABCA116EAA}" sibTransId="{ECBE33D6-E41E-4E58-A19E-569214BC11E6}"/>
    <dgm:cxn modelId="{8F0B3217-6CD7-4A7D-A415-6E76FD10833C}" type="presOf" srcId="{77355DB0-0430-4F23-BDA7-F5C32F0A474A}" destId="{F495B21E-A2C7-4DEA-A2FF-530E6DDA5F80}" srcOrd="0" destOrd="0" presId="urn:microsoft.com/office/officeart/2005/8/layout/chevron1"/>
    <dgm:cxn modelId="{42277038-EA4C-453A-881D-FCE6400A15C7}" srcId="{8FB1571E-FC3A-46EB-9300-74BFCB022028}" destId="{169A6CF5-27E5-4DB1-81DC-26614C9B88A4}" srcOrd="0" destOrd="0" parTransId="{C4455B22-374B-497E-B3DC-C9FF27ECC475}" sibTransId="{59C72521-4985-4CA2-B932-8AC1A2EFB7E6}"/>
    <dgm:cxn modelId="{89C6A746-63EE-4FA9-B517-69F1A2B416A1}" type="presOf" srcId="{8C1E24D0-B9CA-46BB-8A2E-AC105FC654CA}" destId="{199336ED-913E-440D-8C47-6A8EE6907299}" srcOrd="0" destOrd="0" presId="urn:microsoft.com/office/officeart/2005/8/layout/chevron1"/>
    <dgm:cxn modelId="{CFB1744A-AE73-4368-8EA5-E002777E670F}" type="presOf" srcId="{8FB1571E-FC3A-46EB-9300-74BFCB022028}" destId="{1EA0A2FB-7AE3-42EA-B177-942249FA6343}" srcOrd="0" destOrd="0" presId="urn:microsoft.com/office/officeart/2005/8/layout/chevron1"/>
    <dgm:cxn modelId="{14AD9855-208A-423C-B40B-14F2AB68CB84}" type="presOf" srcId="{169A6CF5-27E5-4DB1-81DC-26614C9B88A4}" destId="{D18D5119-7561-4E47-BEA0-DAA22B98662F}" srcOrd="0" destOrd="0" presId="urn:microsoft.com/office/officeart/2005/8/layout/chevron1"/>
    <dgm:cxn modelId="{54621883-BDB3-4DCE-AB1B-9EA235ECFA13}" type="presOf" srcId="{14A2A181-7775-487E-ADE7-78DB3050C8DD}" destId="{BBD8407B-3C27-4F4F-8BC6-91E21CC216AB}" srcOrd="0" destOrd="0" presId="urn:microsoft.com/office/officeart/2005/8/layout/chevron1"/>
    <dgm:cxn modelId="{A132DC85-CE46-4F9E-9508-20228A0D98A1}" srcId="{8FB1571E-FC3A-46EB-9300-74BFCB022028}" destId="{8C1E24D0-B9CA-46BB-8A2E-AC105FC654CA}" srcOrd="1" destOrd="0" parTransId="{E5979D4C-9E76-4083-A413-F890F234A17F}" sibTransId="{DB8E9D95-3386-4713-8F62-64489D778D87}"/>
    <dgm:cxn modelId="{620E0DDB-DBC4-45B9-8B9D-2A0AFB40F54F}" srcId="{8FB1571E-FC3A-46EB-9300-74BFCB022028}" destId="{14A2A181-7775-487E-ADE7-78DB3050C8DD}" srcOrd="2" destOrd="0" parTransId="{FB27930E-B6BA-4182-8379-48A5C67BF01B}" sibTransId="{436FB392-68B6-462E-9A5C-DB6FBD5B8B05}"/>
    <dgm:cxn modelId="{951D2DF4-6F7E-48DC-AEE9-92B3962A3335}" type="presParOf" srcId="{1EA0A2FB-7AE3-42EA-B177-942249FA6343}" destId="{D18D5119-7561-4E47-BEA0-DAA22B98662F}" srcOrd="0" destOrd="0" presId="urn:microsoft.com/office/officeart/2005/8/layout/chevron1"/>
    <dgm:cxn modelId="{245EE4C3-A6EE-4B55-8729-585323353EE8}" type="presParOf" srcId="{1EA0A2FB-7AE3-42EA-B177-942249FA6343}" destId="{89AF6763-AC59-4776-8C26-8B0A4E67F6D2}" srcOrd="1" destOrd="0" presId="urn:microsoft.com/office/officeart/2005/8/layout/chevron1"/>
    <dgm:cxn modelId="{54D5C5C8-A23D-4856-BDBB-F4CDE590EFEA}" type="presParOf" srcId="{1EA0A2FB-7AE3-42EA-B177-942249FA6343}" destId="{199336ED-913E-440D-8C47-6A8EE6907299}" srcOrd="2" destOrd="0" presId="urn:microsoft.com/office/officeart/2005/8/layout/chevron1"/>
    <dgm:cxn modelId="{5BFF5483-73D6-41ED-87BB-FBD66C43397E}" type="presParOf" srcId="{1EA0A2FB-7AE3-42EA-B177-942249FA6343}" destId="{D6C90ED8-49B1-4241-B111-324F571E83A2}" srcOrd="3" destOrd="0" presId="urn:microsoft.com/office/officeart/2005/8/layout/chevron1"/>
    <dgm:cxn modelId="{812541FC-D589-4CFE-A80B-C4ECC33500F6}" type="presParOf" srcId="{1EA0A2FB-7AE3-42EA-B177-942249FA6343}" destId="{BBD8407B-3C27-4F4F-8BC6-91E21CC216AB}" srcOrd="4" destOrd="0" presId="urn:microsoft.com/office/officeart/2005/8/layout/chevron1"/>
    <dgm:cxn modelId="{BCCE750D-4FAB-4A3A-9FB8-333862EC5DE8}" type="presParOf" srcId="{1EA0A2FB-7AE3-42EA-B177-942249FA6343}" destId="{DC3CDBA5-C98F-40DA-BCF0-B50288D334DE}" srcOrd="5" destOrd="0" presId="urn:microsoft.com/office/officeart/2005/8/layout/chevron1"/>
    <dgm:cxn modelId="{4665A36A-D707-4C02-8DE8-13ADD0104739}" type="presParOf" srcId="{1EA0A2FB-7AE3-42EA-B177-942249FA6343}" destId="{F495B21E-A2C7-4DEA-A2FF-530E6DDA5F8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1571E-FC3A-46EB-9300-74BFCB022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9A6CF5-27E5-4DB1-81DC-26614C9B88A4}">
      <dgm:prSet phldrT="[Text]" custT="1"/>
      <dgm:spPr>
        <a:solidFill>
          <a:schemeClr val="tx1">
            <a:lumMod val="20000"/>
            <a:lumOff val="80000"/>
          </a:schemeClr>
        </a:solidFill>
        <a:ln w="19050"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C4455B22-374B-497E-B3DC-C9FF27ECC475}" type="parTrans" cxnId="{42277038-EA4C-453A-881D-FCE6400A15C7}">
      <dgm:prSet/>
      <dgm:spPr/>
      <dgm:t>
        <a:bodyPr/>
        <a:lstStyle/>
        <a:p>
          <a:endParaRPr lang="en-US"/>
        </a:p>
      </dgm:t>
    </dgm:pt>
    <dgm:pt modelId="{59C72521-4985-4CA2-B932-8AC1A2EFB7E6}" type="sibTrans" cxnId="{42277038-EA4C-453A-881D-FCE6400A15C7}">
      <dgm:prSet/>
      <dgm:spPr/>
      <dgm:t>
        <a:bodyPr/>
        <a:lstStyle/>
        <a:p>
          <a:endParaRPr lang="en-US"/>
        </a:p>
      </dgm:t>
    </dgm:pt>
    <dgm:pt modelId="{14A2A181-7775-487E-ADE7-78DB3050C8DD}">
      <dgm:prSet phldrT="[Text]" custT="1"/>
      <dgm:spPr>
        <a:solidFill>
          <a:schemeClr val="bg2">
            <a:lumMod val="90000"/>
          </a:schemeClr>
        </a:solidFill>
        <a:ln w="19050">
          <a:solidFill>
            <a:schemeClr val="accent2"/>
          </a:solidFill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gm:t>
    </dgm:pt>
    <dgm:pt modelId="{FB27930E-B6BA-4182-8379-48A5C67BF01B}" type="parTrans" cxnId="{620E0DDB-DBC4-45B9-8B9D-2A0AFB40F54F}">
      <dgm:prSet/>
      <dgm:spPr/>
      <dgm:t>
        <a:bodyPr/>
        <a:lstStyle/>
        <a:p>
          <a:endParaRPr lang="en-US"/>
        </a:p>
      </dgm:t>
    </dgm:pt>
    <dgm:pt modelId="{436FB392-68B6-462E-9A5C-DB6FBD5B8B05}" type="sibTrans" cxnId="{620E0DDB-DBC4-45B9-8B9D-2A0AFB40F54F}">
      <dgm:prSet/>
      <dgm:spPr/>
      <dgm:t>
        <a:bodyPr/>
        <a:lstStyle/>
        <a:p>
          <a:endParaRPr lang="en-US"/>
        </a:p>
      </dgm:t>
    </dgm:pt>
    <dgm:pt modelId="{8C1E24D0-B9CA-46BB-8A2E-AC105FC654CA}">
      <dgm:prSet phldrT="[Text]" custT="1"/>
      <dgm:spPr>
        <a:solidFill>
          <a:schemeClr val="tx1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E5979D4C-9E76-4083-A413-F890F234A17F}" type="parTrans" cxnId="{A132DC85-CE46-4F9E-9508-20228A0D98A1}">
      <dgm:prSet/>
      <dgm:spPr/>
      <dgm:t>
        <a:bodyPr/>
        <a:lstStyle/>
        <a:p>
          <a:endParaRPr lang="en-US"/>
        </a:p>
      </dgm:t>
    </dgm:pt>
    <dgm:pt modelId="{DB8E9D95-3386-4713-8F62-64489D778D87}" type="sibTrans" cxnId="{A132DC85-CE46-4F9E-9508-20228A0D98A1}">
      <dgm:prSet/>
      <dgm:spPr/>
      <dgm:t>
        <a:bodyPr/>
        <a:lstStyle/>
        <a:p>
          <a:endParaRPr lang="en-US"/>
        </a:p>
      </dgm:t>
    </dgm:pt>
    <dgm:pt modelId="{77355DB0-0430-4F23-BDA7-F5C32F0A474A}">
      <dgm:prSet phldrT="[Text]" custT="1"/>
      <dgm:spPr>
        <a:solidFill>
          <a:schemeClr val="bg2"/>
        </a:solidFill>
        <a:ln w="76200" cap="flat" cmpd="sng" algn="ctr">
          <a:solidFill>
            <a:schemeClr val="accent2"/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gm:t>
    </dgm:pt>
    <dgm:pt modelId="{E4099723-44DE-45FE-85ED-DDABCA116EAA}" type="parTrans" cxnId="{1CE5B507-71DD-4DA6-AF1A-8E6221B34175}">
      <dgm:prSet/>
      <dgm:spPr/>
      <dgm:t>
        <a:bodyPr/>
        <a:lstStyle/>
        <a:p>
          <a:endParaRPr lang="en-US"/>
        </a:p>
      </dgm:t>
    </dgm:pt>
    <dgm:pt modelId="{ECBE33D6-E41E-4E58-A19E-569214BC11E6}" type="sibTrans" cxnId="{1CE5B507-71DD-4DA6-AF1A-8E6221B34175}">
      <dgm:prSet/>
      <dgm:spPr/>
      <dgm:t>
        <a:bodyPr/>
        <a:lstStyle/>
        <a:p>
          <a:endParaRPr lang="en-US"/>
        </a:p>
      </dgm:t>
    </dgm:pt>
    <dgm:pt modelId="{1EA0A2FB-7AE3-42EA-B177-942249FA6343}" type="pres">
      <dgm:prSet presAssocID="{8FB1571E-FC3A-46EB-9300-74BFCB022028}" presName="Name0" presStyleCnt="0">
        <dgm:presLayoutVars>
          <dgm:dir/>
          <dgm:animLvl val="lvl"/>
          <dgm:resizeHandles val="exact"/>
        </dgm:presLayoutVars>
      </dgm:prSet>
      <dgm:spPr/>
    </dgm:pt>
    <dgm:pt modelId="{D18D5119-7561-4E47-BEA0-DAA22B98662F}" type="pres">
      <dgm:prSet presAssocID="{169A6CF5-27E5-4DB1-81DC-26614C9B88A4}" presName="parTxOnly" presStyleLbl="node1" presStyleIdx="0" presStyleCnt="4" custScaleX="76801" custScaleY="101578">
        <dgm:presLayoutVars>
          <dgm:chMax val="0"/>
          <dgm:chPref val="0"/>
          <dgm:bulletEnabled val="1"/>
        </dgm:presLayoutVars>
      </dgm:prSet>
      <dgm:spPr/>
    </dgm:pt>
    <dgm:pt modelId="{89AF6763-AC59-4776-8C26-8B0A4E67F6D2}" type="pres">
      <dgm:prSet presAssocID="{59C72521-4985-4CA2-B932-8AC1A2EFB7E6}" presName="parTxOnlySpace" presStyleCnt="0"/>
      <dgm:spPr/>
    </dgm:pt>
    <dgm:pt modelId="{199336ED-913E-440D-8C47-6A8EE6907299}" type="pres">
      <dgm:prSet presAssocID="{8C1E24D0-B9CA-46BB-8A2E-AC105FC654CA}" presName="parTxOnly" presStyleLbl="node1" presStyleIdx="1" presStyleCnt="4" custScaleX="89165">
        <dgm:presLayoutVars>
          <dgm:chMax val="0"/>
          <dgm:chPref val="0"/>
          <dgm:bulletEnabled val="1"/>
        </dgm:presLayoutVars>
      </dgm:prSet>
      <dgm:spPr/>
    </dgm:pt>
    <dgm:pt modelId="{D6C90ED8-49B1-4241-B111-324F571E83A2}" type="pres">
      <dgm:prSet presAssocID="{DB8E9D95-3386-4713-8F62-64489D778D87}" presName="parTxOnlySpace" presStyleCnt="0"/>
      <dgm:spPr/>
    </dgm:pt>
    <dgm:pt modelId="{BBD8407B-3C27-4F4F-8BC6-91E21CC216AB}" type="pres">
      <dgm:prSet presAssocID="{14A2A181-7775-487E-ADE7-78DB3050C8D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3CDBA5-C98F-40DA-BCF0-B50288D334DE}" type="pres">
      <dgm:prSet presAssocID="{436FB392-68B6-462E-9A5C-DB6FBD5B8B05}" presName="parTxOnlySpace" presStyleCnt="0"/>
      <dgm:spPr/>
    </dgm:pt>
    <dgm:pt modelId="{F495B21E-A2C7-4DEA-A2FF-530E6DDA5F80}" type="pres">
      <dgm:prSet presAssocID="{77355DB0-0430-4F23-BDA7-F5C32F0A474A}" presName="parTxOnly" presStyleLbl="node1" presStyleIdx="3" presStyleCnt="4" custScaleX="64472">
        <dgm:presLayoutVars>
          <dgm:chMax val="0"/>
          <dgm:chPref val="0"/>
          <dgm:bulletEnabled val="1"/>
        </dgm:presLayoutVars>
      </dgm:prSet>
      <dgm:spPr>
        <a:xfrm>
          <a:off x="6790854" y="200152"/>
          <a:ext cx="1620703" cy="648281"/>
        </a:xfrm>
        <a:prstGeom prst="chevron">
          <a:avLst/>
        </a:prstGeom>
      </dgm:spPr>
    </dgm:pt>
  </dgm:ptLst>
  <dgm:cxnLst>
    <dgm:cxn modelId="{1CE5B507-71DD-4DA6-AF1A-8E6221B34175}" srcId="{8FB1571E-FC3A-46EB-9300-74BFCB022028}" destId="{77355DB0-0430-4F23-BDA7-F5C32F0A474A}" srcOrd="3" destOrd="0" parTransId="{E4099723-44DE-45FE-85ED-DDABCA116EAA}" sibTransId="{ECBE33D6-E41E-4E58-A19E-569214BC11E6}"/>
    <dgm:cxn modelId="{8F0B3217-6CD7-4A7D-A415-6E76FD10833C}" type="presOf" srcId="{77355DB0-0430-4F23-BDA7-F5C32F0A474A}" destId="{F495B21E-A2C7-4DEA-A2FF-530E6DDA5F80}" srcOrd="0" destOrd="0" presId="urn:microsoft.com/office/officeart/2005/8/layout/chevron1"/>
    <dgm:cxn modelId="{42277038-EA4C-453A-881D-FCE6400A15C7}" srcId="{8FB1571E-FC3A-46EB-9300-74BFCB022028}" destId="{169A6CF5-27E5-4DB1-81DC-26614C9B88A4}" srcOrd="0" destOrd="0" parTransId="{C4455B22-374B-497E-B3DC-C9FF27ECC475}" sibTransId="{59C72521-4985-4CA2-B932-8AC1A2EFB7E6}"/>
    <dgm:cxn modelId="{89C6A746-63EE-4FA9-B517-69F1A2B416A1}" type="presOf" srcId="{8C1E24D0-B9CA-46BB-8A2E-AC105FC654CA}" destId="{199336ED-913E-440D-8C47-6A8EE6907299}" srcOrd="0" destOrd="0" presId="urn:microsoft.com/office/officeart/2005/8/layout/chevron1"/>
    <dgm:cxn modelId="{CFB1744A-AE73-4368-8EA5-E002777E670F}" type="presOf" srcId="{8FB1571E-FC3A-46EB-9300-74BFCB022028}" destId="{1EA0A2FB-7AE3-42EA-B177-942249FA6343}" srcOrd="0" destOrd="0" presId="urn:microsoft.com/office/officeart/2005/8/layout/chevron1"/>
    <dgm:cxn modelId="{14AD9855-208A-423C-B40B-14F2AB68CB84}" type="presOf" srcId="{169A6CF5-27E5-4DB1-81DC-26614C9B88A4}" destId="{D18D5119-7561-4E47-BEA0-DAA22B98662F}" srcOrd="0" destOrd="0" presId="urn:microsoft.com/office/officeart/2005/8/layout/chevron1"/>
    <dgm:cxn modelId="{54621883-BDB3-4DCE-AB1B-9EA235ECFA13}" type="presOf" srcId="{14A2A181-7775-487E-ADE7-78DB3050C8DD}" destId="{BBD8407B-3C27-4F4F-8BC6-91E21CC216AB}" srcOrd="0" destOrd="0" presId="urn:microsoft.com/office/officeart/2005/8/layout/chevron1"/>
    <dgm:cxn modelId="{A132DC85-CE46-4F9E-9508-20228A0D98A1}" srcId="{8FB1571E-FC3A-46EB-9300-74BFCB022028}" destId="{8C1E24D0-B9CA-46BB-8A2E-AC105FC654CA}" srcOrd="1" destOrd="0" parTransId="{E5979D4C-9E76-4083-A413-F890F234A17F}" sibTransId="{DB8E9D95-3386-4713-8F62-64489D778D87}"/>
    <dgm:cxn modelId="{620E0DDB-DBC4-45B9-8B9D-2A0AFB40F54F}" srcId="{8FB1571E-FC3A-46EB-9300-74BFCB022028}" destId="{14A2A181-7775-487E-ADE7-78DB3050C8DD}" srcOrd="2" destOrd="0" parTransId="{FB27930E-B6BA-4182-8379-48A5C67BF01B}" sibTransId="{436FB392-68B6-462E-9A5C-DB6FBD5B8B05}"/>
    <dgm:cxn modelId="{951D2DF4-6F7E-48DC-AEE9-92B3962A3335}" type="presParOf" srcId="{1EA0A2FB-7AE3-42EA-B177-942249FA6343}" destId="{D18D5119-7561-4E47-BEA0-DAA22B98662F}" srcOrd="0" destOrd="0" presId="urn:microsoft.com/office/officeart/2005/8/layout/chevron1"/>
    <dgm:cxn modelId="{245EE4C3-A6EE-4B55-8729-585323353EE8}" type="presParOf" srcId="{1EA0A2FB-7AE3-42EA-B177-942249FA6343}" destId="{89AF6763-AC59-4776-8C26-8B0A4E67F6D2}" srcOrd="1" destOrd="0" presId="urn:microsoft.com/office/officeart/2005/8/layout/chevron1"/>
    <dgm:cxn modelId="{54D5C5C8-A23D-4856-BDBB-F4CDE590EFEA}" type="presParOf" srcId="{1EA0A2FB-7AE3-42EA-B177-942249FA6343}" destId="{199336ED-913E-440D-8C47-6A8EE6907299}" srcOrd="2" destOrd="0" presId="urn:microsoft.com/office/officeart/2005/8/layout/chevron1"/>
    <dgm:cxn modelId="{5BFF5483-73D6-41ED-87BB-FBD66C43397E}" type="presParOf" srcId="{1EA0A2FB-7AE3-42EA-B177-942249FA6343}" destId="{D6C90ED8-49B1-4241-B111-324F571E83A2}" srcOrd="3" destOrd="0" presId="urn:microsoft.com/office/officeart/2005/8/layout/chevron1"/>
    <dgm:cxn modelId="{812541FC-D589-4CFE-A80B-C4ECC33500F6}" type="presParOf" srcId="{1EA0A2FB-7AE3-42EA-B177-942249FA6343}" destId="{BBD8407B-3C27-4F4F-8BC6-91E21CC216AB}" srcOrd="4" destOrd="0" presId="urn:microsoft.com/office/officeart/2005/8/layout/chevron1"/>
    <dgm:cxn modelId="{BCCE750D-4FAB-4A3A-9FB8-333862EC5DE8}" type="presParOf" srcId="{1EA0A2FB-7AE3-42EA-B177-942249FA6343}" destId="{DC3CDBA5-C98F-40DA-BCF0-B50288D334DE}" srcOrd="5" destOrd="0" presId="urn:microsoft.com/office/officeart/2005/8/layout/chevron1"/>
    <dgm:cxn modelId="{4665A36A-D707-4C02-8DE8-13ADD0104739}" type="presParOf" srcId="{1EA0A2FB-7AE3-42EA-B177-942249FA6343}" destId="{F495B21E-A2C7-4DEA-A2FF-530E6DDA5F8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D5119-7561-4E47-BEA0-DAA22B98662F}">
      <dsp:nvSpPr>
        <dsp:cNvPr id="0" name=""/>
        <dsp:cNvSpPr/>
      </dsp:nvSpPr>
      <dsp:spPr>
        <a:xfrm>
          <a:off x="2437" y="209810"/>
          <a:ext cx="2906385" cy="1111236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558055" y="209810"/>
        <a:ext cx="1795149" cy="1111236"/>
      </dsp:txXfrm>
    </dsp:sp>
    <dsp:sp modelId="{199336ED-913E-440D-8C47-6A8EE6907299}">
      <dsp:nvSpPr>
        <dsp:cNvPr id="0" name=""/>
        <dsp:cNvSpPr/>
      </dsp:nvSpPr>
      <dsp:spPr>
        <a:xfrm>
          <a:off x="2635329" y="218442"/>
          <a:ext cx="2792667" cy="1093973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3182316" y="218442"/>
        <a:ext cx="1698694" cy="1093973"/>
      </dsp:txXfrm>
    </dsp:sp>
    <dsp:sp modelId="{BBD8407B-3C27-4F4F-8BC6-91E21CC216AB}">
      <dsp:nvSpPr>
        <dsp:cNvPr id="0" name=""/>
        <dsp:cNvSpPr/>
      </dsp:nvSpPr>
      <dsp:spPr>
        <a:xfrm>
          <a:off x="5154503" y="218442"/>
          <a:ext cx="2734932" cy="1093973"/>
        </a:xfrm>
        <a:prstGeom prst="chevron">
          <a:avLst/>
        </a:prstGeom>
        <a:solidFill>
          <a:schemeClr val="bg2">
            <a:lumMod val="9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sp:txBody>
      <dsp:txXfrm>
        <a:off x="5701490" y="218442"/>
        <a:ext cx="1640959" cy="1093973"/>
      </dsp:txXfrm>
    </dsp:sp>
    <dsp:sp modelId="{F495B21E-A2C7-4DEA-A2FF-530E6DDA5F80}">
      <dsp:nvSpPr>
        <dsp:cNvPr id="0" name=""/>
        <dsp:cNvSpPr/>
      </dsp:nvSpPr>
      <dsp:spPr>
        <a:xfrm>
          <a:off x="7615943" y="218442"/>
          <a:ext cx="2734932" cy="1093973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sp:txBody>
      <dsp:txXfrm>
        <a:off x="8162930" y="218442"/>
        <a:ext cx="1640959" cy="1093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D5119-7561-4E47-BEA0-DAA22B98662F}">
      <dsp:nvSpPr>
        <dsp:cNvPr id="0" name=""/>
        <dsp:cNvSpPr/>
      </dsp:nvSpPr>
      <dsp:spPr>
        <a:xfrm>
          <a:off x="2365" y="226139"/>
          <a:ext cx="2820974" cy="1078579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7620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541655" y="226139"/>
        <a:ext cx="1742395" cy="1078579"/>
      </dsp:txXfrm>
    </dsp:sp>
    <dsp:sp modelId="{199336ED-913E-440D-8C47-6A8EE6907299}">
      <dsp:nvSpPr>
        <dsp:cNvPr id="0" name=""/>
        <dsp:cNvSpPr/>
      </dsp:nvSpPr>
      <dsp:spPr>
        <a:xfrm>
          <a:off x="2557883" y="234517"/>
          <a:ext cx="2710597" cy="1061823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3088795" y="234517"/>
        <a:ext cx="1648774" cy="1061823"/>
      </dsp:txXfrm>
    </dsp:sp>
    <dsp:sp modelId="{BBD8407B-3C27-4F4F-8BC6-91E21CC216AB}">
      <dsp:nvSpPr>
        <dsp:cNvPr id="0" name=""/>
        <dsp:cNvSpPr/>
      </dsp:nvSpPr>
      <dsp:spPr>
        <a:xfrm>
          <a:off x="5003025" y="234517"/>
          <a:ext cx="2654559" cy="1061823"/>
        </a:xfrm>
        <a:prstGeom prst="chevron">
          <a:avLst/>
        </a:prstGeom>
        <a:solidFill>
          <a:schemeClr val="bg2">
            <a:lumMod val="9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sp:txBody>
      <dsp:txXfrm>
        <a:off x="5533937" y="234517"/>
        <a:ext cx="1592736" cy="1061823"/>
      </dsp:txXfrm>
    </dsp:sp>
    <dsp:sp modelId="{F495B21E-A2C7-4DEA-A2FF-530E6DDA5F80}">
      <dsp:nvSpPr>
        <dsp:cNvPr id="0" name=""/>
        <dsp:cNvSpPr/>
      </dsp:nvSpPr>
      <dsp:spPr>
        <a:xfrm>
          <a:off x="7392128" y="234517"/>
          <a:ext cx="2654559" cy="1061823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sp:txBody>
      <dsp:txXfrm>
        <a:off x="7923040" y="234517"/>
        <a:ext cx="1592736" cy="106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D5119-7561-4E47-BEA0-DAA22B98662F}">
      <dsp:nvSpPr>
        <dsp:cNvPr id="0" name=""/>
        <dsp:cNvSpPr/>
      </dsp:nvSpPr>
      <dsp:spPr>
        <a:xfrm>
          <a:off x="11" y="0"/>
          <a:ext cx="2663138" cy="6998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349947" y="0"/>
        <a:ext cx="1963266" cy="699872"/>
      </dsp:txXfrm>
    </dsp:sp>
    <dsp:sp modelId="{199336ED-913E-440D-8C47-6A8EE6907299}">
      <dsp:nvSpPr>
        <dsp:cNvPr id="0" name=""/>
        <dsp:cNvSpPr/>
      </dsp:nvSpPr>
      <dsp:spPr>
        <a:xfrm>
          <a:off x="2347439" y="5436"/>
          <a:ext cx="3676376" cy="688999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7620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2691939" y="5436"/>
        <a:ext cx="2987377" cy="688999"/>
      </dsp:txXfrm>
    </dsp:sp>
    <dsp:sp modelId="{BBD8407B-3C27-4F4F-8BC6-91E21CC216AB}">
      <dsp:nvSpPr>
        <dsp:cNvPr id="0" name=""/>
        <dsp:cNvSpPr/>
      </dsp:nvSpPr>
      <dsp:spPr>
        <a:xfrm>
          <a:off x="5708107" y="5436"/>
          <a:ext cx="2297988" cy="688999"/>
        </a:xfrm>
        <a:prstGeom prst="chevron">
          <a:avLst/>
        </a:prstGeom>
        <a:solidFill>
          <a:schemeClr val="bg2">
            <a:lumMod val="9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sp:txBody>
      <dsp:txXfrm>
        <a:off x="6052607" y="5436"/>
        <a:ext cx="1608989" cy="688999"/>
      </dsp:txXfrm>
    </dsp:sp>
    <dsp:sp modelId="{F495B21E-A2C7-4DEA-A2FF-530E6DDA5F80}">
      <dsp:nvSpPr>
        <dsp:cNvPr id="0" name=""/>
        <dsp:cNvSpPr/>
      </dsp:nvSpPr>
      <dsp:spPr>
        <a:xfrm>
          <a:off x="7690385" y="5436"/>
          <a:ext cx="2047156" cy="688999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sp:txBody>
      <dsp:txXfrm>
        <a:off x="8034885" y="5436"/>
        <a:ext cx="1358157" cy="688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D5119-7561-4E47-BEA0-DAA22B98662F}">
      <dsp:nvSpPr>
        <dsp:cNvPr id="0" name=""/>
        <dsp:cNvSpPr/>
      </dsp:nvSpPr>
      <dsp:spPr>
        <a:xfrm>
          <a:off x="4848" y="0"/>
          <a:ext cx="2513939" cy="85062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430159" y="0"/>
        <a:ext cx="1663318" cy="850621"/>
      </dsp:txXfrm>
    </dsp:sp>
    <dsp:sp modelId="{199336ED-913E-440D-8C47-6A8EE6907299}">
      <dsp:nvSpPr>
        <dsp:cNvPr id="0" name=""/>
        <dsp:cNvSpPr/>
      </dsp:nvSpPr>
      <dsp:spPr>
        <a:xfrm>
          <a:off x="2191455" y="6607"/>
          <a:ext cx="2918652" cy="837406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2610158" y="6607"/>
        <a:ext cx="2081246" cy="837406"/>
      </dsp:txXfrm>
    </dsp:sp>
    <dsp:sp modelId="{BBD8407B-3C27-4F4F-8BC6-91E21CC216AB}">
      <dsp:nvSpPr>
        <dsp:cNvPr id="0" name=""/>
        <dsp:cNvSpPr/>
      </dsp:nvSpPr>
      <dsp:spPr>
        <a:xfrm>
          <a:off x="4782776" y="6607"/>
          <a:ext cx="3273315" cy="837406"/>
        </a:xfrm>
        <a:prstGeom prst="chevron">
          <a:avLst/>
        </a:prstGeom>
        <a:solidFill>
          <a:schemeClr val="bg2">
            <a:lumMod val="90000"/>
          </a:schemeClr>
        </a:solidFill>
        <a:ln w="7620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sp:txBody>
      <dsp:txXfrm>
        <a:off x="5201479" y="6607"/>
        <a:ext cx="2435909" cy="837406"/>
      </dsp:txXfrm>
    </dsp:sp>
    <dsp:sp modelId="{F495B21E-A2C7-4DEA-A2FF-530E6DDA5F80}">
      <dsp:nvSpPr>
        <dsp:cNvPr id="0" name=""/>
        <dsp:cNvSpPr/>
      </dsp:nvSpPr>
      <dsp:spPr>
        <a:xfrm>
          <a:off x="7728760" y="6607"/>
          <a:ext cx="2110372" cy="837406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sp:txBody>
      <dsp:txXfrm>
        <a:off x="8147463" y="6607"/>
        <a:ext cx="1272966" cy="83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D5119-7561-4E47-BEA0-DAA22B98662F}">
      <dsp:nvSpPr>
        <dsp:cNvPr id="0" name=""/>
        <dsp:cNvSpPr/>
      </dsp:nvSpPr>
      <dsp:spPr>
        <a:xfrm>
          <a:off x="4848" y="0"/>
          <a:ext cx="2513939" cy="85062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430159" y="0"/>
        <a:ext cx="1663318" cy="850621"/>
      </dsp:txXfrm>
    </dsp:sp>
    <dsp:sp modelId="{199336ED-913E-440D-8C47-6A8EE6907299}">
      <dsp:nvSpPr>
        <dsp:cNvPr id="0" name=""/>
        <dsp:cNvSpPr/>
      </dsp:nvSpPr>
      <dsp:spPr>
        <a:xfrm>
          <a:off x="2191455" y="6607"/>
          <a:ext cx="2918652" cy="837406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2610158" y="6607"/>
        <a:ext cx="2081246" cy="837406"/>
      </dsp:txXfrm>
    </dsp:sp>
    <dsp:sp modelId="{BBD8407B-3C27-4F4F-8BC6-91E21CC216AB}">
      <dsp:nvSpPr>
        <dsp:cNvPr id="0" name=""/>
        <dsp:cNvSpPr/>
      </dsp:nvSpPr>
      <dsp:spPr>
        <a:xfrm>
          <a:off x="4782776" y="6607"/>
          <a:ext cx="3273315" cy="837406"/>
        </a:xfrm>
        <a:prstGeom prst="chevron">
          <a:avLst/>
        </a:prstGeom>
        <a:solidFill>
          <a:schemeClr val="bg2">
            <a:lumMod val="90000"/>
          </a:schemeClr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Algorithm Implementation</a:t>
          </a:r>
        </a:p>
      </dsp:txBody>
      <dsp:txXfrm>
        <a:off x="5201479" y="6607"/>
        <a:ext cx="2435909" cy="837406"/>
      </dsp:txXfrm>
    </dsp:sp>
    <dsp:sp modelId="{F495B21E-A2C7-4DEA-A2FF-530E6DDA5F80}">
      <dsp:nvSpPr>
        <dsp:cNvPr id="0" name=""/>
        <dsp:cNvSpPr/>
      </dsp:nvSpPr>
      <dsp:spPr>
        <a:xfrm>
          <a:off x="7728760" y="6607"/>
          <a:ext cx="2110372" cy="837406"/>
        </a:xfrm>
        <a:prstGeom prst="chevron">
          <a:avLst/>
        </a:prstGeom>
        <a:solidFill>
          <a:schemeClr val="bg2"/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Analyze Results</a:t>
          </a:r>
        </a:p>
      </dsp:txBody>
      <dsp:txXfrm>
        <a:off x="8147463" y="6607"/>
        <a:ext cx="1272966" cy="83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3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43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1B75-4C58-4172-90F4-CF9DD0EDF75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3926D3-ABE4-4312-8851-B7D8EB16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themovied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Layout" Target="../diagrams/layout5.xml"/><Relationship Id="rId7" Type="http://schemas.openxmlformats.org/officeDocument/2006/relationships/image" Target="../media/image3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and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47AD8-E1F0-4BEE-ACA3-93A75686B610}"/>
              </a:ext>
            </a:extLst>
          </p:cNvPr>
          <p:cNvSpPr txBox="1"/>
          <p:nvPr/>
        </p:nvSpPr>
        <p:spPr>
          <a:xfrm>
            <a:off x="231100" y="635688"/>
            <a:ext cx="92078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take a movie title as input and respond with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top-10 most similar movies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(https://grouplens.org/datasets/movielens 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this exercise we’ll use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Latest 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Which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58,000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27,000,000 ratings by 280,000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1,100,000 tag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Tag genome data with 14 million relevance scores across 1,100 tags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DB824D-2EAF-4611-89BF-DFAB3EF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368664"/>
              </p:ext>
            </p:extLst>
          </p:nvPr>
        </p:nvGraphicFramePr>
        <p:xfrm>
          <a:off x="529051" y="3893574"/>
          <a:ext cx="10353313" cy="153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0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47AD8-E1F0-4BEE-ACA3-93A75686B610}"/>
              </a:ext>
            </a:extLst>
          </p:cNvPr>
          <p:cNvSpPr txBox="1"/>
          <p:nvPr/>
        </p:nvSpPr>
        <p:spPr>
          <a:xfrm>
            <a:off x="0" y="1890556"/>
            <a:ext cx="100490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every movie 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movieID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we will use the following attributes: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rating: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Ratings are made on a 5-star scale, with half-star increments (0.5 stars - 5.0 stars)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ratings: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all users rated all movies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indicates the genre(s) assigned to each movie by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https://www.themoviedb.org/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Tag genome: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genome encodes (from 0 to 1) how strongly movies exhibit particular properties represented by tags (atmospheric, thought-provoking, realistic, etc.). The tag genome was computed using a machine learning algorithm on user-contributed content including tags, ratings, and textual reviews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al., 2012).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individual tags dataset will be used later for comparison purposes</a:t>
            </a:r>
          </a:p>
          <a:p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DB824D-2EAF-4611-89BF-DFAB3EF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049004"/>
              </p:ext>
            </p:extLst>
          </p:nvPr>
        </p:nvGraphicFramePr>
        <p:xfrm>
          <a:off x="401232" y="712708"/>
          <a:ext cx="10049054" cy="153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48F24-D955-4735-9C00-88D50A20B4D2}"/>
              </a:ext>
            </a:extLst>
          </p:cNvPr>
          <p:cNvSpPr txBox="1"/>
          <p:nvPr/>
        </p:nvSpPr>
        <p:spPr>
          <a:xfrm>
            <a:off x="2467897" y="6543081"/>
            <a:ext cx="439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Fig. 1: Example of selected tag genomes for three movies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D3E8D-78EC-46B5-96B7-DB09FEE31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98" y="5399982"/>
            <a:ext cx="9144792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47AD8-E1F0-4BEE-ACA3-93A75686B610}"/>
              </a:ext>
            </a:extLst>
          </p:cNvPr>
          <p:cNvSpPr txBox="1"/>
          <p:nvPr/>
        </p:nvSpPr>
        <p:spPr>
          <a:xfrm>
            <a:off x="0" y="1457803"/>
            <a:ext cx="106532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input for the algorithm is a data frame where each row represents a unique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movieId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columns are the ratings, genre and tag genome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dataset will be processed independently and then joined by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movieID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58,098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movies with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Genre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information,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53,889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Ratings and only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13,176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movies with tag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 are replaced in this exercise by 0’s.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DB824D-2EAF-4611-89BF-DFAB3EF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24527"/>
              </p:ext>
            </p:extLst>
          </p:nvPr>
        </p:nvGraphicFramePr>
        <p:xfrm>
          <a:off x="401233" y="712709"/>
          <a:ext cx="9737554" cy="69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48F24-D955-4735-9C00-88D50A20B4D2}"/>
              </a:ext>
            </a:extLst>
          </p:cNvPr>
          <p:cNvSpPr txBox="1"/>
          <p:nvPr/>
        </p:nvSpPr>
        <p:spPr>
          <a:xfrm>
            <a:off x="4861526" y="6581001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Final table after preprocessing 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C47C2CF-55D9-48B8-B462-DFED47CF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99714"/>
              </p:ext>
            </p:extLst>
          </p:nvPr>
        </p:nvGraphicFramePr>
        <p:xfrm>
          <a:off x="298243" y="3060284"/>
          <a:ext cx="298746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5820">
                  <a:extLst>
                    <a:ext uri="{9D8B030D-6E8A-4147-A177-3AD203B41FA5}">
                      <a16:colId xmlns:a16="http://schemas.microsoft.com/office/drawing/2014/main" val="1659995699"/>
                    </a:ext>
                  </a:extLst>
                </a:gridCol>
                <a:gridCol w="995820">
                  <a:extLst>
                    <a:ext uri="{9D8B030D-6E8A-4147-A177-3AD203B41FA5}">
                      <a16:colId xmlns:a16="http://schemas.microsoft.com/office/drawing/2014/main" val="4197342385"/>
                    </a:ext>
                  </a:extLst>
                </a:gridCol>
                <a:gridCol w="995820">
                  <a:extLst>
                    <a:ext uri="{9D8B030D-6E8A-4147-A177-3AD203B41FA5}">
                      <a16:colId xmlns:a16="http://schemas.microsoft.com/office/drawing/2014/main" val="3292535296"/>
                    </a:ext>
                  </a:extLst>
                </a:gridCol>
              </a:tblGrid>
              <a:tr h="2606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UserID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MovieID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00995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6191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6822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81267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283,228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6760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9BC74CE-FD15-41B5-82BD-CEAD9118C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84550"/>
              </p:ext>
            </p:extLst>
          </p:nvPr>
        </p:nvGraphicFramePr>
        <p:xfrm>
          <a:off x="3565706" y="3046766"/>
          <a:ext cx="5060587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8916">
                  <a:extLst>
                    <a:ext uri="{9D8B030D-6E8A-4147-A177-3AD203B41FA5}">
                      <a16:colId xmlns:a16="http://schemas.microsoft.com/office/drawing/2014/main" val="1659995699"/>
                    </a:ext>
                  </a:extLst>
                </a:gridCol>
                <a:gridCol w="1721665">
                  <a:extLst>
                    <a:ext uri="{9D8B030D-6E8A-4147-A177-3AD203B41FA5}">
                      <a16:colId xmlns:a16="http://schemas.microsoft.com/office/drawing/2014/main" val="4197342385"/>
                    </a:ext>
                  </a:extLst>
                </a:gridCol>
                <a:gridCol w="2350006">
                  <a:extLst>
                    <a:ext uri="{9D8B030D-6E8A-4147-A177-3AD203B41FA5}">
                      <a16:colId xmlns:a16="http://schemas.microsoft.com/office/drawing/2014/main" val="3292535296"/>
                    </a:ext>
                  </a:extLst>
                </a:gridCol>
              </a:tblGrid>
              <a:tr h="2606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MovieID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genres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00995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Toy Story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Adventure|Animation|Comedy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6191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Jumanji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Adventure|Children|Fantasy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6822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81267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58,098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Heat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Action|Crime|Thriller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6760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B4B015A-B36E-41C6-B651-246364E9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68855"/>
              </p:ext>
            </p:extLst>
          </p:nvPr>
        </p:nvGraphicFramePr>
        <p:xfrm>
          <a:off x="8973439" y="3046766"/>
          <a:ext cx="298746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5820">
                  <a:extLst>
                    <a:ext uri="{9D8B030D-6E8A-4147-A177-3AD203B41FA5}">
                      <a16:colId xmlns:a16="http://schemas.microsoft.com/office/drawing/2014/main" val="1659995699"/>
                    </a:ext>
                  </a:extLst>
                </a:gridCol>
                <a:gridCol w="995820">
                  <a:extLst>
                    <a:ext uri="{9D8B030D-6E8A-4147-A177-3AD203B41FA5}">
                      <a16:colId xmlns:a16="http://schemas.microsoft.com/office/drawing/2014/main" val="4197342385"/>
                    </a:ext>
                  </a:extLst>
                </a:gridCol>
                <a:gridCol w="995820">
                  <a:extLst>
                    <a:ext uri="{9D8B030D-6E8A-4147-A177-3AD203B41FA5}">
                      <a16:colId xmlns:a16="http://schemas.microsoft.com/office/drawing/2014/main" val="3292535296"/>
                    </a:ext>
                  </a:extLst>
                </a:gridCol>
              </a:tblGrid>
              <a:tr h="2606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MovieID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TagID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relevance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00995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6191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6822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81267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13,176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1,128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67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CAAD42B-F506-4CFC-B580-DCDAFC05EAF5}"/>
              </a:ext>
            </a:extLst>
          </p:cNvPr>
          <p:cNvSpPr/>
          <p:nvPr/>
        </p:nvSpPr>
        <p:spPr>
          <a:xfrm>
            <a:off x="1238865" y="3046766"/>
            <a:ext cx="993058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01C02-4812-4B8A-8DFE-F373C853FF64}"/>
              </a:ext>
            </a:extLst>
          </p:cNvPr>
          <p:cNvSpPr/>
          <p:nvPr/>
        </p:nvSpPr>
        <p:spPr>
          <a:xfrm>
            <a:off x="3544533" y="3022184"/>
            <a:ext cx="993058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BE108-82A2-4610-9561-E961C9A7E5A3}"/>
              </a:ext>
            </a:extLst>
          </p:cNvPr>
          <p:cNvSpPr/>
          <p:nvPr/>
        </p:nvSpPr>
        <p:spPr>
          <a:xfrm>
            <a:off x="8991628" y="3041851"/>
            <a:ext cx="993058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1B720BF6-B7E1-4405-A7B1-BF7A0432C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57252"/>
              </p:ext>
            </p:extLst>
          </p:nvPr>
        </p:nvGraphicFramePr>
        <p:xfrm>
          <a:off x="727937" y="5209401"/>
          <a:ext cx="11004679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030">
                  <a:extLst>
                    <a:ext uri="{9D8B030D-6E8A-4147-A177-3AD203B41FA5}">
                      <a16:colId xmlns:a16="http://schemas.microsoft.com/office/drawing/2014/main" val="1659995699"/>
                    </a:ext>
                  </a:extLst>
                </a:gridCol>
                <a:gridCol w="1362704">
                  <a:extLst>
                    <a:ext uri="{9D8B030D-6E8A-4147-A177-3AD203B41FA5}">
                      <a16:colId xmlns:a16="http://schemas.microsoft.com/office/drawing/2014/main" val="4197342385"/>
                    </a:ext>
                  </a:extLst>
                </a:gridCol>
                <a:gridCol w="959649">
                  <a:extLst>
                    <a:ext uri="{9D8B030D-6E8A-4147-A177-3AD203B41FA5}">
                      <a16:colId xmlns:a16="http://schemas.microsoft.com/office/drawing/2014/main" val="3292535296"/>
                    </a:ext>
                  </a:extLst>
                </a:gridCol>
                <a:gridCol w="844064">
                  <a:extLst>
                    <a:ext uri="{9D8B030D-6E8A-4147-A177-3AD203B41FA5}">
                      <a16:colId xmlns:a16="http://schemas.microsoft.com/office/drawing/2014/main" val="4057758038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815857257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806491308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596674539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3939696633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209355989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247152494"/>
                    </a:ext>
                  </a:extLst>
                </a:gridCol>
              </a:tblGrid>
              <a:tr h="18393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MovieID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Adventure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Thriller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Rating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ratings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007 relevance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Zombies_relevance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00995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Toy Story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68,469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6191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Jumanji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27,143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6822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81267"/>
                  </a:ext>
                </a:extLst>
              </a:tr>
              <a:tr h="260628">
                <a:tc>
                  <a:txBody>
                    <a:bodyPr/>
                    <a:lstStyle/>
                    <a:p>
                      <a:r>
                        <a:rPr lang="en-US" sz="1200" dirty="0"/>
                        <a:t>58,098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Heat (1995)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28,683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6760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B74D164E-153B-4770-B0EF-306CD83EC89E}"/>
              </a:ext>
            </a:extLst>
          </p:cNvPr>
          <p:cNvSpPr/>
          <p:nvPr/>
        </p:nvSpPr>
        <p:spPr>
          <a:xfrm rot="5400000">
            <a:off x="5786284" y="-1025701"/>
            <a:ext cx="618830" cy="11730401"/>
          </a:xfrm>
          <a:prstGeom prst="rightBrace">
            <a:avLst>
              <a:gd name="adj1" fmla="val 8333"/>
              <a:gd name="adj2" fmla="val 4694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C0A93-7953-4681-B567-1B9BF9712654}"/>
              </a:ext>
            </a:extLst>
          </p:cNvPr>
          <p:cNvSpPr txBox="1"/>
          <p:nvPr/>
        </p:nvSpPr>
        <p:spPr>
          <a:xfrm>
            <a:off x="1119353" y="445754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Ratings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975AC-812C-4D55-81FC-EB44402FED01}"/>
              </a:ext>
            </a:extLst>
          </p:cNvPr>
          <p:cNvSpPr txBox="1"/>
          <p:nvPr/>
        </p:nvSpPr>
        <p:spPr>
          <a:xfrm>
            <a:off x="5293162" y="438380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Movies/Genres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FA331-966F-470C-A1E8-F88D0951C5A4}"/>
              </a:ext>
            </a:extLst>
          </p:cNvPr>
          <p:cNvSpPr txBox="1"/>
          <p:nvPr/>
        </p:nvSpPr>
        <p:spPr>
          <a:xfrm>
            <a:off x="9904507" y="4432958"/>
            <a:ext cx="170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Tag Genome Dataset</a:t>
            </a:r>
          </a:p>
        </p:txBody>
      </p:sp>
    </p:spTree>
    <p:extLst>
      <p:ext uri="{BB962C8B-B14F-4D97-AF65-F5344CB8AC3E}">
        <p14:creationId xmlns:p14="http://schemas.microsoft.com/office/powerpoint/2010/main" val="123606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47AD8-E1F0-4BEE-ACA3-93A75686B610}"/>
              </a:ext>
            </a:extLst>
          </p:cNvPr>
          <p:cNvSpPr txBox="1"/>
          <p:nvPr/>
        </p:nvSpPr>
        <p:spPr>
          <a:xfrm>
            <a:off x="231099" y="1654582"/>
            <a:ext cx="64754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methodology used here to identify the 10 most similar movies of each movie is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 (K-NN)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k-NN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 machine learning algorithm that inputs items or users as data points in a feature space. It then seeks to solve the following query: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given (N) objects in the feature space, find the (k) most similar objects or neighbors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k-NN algorithm then identifies the (k) most similar objects by locating the data points that are closest in proximity to the (N) objects.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locate data points to the items we are testing, k-NN must employ some type of metric to measure the distance between the data points in the feature space. In this exercise, we will use the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distance metric is the key method a recommender uses to identify items or users that are similar to each other.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DB824D-2EAF-4611-89BF-DFAB3EF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793848"/>
              </p:ext>
            </p:extLst>
          </p:nvPr>
        </p:nvGraphicFramePr>
        <p:xfrm>
          <a:off x="401232" y="712708"/>
          <a:ext cx="9843981" cy="85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FF3CB6-7404-4A15-974B-D70165D0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502" y="2033508"/>
            <a:ext cx="5411789" cy="43294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0421250-59CE-4ADD-957D-505C7E9344B3}"/>
              </a:ext>
            </a:extLst>
          </p:cNvPr>
          <p:cNvSpPr/>
          <p:nvPr/>
        </p:nvSpPr>
        <p:spPr>
          <a:xfrm>
            <a:off x="9183328" y="2123769"/>
            <a:ext cx="3008671" cy="1229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99EB9-261C-4047-AE54-F58B8CA78763}"/>
              </a:ext>
            </a:extLst>
          </p:cNvPr>
          <p:cNvSpPr txBox="1"/>
          <p:nvPr/>
        </p:nvSpPr>
        <p:spPr>
          <a:xfrm>
            <a:off x="7595461" y="6362939"/>
            <a:ext cx="43654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Fig. 1 Example of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for “Casino” with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2643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Results &amp;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47AD8-E1F0-4BEE-ACA3-93A75686B610}"/>
              </a:ext>
            </a:extLst>
          </p:cNvPr>
          <p:cNvSpPr txBox="1"/>
          <p:nvPr/>
        </p:nvSpPr>
        <p:spPr>
          <a:xfrm>
            <a:off x="162196" y="1487433"/>
            <a:ext cx="11628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using tags only are good but the ones with the tags genome are even BETTER!!!!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DB824D-2EAF-4611-89BF-DFAB3EF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217629"/>
              </p:ext>
            </p:extLst>
          </p:nvPr>
        </p:nvGraphicFramePr>
        <p:xfrm>
          <a:off x="401232" y="712708"/>
          <a:ext cx="9843981" cy="85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1E07A3-4434-4B92-8DA3-F4F57A97E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49" y="2108720"/>
            <a:ext cx="7294951" cy="18753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19760-C4A8-42CB-B873-F1EA932DE000}"/>
              </a:ext>
            </a:extLst>
          </p:cNvPr>
          <p:cNvSpPr txBox="1"/>
          <p:nvPr/>
        </p:nvSpPr>
        <p:spPr>
          <a:xfrm>
            <a:off x="4897049" y="4028316"/>
            <a:ext cx="72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Table. 1 Top 10 most similar movies for Toy Story, Sense and Sensibility and Casino using the tag genome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12F03-BF88-4167-896B-0A4CE770B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9030" y="4483149"/>
            <a:ext cx="7294951" cy="1875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2A7AD-6C73-4C83-8052-678555223AD5}"/>
              </a:ext>
            </a:extLst>
          </p:cNvPr>
          <p:cNvSpPr txBox="1"/>
          <p:nvPr/>
        </p:nvSpPr>
        <p:spPr>
          <a:xfrm>
            <a:off x="4444181" y="6331207"/>
            <a:ext cx="785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Table. 2 Top 10 most similar movies for Toy Story, Sense and Sensibility and Casino using individual tags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Highlighted movies indicate possible mismatches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DEE70-9300-41D9-8D37-F98E1EB6E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00" y="2147833"/>
            <a:ext cx="4023709" cy="2636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86FE8-D497-4BC5-904A-8E0CC36C52E6}"/>
              </a:ext>
            </a:extLst>
          </p:cNvPr>
          <p:cNvSpPr txBox="1"/>
          <p:nvPr/>
        </p:nvSpPr>
        <p:spPr>
          <a:xfrm>
            <a:off x="231100" y="4784581"/>
            <a:ext cx="389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Fig. 1 Output of top 10 function for “Sense and Sensibility”</a:t>
            </a:r>
          </a:p>
        </p:txBody>
      </p:sp>
    </p:spTree>
    <p:extLst>
      <p:ext uri="{BB962C8B-B14F-4D97-AF65-F5344CB8AC3E}">
        <p14:creationId xmlns:p14="http://schemas.microsoft.com/office/powerpoint/2010/main" val="1214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00" y="5230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R Markdown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B8782F3-E2C3-444E-96E5-CD7950099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96913"/>
              </p:ext>
            </p:extLst>
          </p:nvPr>
        </p:nvGraphicFramePr>
        <p:xfrm>
          <a:off x="4908550" y="3208338"/>
          <a:ext cx="23733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ackager Shell Object" showAsIcon="1" r:id="rId3" imgW="2373480" imgH="439560" progId="Package">
                  <p:embed/>
                </p:oleObj>
              </mc:Choice>
              <mc:Fallback>
                <p:oleObj name="Packager Shell Object" showAsIcon="1" r:id="rId3" imgW="2373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8550" y="3208338"/>
                        <a:ext cx="23733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37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A4C9-71B2-458F-8198-4F3832B6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9" y="52308"/>
            <a:ext cx="9925623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Euclidean Distance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E47AD8-E1F0-4BEE-ACA3-93A75686B610}"/>
                  </a:ext>
                </a:extLst>
              </p:cNvPr>
              <p:cNvSpPr txBox="1"/>
              <p:nvPr/>
            </p:nvSpPr>
            <p:spPr>
              <a:xfrm>
                <a:off x="231099" y="565708"/>
                <a:ext cx="6059169" cy="629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Euclidean Distance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defined as a straight-line distance between two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figure in the right, the distance between “Casino” and the other two titles is calculated , as follows: 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𝑐𝑎𝑠𝑖𝑛𝑜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𝑠𝑒𝑣𝑒𝑛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(3.802−4.072)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0.644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=0.294</m:t>
                    </m:r>
                  </m:oMath>
                </a14:m>
                <a:endParaRPr 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𝑐𝑎𝑠𝑖𝑛𝑜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𝑎𝑐𝑒𝑣𝑒𝑛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(3.802−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2.642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(0.644−0.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193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1.244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these results we can conclude that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“Casino” is more similar to “Seven” than to “Ace Ventura”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the Euclidean distance between them is smaller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calculation is then extended to 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dimensions where 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number of attributes that define each observation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E47AD8-E1F0-4BEE-ACA3-93A75686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" y="565708"/>
                <a:ext cx="6059169" cy="6290183"/>
              </a:xfrm>
              <a:prstGeom prst="rect">
                <a:avLst/>
              </a:prstGeom>
              <a:blipFill>
                <a:blip r:embed="rId2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7ECBC3-37D0-4F7D-92C6-FD743251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9" y="1528337"/>
            <a:ext cx="5776461" cy="358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F82BC0-6A16-4D3E-AADC-BAC94BAE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0" y="1056940"/>
            <a:ext cx="5930150" cy="47441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EC5A7B-5DF5-4608-8C94-40F48EDD5F69}"/>
              </a:ext>
            </a:extLst>
          </p:cNvPr>
          <p:cNvCxnSpPr/>
          <p:nvPr/>
        </p:nvCxnSpPr>
        <p:spPr>
          <a:xfrm>
            <a:off x="10068448" y="1373108"/>
            <a:ext cx="442128" cy="646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D15752-BFA5-4D48-A42E-9EC5F722DA58}"/>
              </a:ext>
            </a:extLst>
          </p:cNvPr>
          <p:cNvCxnSpPr/>
          <p:nvPr/>
        </p:nvCxnSpPr>
        <p:spPr>
          <a:xfrm flipH="1">
            <a:off x="8098971" y="1373108"/>
            <a:ext cx="1919612" cy="2636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59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</TotalTime>
  <Words>842</Words>
  <Application>Microsoft Macintosh PowerPoint</Application>
  <PresentationFormat>Widescreen</PresentationFormat>
  <Paragraphs>187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Packager Shell Object</vt:lpstr>
      <vt:lpstr>Objectives and Process</vt:lpstr>
      <vt:lpstr>Variable Selection</vt:lpstr>
      <vt:lpstr>Data Preprocessing</vt:lpstr>
      <vt:lpstr>Algorithm Implementation</vt:lpstr>
      <vt:lpstr>Analyze Results &amp; Conclusions</vt:lpstr>
      <vt:lpstr>Appendix: R Markdown</vt:lpstr>
      <vt:lpstr>Appendix: Euclidean Distance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Sequera, Pedro E.</dc:creator>
  <cp:lastModifiedBy>Pedro Sequera</cp:lastModifiedBy>
  <cp:revision>86</cp:revision>
  <dcterms:created xsi:type="dcterms:W3CDTF">2020-08-03T23:21:07Z</dcterms:created>
  <dcterms:modified xsi:type="dcterms:W3CDTF">2020-12-04T19:13:47Z</dcterms:modified>
</cp:coreProperties>
</file>