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3CA1-BA8A-4B3D-8DDA-26F0C9A16755}" type="datetimeFigureOut">
              <a:rPr lang="es-ES" smtClean="0"/>
              <a:t>19/07/2023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FE58-1C5A-4DDA-8CBD-F6774DABE5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71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3CA1-BA8A-4B3D-8DDA-26F0C9A16755}" type="datetimeFigureOut">
              <a:rPr lang="es-ES" smtClean="0"/>
              <a:t>19/07/2023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FE58-1C5A-4DDA-8CBD-F6774DABE5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78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3CA1-BA8A-4B3D-8DDA-26F0C9A16755}" type="datetimeFigureOut">
              <a:rPr lang="es-ES" smtClean="0"/>
              <a:t>19/07/2023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FE58-1C5A-4DDA-8CBD-F6774DABE5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67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3CA1-BA8A-4B3D-8DDA-26F0C9A16755}" type="datetimeFigureOut">
              <a:rPr lang="es-ES" smtClean="0"/>
              <a:t>19/07/2023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FE58-1C5A-4DDA-8CBD-F6774DABE5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068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3CA1-BA8A-4B3D-8DDA-26F0C9A16755}" type="datetimeFigureOut">
              <a:rPr lang="es-ES" smtClean="0"/>
              <a:t>19/07/2023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FE58-1C5A-4DDA-8CBD-F6774DABE5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585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3CA1-BA8A-4B3D-8DDA-26F0C9A16755}" type="datetimeFigureOut">
              <a:rPr lang="es-ES" smtClean="0"/>
              <a:t>19/07/2023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FE58-1C5A-4DDA-8CBD-F6774DABE5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69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3CA1-BA8A-4B3D-8DDA-26F0C9A16755}" type="datetimeFigureOut">
              <a:rPr lang="es-ES" smtClean="0"/>
              <a:t>19/07/2023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FE58-1C5A-4DDA-8CBD-F6774DABE5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082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3CA1-BA8A-4B3D-8DDA-26F0C9A16755}" type="datetimeFigureOut">
              <a:rPr lang="es-ES" smtClean="0"/>
              <a:t>19/07/2023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FE58-1C5A-4DDA-8CBD-F6774DABE5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6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3CA1-BA8A-4B3D-8DDA-26F0C9A16755}" type="datetimeFigureOut">
              <a:rPr lang="es-ES" smtClean="0"/>
              <a:t>19/07/2023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FE58-1C5A-4DDA-8CBD-F6774DABE5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741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3CA1-BA8A-4B3D-8DDA-26F0C9A16755}" type="datetimeFigureOut">
              <a:rPr lang="es-ES" smtClean="0"/>
              <a:t>19/07/2023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FE58-1C5A-4DDA-8CBD-F6774DABE5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07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3CA1-BA8A-4B3D-8DDA-26F0C9A16755}" type="datetimeFigureOut">
              <a:rPr lang="es-ES" smtClean="0"/>
              <a:t>19/07/2023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FE58-1C5A-4DDA-8CBD-F6774DABE5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77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03CA1-BA8A-4B3D-8DDA-26F0C9A16755}" type="datetimeFigureOut">
              <a:rPr lang="es-ES" smtClean="0"/>
              <a:t>19/07/2023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1FE58-1C5A-4DDA-8CBD-F6774DABE5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16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o alternativo 3"/>
          <p:cNvSpPr/>
          <p:nvPr/>
        </p:nvSpPr>
        <p:spPr>
          <a:xfrm>
            <a:off x="4743776" y="-12277"/>
            <a:ext cx="1244818" cy="5885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inicio</a:t>
            </a:r>
            <a:endParaRPr lang="es-ES" dirty="0"/>
          </a:p>
        </p:txBody>
      </p:sp>
      <p:sp>
        <p:nvSpPr>
          <p:cNvPr id="5" name="Datos 4"/>
          <p:cNvSpPr/>
          <p:nvPr/>
        </p:nvSpPr>
        <p:spPr>
          <a:xfrm>
            <a:off x="4668563" y="1104274"/>
            <a:ext cx="1387366" cy="53602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bachillerato</a:t>
            </a:r>
            <a:endParaRPr lang="es-ES" sz="1400" dirty="0"/>
          </a:p>
        </p:txBody>
      </p:sp>
      <p:sp>
        <p:nvSpPr>
          <p:cNvPr id="6" name="Decisión 5"/>
          <p:cNvSpPr/>
          <p:nvPr/>
        </p:nvSpPr>
        <p:spPr>
          <a:xfrm>
            <a:off x="4637031" y="2159449"/>
            <a:ext cx="1470136" cy="10162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Tienes bachillerato </a:t>
            </a:r>
            <a:endParaRPr lang="es-ES" sz="1400" dirty="0"/>
          </a:p>
        </p:txBody>
      </p:sp>
      <p:sp>
        <p:nvSpPr>
          <p:cNvPr id="7" name="Decisión 6"/>
          <p:cNvSpPr/>
          <p:nvPr/>
        </p:nvSpPr>
        <p:spPr>
          <a:xfrm>
            <a:off x="6279435" y="3183106"/>
            <a:ext cx="1555531" cy="11197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Prueba  superada?</a:t>
            </a:r>
            <a:endParaRPr lang="es-ES" sz="1400" dirty="0"/>
          </a:p>
        </p:txBody>
      </p:sp>
      <p:sp>
        <p:nvSpPr>
          <p:cNvPr id="11" name="Datos 10"/>
          <p:cNvSpPr/>
          <p:nvPr/>
        </p:nvSpPr>
        <p:spPr>
          <a:xfrm>
            <a:off x="4637031" y="4276124"/>
            <a:ext cx="1435314" cy="50463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No puedes acceder</a:t>
            </a:r>
            <a:endParaRPr lang="es-ES" sz="1200" dirty="0"/>
          </a:p>
        </p:txBody>
      </p:sp>
      <p:sp>
        <p:nvSpPr>
          <p:cNvPr id="12" name="Proceso alternativo 11"/>
          <p:cNvSpPr/>
          <p:nvPr/>
        </p:nvSpPr>
        <p:spPr>
          <a:xfrm>
            <a:off x="3997871" y="6131288"/>
            <a:ext cx="1341384" cy="73572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FIN</a:t>
            </a:r>
            <a:endParaRPr lang="es-ES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5370786" y="576303"/>
            <a:ext cx="0" cy="51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5366185" y="1598338"/>
            <a:ext cx="0" cy="56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8912772" y="3699641"/>
            <a:ext cx="0" cy="38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7801303" y="3699641"/>
            <a:ext cx="1111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os 26"/>
          <p:cNvSpPr/>
          <p:nvPr/>
        </p:nvSpPr>
        <p:spPr>
          <a:xfrm>
            <a:off x="1910374" y="3931136"/>
            <a:ext cx="1439917" cy="72216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Puedes </a:t>
            </a:r>
            <a:r>
              <a:rPr lang="es-ES" sz="1400" dirty="0" smtClean="0"/>
              <a:t>accede</a:t>
            </a:r>
            <a:r>
              <a:rPr lang="es-ES" sz="1400" dirty="0" smtClean="0"/>
              <a:t> r</a:t>
            </a:r>
            <a:endParaRPr lang="es-ES" sz="1400" dirty="0"/>
          </a:p>
        </p:txBody>
      </p:sp>
      <p:sp>
        <p:nvSpPr>
          <p:cNvPr id="28" name="Datos 27"/>
          <p:cNvSpPr/>
          <p:nvPr/>
        </p:nvSpPr>
        <p:spPr>
          <a:xfrm>
            <a:off x="8288386" y="4078408"/>
            <a:ext cx="1403794" cy="60676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Puedes acceder</a:t>
            </a:r>
            <a:endParaRPr lang="es-ES" sz="1400" dirty="0"/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2645508" y="2655662"/>
            <a:ext cx="21021" cy="121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endCxn id="6" idx="1"/>
          </p:cNvCxnSpPr>
          <p:nvPr/>
        </p:nvCxnSpPr>
        <p:spPr>
          <a:xfrm>
            <a:off x="2678824" y="2658003"/>
            <a:ext cx="1958207" cy="9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6" idx="3"/>
          </p:cNvCxnSpPr>
          <p:nvPr/>
        </p:nvCxnSpPr>
        <p:spPr>
          <a:xfrm flipV="1">
            <a:off x="6107167" y="2655662"/>
            <a:ext cx="1032802" cy="11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endCxn id="7" idx="0"/>
          </p:cNvCxnSpPr>
          <p:nvPr/>
        </p:nvCxnSpPr>
        <p:spPr>
          <a:xfrm>
            <a:off x="7047346" y="2642175"/>
            <a:ext cx="9855" cy="54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3100552" y="260656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</a:t>
            </a:r>
            <a:endParaRPr lang="es-ES" dirty="0"/>
          </a:p>
        </p:txBody>
      </p:sp>
      <p:sp>
        <p:nvSpPr>
          <p:cNvPr id="43" name="CuadroTexto 42"/>
          <p:cNvSpPr txBox="1"/>
          <p:nvPr/>
        </p:nvSpPr>
        <p:spPr>
          <a:xfrm>
            <a:off x="8233013" y="33817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</a:t>
            </a:r>
            <a:endParaRPr lang="es-ES" dirty="0"/>
          </a:p>
        </p:txBody>
      </p:sp>
      <p:sp>
        <p:nvSpPr>
          <p:cNvPr id="45" name="CuadroTexto 44"/>
          <p:cNvSpPr txBox="1"/>
          <p:nvPr/>
        </p:nvSpPr>
        <p:spPr>
          <a:xfrm>
            <a:off x="6558456" y="259227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cxnSp>
        <p:nvCxnSpPr>
          <p:cNvPr id="47" name="Conector recto 46"/>
          <p:cNvCxnSpPr>
            <a:stCxn id="7" idx="1"/>
          </p:cNvCxnSpPr>
          <p:nvPr/>
        </p:nvCxnSpPr>
        <p:spPr>
          <a:xfrm flipH="1">
            <a:off x="5330714" y="3742977"/>
            <a:ext cx="948721" cy="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5339255" y="3773483"/>
            <a:ext cx="0" cy="49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5826015" y="339674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54" name="Conector 53"/>
          <p:cNvSpPr/>
          <p:nvPr/>
        </p:nvSpPr>
        <p:spPr>
          <a:xfrm>
            <a:off x="6697464" y="5037956"/>
            <a:ext cx="352593" cy="44143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Conector 54"/>
          <p:cNvSpPr/>
          <p:nvPr/>
        </p:nvSpPr>
        <p:spPr>
          <a:xfrm>
            <a:off x="4421361" y="5308732"/>
            <a:ext cx="468902" cy="4071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1" name="Conector recto 70"/>
          <p:cNvCxnSpPr/>
          <p:nvPr/>
        </p:nvCxnSpPr>
        <p:spPr>
          <a:xfrm>
            <a:off x="9004730" y="4602009"/>
            <a:ext cx="0" cy="693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>
            <a:stCxn id="54" idx="4"/>
          </p:cNvCxnSpPr>
          <p:nvPr/>
        </p:nvCxnSpPr>
        <p:spPr>
          <a:xfrm flipH="1">
            <a:off x="6873760" y="5479392"/>
            <a:ext cx="1" cy="236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/>
          <p:nvPr/>
        </p:nvCxnSpPr>
        <p:spPr>
          <a:xfrm flipH="1">
            <a:off x="4939862" y="5715873"/>
            <a:ext cx="1933898" cy="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>
            <a:stCxn id="55" idx="4"/>
          </p:cNvCxnSpPr>
          <p:nvPr/>
        </p:nvCxnSpPr>
        <p:spPr>
          <a:xfrm>
            <a:off x="4655812" y="5715874"/>
            <a:ext cx="2239" cy="39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/>
          <p:cNvCxnSpPr>
            <a:endCxn id="54" idx="6"/>
          </p:cNvCxnSpPr>
          <p:nvPr/>
        </p:nvCxnSpPr>
        <p:spPr>
          <a:xfrm flipH="1" flipV="1">
            <a:off x="7050057" y="5258674"/>
            <a:ext cx="1954674" cy="2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>
            <a:stCxn id="11" idx="4"/>
          </p:cNvCxnSpPr>
          <p:nvPr/>
        </p:nvCxnSpPr>
        <p:spPr>
          <a:xfrm>
            <a:off x="5354688" y="4780761"/>
            <a:ext cx="0" cy="476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>
            <a:endCxn id="54" idx="2"/>
          </p:cNvCxnSpPr>
          <p:nvPr/>
        </p:nvCxnSpPr>
        <p:spPr>
          <a:xfrm>
            <a:off x="5366185" y="5258674"/>
            <a:ext cx="1331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/>
          <p:cNvCxnSpPr>
            <a:stCxn id="27" idx="4"/>
          </p:cNvCxnSpPr>
          <p:nvPr/>
        </p:nvCxnSpPr>
        <p:spPr>
          <a:xfrm flipH="1">
            <a:off x="2630332" y="4653302"/>
            <a:ext cx="1" cy="100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/>
          <p:cNvCxnSpPr/>
          <p:nvPr/>
        </p:nvCxnSpPr>
        <p:spPr>
          <a:xfrm>
            <a:off x="2666529" y="5597632"/>
            <a:ext cx="1632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7227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20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A3-007</dc:creator>
  <cp:lastModifiedBy>A3-007</cp:lastModifiedBy>
  <cp:revision>8</cp:revision>
  <dcterms:created xsi:type="dcterms:W3CDTF">2023-07-19T15:08:23Z</dcterms:created>
  <dcterms:modified xsi:type="dcterms:W3CDTF">2023-07-19T16:31:21Z</dcterms:modified>
</cp:coreProperties>
</file>