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341" r:id="rId5"/>
    <p:sldId id="338" r:id="rId6"/>
    <p:sldId id="323" r:id="rId7"/>
    <p:sldId id="302" r:id="rId8"/>
    <p:sldId id="342" r:id="rId9"/>
    <p:sldId id="346" r:id="rId10"/>
    <p:sldId id="348" r:id="rId11"/>
    <p:sldId id="349" r:id="rId12"/>
    <p:sldId id="344" r:id="rId13"/>
    <p:sldId id="347" r:id="rId14"/>
    <p:sldId id="339" r:id="rId15"/>
    <p:sldId id="334" r:id="rId16"/>
    <p:sldId id="35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338"/>
          </p14:sldIdLst>
        </p14:section>
        <p14:section name="作业" id="{B8339611-F60A-44F1-AA61-1CA911283460}">
          <p14:sldIdLst>
            <p14:sldId id="323"/>
          </p14:sldIdLst>
        </p14:section>
        <p14:section name="02-饼图" id="{A842C012-8CBD-4DEB-AA92-BB6C73B29210}">
          <p14:sldIdLst>
            <p14:sldId id="302"/>
            <p14:sldId id="342"/>
            <p14:sldId id="346"/>
            <p14:sldId id="348"/>
            <p14:sldId id="349"/>
            <p14:sldId id="344"/>
            <p14:sldId id="347"/>
            <p14:sldId id="339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D67B6D8B-F816-411F-AFD9-E57CB8852184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ED7D31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6764" autoAdjust="0"/>
  </p:normalViewPr>
  <p:slideViewPr>
    <p:cSldViewPr snapToGrid="0">
      <p:cViewPr varScale="1">
        <p:scale>
          <a:sx n="106" d="100"/>
          <a:sy n="106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8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弹性动画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缓动跟随</a:t>
            </a:r>
            <a:endParaRPr lang="en-US" altLang="zh-CN">
              <a:solidFill>
                <a:srgbClr val="00A5E3"/>
              </a:solidFill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4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制作动画的业务逻辑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初始状态</a:t>
            </a:r>
            <a:r>
              <a:rPr lang="en-US" altLang="zh-CN"/>
              <a:t>0</a:t>
            </a:r>
            <a:r>
              <a:rPr lang="zh-CN" altLang="en-US"/>
              <a:t>：扇形由小变大，弹性运动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z="1600"/>
              <a:t>扇形扩大一点，弹性运动</a:t>
            </a:r>
            <a:endParaRPr lang="en-US" altLang="zh-CN" sz="1600"/>
          </a:p>
          <a:p>
            <a:pPr lvl="1"/>
            <a:r>
              <a:rPr lang="zh-CN" altLang="en-US" sz="1600"/>
              <a:t>提示缓动跟随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鼠标划出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pPr marL="1028700" lvl="1" indent="-342900"/>
            <a:r>
              <a:rPr lang="zh-CN" altLang="en-US"/>
              <a:t>扇形缩小一点，弹性运动 </a:t>
            </a:r>
            <a:endParaRPr lang="en-US" altLang="zh-CN"/>
          </a:p>
          <a:p>
            <a:pPr marL="1028700" lvl="1" indent="-342900"/>
            <a:r>
              <a:rPr lang="zh-CN" altLang="en-US"/>
              <a:t>提示隐藏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0FFD50-FC8A-493D-938D-69CA29AC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46" y="1030301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</a:t>
            </a:r>
            <a:r>
              <a:rPr lang="zh-CN" altLang="en-US">
                <a:solidFill>
                  <a:srgbClr val="00B0F0"/>
                </a:solidFill>
              </a:rPr>
              <a:t>算法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艺术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我们若想深入研究</a:t>
            </a:r>
            <a:r>
              <a:rPr lang="en-US" altLang="zh-CN"/>
              <a:t>canvas</a:t>
            </a:r>
            <a:r>
              <a:rPr lang="zh-CN" altLang="en-US"/>
              <a:t>，可以再学习图形架构、图像算法、动画算法、艺术设计等。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缓动拖拽的小球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>
                <a:effectLst/>
                <a:latin typeface="PingFang SC"/>
              </a:rPr>
              <a:t>制作一个缓动拖拽的小球。</a:t>
            </a:r>
            <a:endParaRPr lang="en-US" altLang="zh-CN" b="0" i="0"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 b="0" i="0">
                <a:effectLst/>
                <a:latin typeface="PingFang SC"/>
              </a:rPr>
              <a:t>鼠标拖拽小球时，小球缓缓的跟随鼠标移动。</a:t>
            </a:r>
            <a:endParaRPr lang="en-US" altLang="zh-CN" b="0" i="0">
              <a:effectLst/>
              <a:latin typeface="PingFang SC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BD81EC-B86C-404B-A630-3A973519485E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坐标图（</a:t>
            </a:r>
            <a:r>
              <a:rPr lang="en-US" altLang="zh-CN"/>
              <a:t>grid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06C4CF-05AA-4C36-BC7E-BB32B003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8" y="1215483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一，声明必备数据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二，构建数据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三，基于数据绘图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四，鼠标交互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61074C-4EB9-421C-ACF4-6CBED95D8F88}"/>
              </a:ext>
            </a:extLst>
          </p:cNvPr>
          <p:cNvSpPr/>
          <p:nvPr/>
        </p:nvSpPr>
        <p:spPr>
          <a:xfrm>
            <a:off x="2990538" y="2094594"/>
            <a:ext cx="1184223" cy="577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88191C-6758-4E08-AA31-1F1CA08B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82" y="902368"/>
            <a:ext cx="8312046" cy="5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绘制一个月牙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用全局合成绘制一个月牙。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401E0-7002-486A-90B9-25478ED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085"/>
            <a:ext cx="3057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9" y="993538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618B9-4DCA-47E9-AE54-D1783D5A777B}"/>
              </a:ext>
            </a:extLst>
          </p:cNvPr>
          <p:cNvSpPr txBox="1">
            <a:spLocks/>
          </p:cNvSpPr>
          <p:nvPr/>
        </p:nvSpPr>
        <p:spPr>
          <a:xfrm>
            <a:off x="838200" y="993539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饼图主要用于展现不同数据在总数中的占比。</a:t>
            </a:r>
            <a:endParaRPr lang="en-US" altLang="zh-CN"/>
          </a:p>
          <a:p>
            <a:r>
              <a:rPr lang="zh-CN" altLang="en-US"/>
              <a:t>扇形的</a:t>
            </a:r>
            <a:r>
              <a:rPr lang="zh-CN" altLang="en-US">
                <a:solidFill>
                  <a:srgbClr val="00A5E3"/>
                </a:solidFill>
              </a:rPr>
              <a:t>弧长</a:t>
            </a:r>
            <a:r>
              <a:rPr lang="zh-CN" altLang="en-US"/>
              <a:t>表示该类别的</a:t>
            </a:r>
            <a:r>
              <a:rPr lang="zh-CN" altLang="en-US">
                <a:solidFill>
                  <a:srgbClr val="00A5E3"/>
                </a:solidFill>
              </a:rPr>
              <a:t>占比大小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5997316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扇形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引导线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提示框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鼠标划入划出的事件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以圆心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为起点，做一条射线将扇形均分，点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在这条射线上。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到圆心的距离比半径长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求：点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定理：根据向量的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，可求点位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结束弧度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)/2+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+20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 = Math.cos(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pos.x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 = Math.sin(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pos.y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CC92E-607A-4DF3-B903-F22BE26F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22" y="1469036"/>
            <a:ext cx="3835278" cy="362642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00BB68-54D2-4B7F-9ADA-8B7D8FE0294E}"/>
              </a:ext>
            </a:extLst>
          </p:cNvPr>
          <p:cNvCxnSpPr>
            <a:cxnSpLocks/>
          </p:cNvCxnSpPr>
          <p:nvPr/>
        </p:nvCxnSpPr>
        <p:spPr>
          <a:xfrm>
            <a:off x="9167160" y="1851588"/>
            <a:ext cx="981762" cy="20033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19303</TotalTime>
  <Words>606</Words>
  <Application>Microsoft Office PowerPoint</Application>
  <PresentationFormat>宽屏</PresentationFormat>
  <Paragraphs>95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PingFang SC</vt:lpstr>
      <vt:lpstr>等线</vt:lpstr>
      <vt:lpstr>微软雅黑</vt:lpstr>
      <vt:lpstr>微软雅黑</vt:lpstr>
      <vt:lpstr>Arial</vt:lpstr>
      <vt:lpstr>主题1</vt:lpstr>
      <vt:lpstr>canvas 综合实例</vt:lpstr>
      <vt:lpstr>课堂目标</vt:lpstr>
      <vt:lpstr>知识点综述</vt:lpstr>
      <vt:lpstr>柱状图的核心内容</vt:lpstr>
      <vt:lpstr>绘制柱状图的步骤</vt:lpstr>
      <vt:lpstr>绘制一个月牙</vt:lpstr>
      <vt:lpstr>饼图效果</vt:lpstr>
      <vt:lpstr>饼图的核心内容</vt:lpstr>
      <vt:lpstr>引导线的方向</vt:lpstr>
      <vt:lpstr>三角函数基础知识</vt:lpstr>
      <vt:lpstr>用动画优化项目</vt:lpstr>
      <vt:lpstr>制作动画的业务逻辑</vt:lpstr>
      <vt:lpstr>缓动跟随之二分法</vt:lpstr>
      <vt:lpstr>绘制饼图的步骤</vt:lpstr>
      <vt:lpstr>canvas 的精彩</vt:lpstr>
      <vt:lpstr>缓动拖拽的小球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485</cp:revision>
  <dcterms:created xsi:type="dcterms:W3CDTF">2019-05-19T07:46:27Z</dcterms:created>
  <dcterms:modified xsi:type="dcterms:W3CDTF">2020-12-30T04:16:41Z</dcterms:modified>
</cp:coreProperties>
</file>