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9" r:id="rId3"/>
    <p:sldId id="260" r:id="rId4"/>
    <p:sldId id="379" r:id="rId5"/>
    <p:sldId id="380" r:id="rId6"/>
    <p:sldId id="381" r:id="rId7"/>
    <p:sldId id="382" r:id="rId8"/>
    <p:sldId id="383" r:id="rId9"/>
    <p:sldId id="37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一、首页" id="{35617BEE-A331-4298-8E40-D3507A08CC2F}">
          <p14:sldIdLst>
            <p14:sldId id="256"/>
          </p14:sldIdLst>
        </p14:section>
        <p14:section name="二、课堂目标" id="{E51481FA-7153-4520-8AAE-7F7F74FB6327}">
          <p14:sldIdLst>
            <p14:sldId id="259"/>
          </p14:sldIdLst>
        </p14:section>
        <p14:section name="三、知识点部分" id="{AD83DBD8-9D58-4DF3-B473-03C8A892CC39}">
          <p14:sldIdLst>
            <p14:sldId id="260"/>
            <p14:sldId id="379"/>
            <p14:sldId id="380"/>
            <p14:sldId id="381"/>
            <p14:sldId id="382"/>
            <p14:sldId id="383"/>
          </p14:sldIdLst>
        </p14:section>
        <p14:section name="总结" id="{B594E76A-3042-491D-BD2D-54AACF10867C}">
          <p14:sldIdLst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5E3"/>
    <a:srgbClr val="ED7D31"/>
    <a:srgbClr val="FAEBD7"/>
    <a:srgbClr val="C5AA76"/>
    <a:srgbClr val="D4C29A"/>
    <a:srgbClr val="D3B589"/>
    <a:srgbClr val="C9B58D"/>
    <a:srgbClr val="FFFF00"/>
    <a:srgbClr val="4D0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53" autoAdjust="0"/>
    <p:restoredTop sz="96764" autoAdjust="0"/>
  </p:normalViewPr>
  <p:slideViewPr>
    <p:cSldViewPr snapToGrid="0">
      <p:cViewPr varScale="1">
        <p:scale>
          <a:sx n="112" d="100"/>
          <a:sy n="112" d="100"/>
        </p:scale>
        <p:origin x="12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2F9A9-6227-8A44-9772-286E30E69980}" type="datetimeFigureOut">
              <a:rPr kumimoji="1" lang="zh-CN" altLang="en-US" smtClean="0"/>
              <a:t>2020/12/30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0A84E-B558-7040-A1FC-87D304809FD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3086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3804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9733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8706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2924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0054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046950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0A84E-B558-7040-A1FC-87D304809FD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08264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9857AE-34D6-4FD2-AC0E-0C1FE17E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459037"/>
          </a:xfrm>
        </p:spPr>
        <p:txBody>
          <a:bodyPr anchor="b">
            <a:normAutofit/>
          </a:bodyPr>
          <a:lstStyle>
            <a:lvl1pPr marL="0" algn="ctr" defTabSz="457200" rtl="0" eaLnBrk="1" latinLnBrk="0" hangingPunct="1">
              <a:defRPr lang="zh-CN" altLang="en-US" sz="3600" b="1" kern="1200" dirty="0">
                <a:solidFill>
                  <a:srgbClr val="00B0F0"/>
                </a:solidFill>
                <a:latin typeface="Arial"/>
                <a:ea typeface="Microsoft YaHei"/>
                <a:cs typeface="Arial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D06EF9-DD59-4648-A167-72FA8E472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5780"/>
            <a:ext cx="9144000" cy="1282019"/>
          </a:xfrm>
        </p:spPr>
        <p:txBody>
          <a:bodyPr>
            <a:normAutofit/>
          </a:bodyPr>
          <a:lstStyle>
            <a:lvl1pPr marL="0" indent="0" algn="ctr" defTabSz="457200" rtl="0" eaLnBrk="1" latinLnBrk="0" hangingPunct="1">
              <a:buNone/>
              <a:defRPr lang="zh-CN" altLang="en-US" sz="1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Microsoft YaHei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2F226-4752-47AD-9F33-6BA58B457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4D8100-DE57-4E16-863D-3519CFEB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D62D5C-377A-468E-ABCA-B4BF8B9B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20" name="直线连接符 2">
            <a:extLst>
              <a:ext uri="{FF2B5EF4-FFF2-40B4-BE49-F238E27FC236}">
                <a16:creationId xmlns:a16="http://schemas.microsoft.com/office/drawing/2014/main" id="{9931CC72-F3E0-4722-B70A-462086C6F39F}"/>
              </a:ext>
            </a:extLst>
          </p:cNvPr>
          <p:cNvCxnSpPr/>
          <p:nvPr/>
        </p:nvCxnSpPr>
        <p:spPr>
          <a:xfrm flipV="1">
            <a:off x="0" y="1835357"/>
            <a:ext cx="417285" cy="439964"/>
          </a:xfrm>
          <a:prstGeom prst="line">
            <a:avLst/>
          </a:prstGeom>
          <a:noFill/>
          <a:ln w="25400" cap="flat" cmpd="sng" algn="ctr">
            <a:solidFill>
              <a:srgbClr val="F79646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1" name="直线连接符 3">
            <a:extLst>
              <a:ext uri="{FF2B5EF4-FFF2-40B4-BE49-F238E27FC236}">
                <a16:creationId xmlns:a16="http://schemas.microsoft.com/office/drawing/2014/main" id="{4A4202A4-11B3-42A1-AC11-426CBE474E62}"/>
              </a:ext>
            </a:extLst>
          </p:cNvPr>
          <p:cNvCxnSpPr/>
          <p:nvPr/>
        </p:nvCxnSpPr>
        <p:spPr>
          <a:xfrm flipV="1">
            <a:off x="0" y="1617642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0F8DE4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直线连接符 4">
            <a:extLst>
              <a:ext uri="{FF2B5EF4-FFF2-40B4-BE49-F238E27FC236}">
                <a16:creationId xmlns:a16="http://schemas.microsoft.com/office/drawing/2014/main" id="{F65A231A-756A-4F47-9EF4-D29CC8C285AC}"/>
              </a:ext>
            </a:extLst>
          </p:cNvPr>
          <p:cNvCxnSpPr>
            <a:cxnSpLocks/>
          </p:cNvCxnSpPr>
          <p:nvPr/>
        </p:nvCxnSpPr>
        <p:spPr>
          <a:xfrm flipV="1">
            <a:off x="11761296" y="2899064"/>
            <a:ext cx="426357" cy="417905"/>
          </a:xfrm>
          <a:prstGeom prst="line">
            <a:avLst/>
          </a:prstGeom>
          <a:noFill/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直线连接符 5">
            <a:extLst>
              <a:ext uri="{FF2B5EF4-FFF2-40B4-BE49-F238E27FC236}">
                <a16:creationId xmlns:a16="http://schemas.microsoft.com/office/drawing/2014/main" id="{90509B3E-E95F-4F57-9BF9-F626C691792F}"/>
              </a:ext>
            </a:extLst>
          </p:cNvPr>
          <p:cNvCxnSpPr/>
          <p:nvPr/>
        </p:nvCxnSpPr>
        <p:spPr>
          <a:xfrm flipV="1">
            <a:off x="11334939" y="3098120"/>
            <a:ext cx="852714" cy="877661"/>
          </a:xfrm>
          <a:prstGeom prst="line">
            <a:avLst/>
          </a:prstGeom>
          <a:noFill/>
          <a:ln w="25400" cap="flat" cmpd="sng" algn="ctr">
            <a:solidFill>
              <a:srgbClr val="7DBA18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DB7AD254-B35D-C54E-86B5-E0815BBD7ED8}"/>
              </a:ext>
            </a:extLst>
          </p:cNvPr>
          <p:cNvCxnSpPr>
            <a:cxnSpLocks/>
          </p:cNvCxnSpPr>
          <p:nvPr userDrawn="1"/>
        </p:nvCxnSpPr>
        <p:spPr>
          <a:xfrm>
            <a:off x="2857500" y="3802063"/>
            <a:ext cx="6489700" cy="0"/>
          </a:xfrm>
          <a:prstGeom prst="line">
            <a:avLst/>
          </a:prstGeom>
          <a:ln w="9525" cmpd="sng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81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8B1C00-E3E4-49B3-9C35-483BF622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21A84-5A5A-4173-8228-8BA6516F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D048A2-812D-4C24-8A8E-338120FB5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7A6A80-1146-47F5-9C26-C3C10AF6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2A0E-537C-4C2A-9791-DE2DDBA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735397-265B-4B0F-9F9B-41A8667D1A6D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43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2F3AAB-37EE-42B7-B1AD-154ABE73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D722E-086E-48AC-8D2F-A33B5BF66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A91AE1-4986-40C1-AA03-FC7F11C26B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15483"/>
            <a:ext cx="5181600" cy="496148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0BC58-BC7D-4DF6-874B-F50A93BFD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6B4663-2591-4DA2-A950-617BE645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F9F09C-87F7-4126-8774-3043D2F3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079601-3473-274C-8DAF-BA399B10C6C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383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1784B-2DD8-4EBF-ACEB-ED3C8B2E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C9E6715-0BA9-41D1-B20D-5CC669F5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9BDB650-FC69-402E-85EA-1F644C77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3BCE715-5016-4689-ADBC-8EFD813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C1602-8C49-44B0-AE30-B85DA58D503B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989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D2F79A-AEB1-4453-8D4C-019B041F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6064D08-45C5-462F-9289-7BDBFAB3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E85466-A6EC-418B-8977-4C961D946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2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2440D-F75C-435C-B7C0-D0F8326DE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86F627-8DB1-43C4-B6D3-1DAB85D53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173453-9167-44DF-A47C-CC79A567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EC1777-5CDE-4858-AB60-B1877140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34676F-F354-42A7-BDD9-110BF12B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E4F74D-BC55-4588-8571-089C3F1BB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23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018F6-D03D-437B-8705-3A6F10CCE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ctr">
            <a:normAutofit/>
          </a:bodyPr>
          <a:lstStyle>
            <a:lvl1pPr>
              <a:defRPr sz="16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749E65C-98B7-4762-9C09-E07B9668F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4D7FE6-96E0-4196-AEFE-A55C25E4A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EAF5FA-E4E3-4071-9DE2-EC1B3AA35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B77344-7560-4758-8D32-EEFFE7C5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4829A8-875C-4D1C-9DE0-A0E7D294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275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741E2-2215-4033-8B88-136D04933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D5374E-D12D-4A1D-9A38-CAE0E95C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43E59C-34D0-4E65-9ABF-51B277D7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64C9E-12AC-4D3D-A8F0-EE5D07FDC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F55221-E5BC-46A7-B0A2-DD9100D9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30409D-7157-0F45-8526-E2FF6768C778}"/>
              </a:ext>
            </a:extLst>
          </p:cNvPr>
          <p:cNvSpPr/>
          <p:nvPr/>
        </p:nvSpPr>
        <p:spPr>
          <a:xfrm>
            <a:off x="804016" y="448435"/>
            <a:ext cx="45719" cy="335113"/>
          </a:xfrm>
          <a:prstGeom prst="rect">
            <a:avLst/>
          </a:prstGeom>
          <a:solidFill>
            <a:srgbClr val="009CE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901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60216CB-E6B3-449B-A5C5-E4DA87FDB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169033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2537BA2-564C-4A7E-8252-D4EE2D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1805B6-232E-40DC-A380-BA68F179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5ED9A1-E219-4CC3-8246-2DE18005F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68C74-5939-4704-AB50-6D016B00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14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3DEB769-90F4-4E95-9218-D0EE1F06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72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85D4D3-A94F-4002-BBFF-CED97B747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15483"/>
            <a:ext cx="10515600" cy="49614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285750" algn="l" defTabSz="4572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D1BC90-BF9C-4905-B8A4-D7E867D52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71D6F-EBCB-4AF5-B61E-6ABD99B4C266}" type="datetimeFigureOut">
              <a:rPr lang="zh-CN" altLang="en-US" smtClean="0"/>
              <a:t>2020/12/30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27BFFA-3257-4D74-B1D4-24034E5189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4C16F8-32A5-4C84-BE2D-14537AEAD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E4EFE-52C9-4CF1-9E65-9D977C9F0DC7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1D5DF126-6D65-45CA-97B6-FB95CFC1255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8334" y="190925"/>
            <a:ext cx="15430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1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marL="0" algn="l" defTabSz="457200" rtl="0" eaLnBrk="1" latinLnBrk="0" hangingPunct="1">
        <a:lnSpc>
          <a:spcPct val="90000"/>
        </a:lnSpc>
        <a:spcBef>
          <a:spcPct val="0"/>
        </a:spcBef>
        <a:buNone/>
        <a:defRPr lang="zh-CN" altLang="en-US" sz="1800" kern="1200" dirty="0">
          <a:solidFill>
            <a:srgbClr val="009CE0"/>
          </a:solidFill>
          <a:latin typeface="Arial"/>
          <a:ea typeface="Microsoft YaHei"/>
          <a:cs typeface="Arial"/>
        </a:defRPr>
      </a:lvl1pPr>
    </p:titleStyle>
    <p:bodyStyle>
      <a:lvl1pPr marL="285750" indent="-285750" algn="l" defTabSz="457200" rtl="0" eaLnBrk="1" latinLnBrk="0" hangingPunct="1">
        <a:lnSpc>
          <a:spcPct val="150000"/>
        </a:lnSpc>
        <a:spcBef>
          <a:spcPct val="20000"/>
        </a:spcBef>
        <a:buFont typeface="Arial" panose="020B0604020202020204" pitchFamily="34" charset="0"/>
        <a:buChar char="•"/>
        <a:defRPr kumimoji="1" lang="zh-CN" altLang="en-US" sz="1600" kern="1200" dirty="0" smtClean="0">
          <a:solidFill>
            <a:schemeClr val="tx1">
              <a:lumMod val="65000"/>
              <a:lumOff val="35000"/>
            </a:schemeClr>
          </a:solidFill>
          <a:latin typeface="Arial"/>
          <a:ea typeface="Microsoft YaHei"/>
          <a:cs typeface="Arial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kumimoji="1" lang="zh-CN" altLang="en-US" sz="1400" kern="1200" dirty="0" smtClean="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Arial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9E4BE-20F3-4933-990A-C361119151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核心知识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9877D6E-0937-4A3A-84ED-ED526B86D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李伟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295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7FE90-6696-466D-BAE0-0B6B78FD8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课堂目标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170254-B5D0-4622-AA7C-7A6379383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理解</a:t>
            </a:r>
            <a:r>
              <a:rPr lang="en-US" altLang="zh-CN"/>
              <a:t>d3</a:t>
            </a:r>
            <a:r>
              <a:rPr lang="zh-CN" altLang="en-US"/>
              <a:t>的运行原理</a:t>
            </a:r>
            <a:endParaRPr lang="en-US" altLang="zh-CN"/>
          </a:p>
          <a:p>
            <a:r>
              <a:rPr lang="zh-CN" altLang="en-US"/>
              <a:t>掌握</a:t>
            </a:r>
            <a:r>
              <a:rPr lang="en-US" altLang="zh-CN"/>
              <a:t>d3</a:t>
            </a:r>
            <a:r>
              <a:rPr lang="zh-CN" altLang="en-US"/>
              <a:t>的核心知识</a:t>
            </a: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15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知识点综述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A15177-4762-482E-BF41-17982F27B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选择元素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设置元素样式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设置元素属性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设置元素内容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>
                <a:solidFill>
                  <a:schemeClr val="tx1"/>
                </a:solidFill>
              </a:rPr>
              <a:t>增删元素</a:t>
            </a:r>
          </a:p>
          <a:p>
            <a:pPr marL="0" indent="0">
              <a:buNone/>
            </a:pPr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6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选择元素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选择的依据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>
                <a:solidFill>
                  <a:srgbClr val="00A5E3"/>
                </a:solidFill>
              </a:rPr>
              <a:t>css</a:t>
            </a:r>
            <a:r>
              <a:rPr lang="zh-CN" altLang="en-US">
                <a:solidFill>
                  <a:srgbClr val="00A5E3"/>
                </a:solidFill>
              </a:rPr>
              <a:t>选择器</a:t>
            </a:r>
            <a:r>
              <a:rPr lang="zh-CN" altLang="en-US"/>
              <a:t>选择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>
                <a:solidFill>
                  <a:srgbClr val="00A5E3"/>
                </a:solidFill>
              </a:rPr>
              <a:t>dom</a:t>
            </a:r>
            <a:r>
              <a:rPr lang="zh-CN" altLang="en-US">
                <a:solidFill>
                  <a:srgbClr val="00A5E3"/>
                </a:solidFill>
              </a:rPr>
              <a:t>对象</a:t>
            </a:r>
            <a:r>
              <a:rPr lang="zh-CN" altLang="en-US"/>
              <a:t>选择</a:t>
            </a:r>
            <a:endParaRPr lang="en-US" altLang="zh-CN"/>
          </a:p>
          <a:p>
            <a:pPr marL="0" indent="0">
              <a:buNone/>
            </a:pPr>
            <a:r>
              <a:rPr lang="zh-CN" altLang="en-US"/>
              <a:t>选择的方式</a:t>
            </a:r>
            <a:endParaRPr lang="en-US" altLang="zh-CN"/>
          </a:p>
          <a:p>
            <a:r>
              <a:rPr lang="zh-CN" altLang="en-US"/>
              <a:t>单选：</a:t>
            </a:r>
            <a:r>
              <a:rPr lang="en-US" altLang="zh-CN">
                <a:solidFill>
                  <a:srgbClr val="00A5E3"/>
                </a:solidFill>
              </a:rPr>
              <a:t>select</a:t>
            </a:r>
            <a:r>
              <a:rPr lang="en-US" altLang="zh-CN"/>
              <a:t>()</a:t>
            </a:r>
          </a:p>
          <a:p>
            <a:r>
              <a:rPr lang="zh-CN" altLang="en-US"/>
              <a:t>多选：</a:t>
            </a:r>
            <a:r>
              <a:rPr lang="en-US" altLang="zh-CN">
                <a:solidFill>
                  <a:srgbClr val="00A5E3"/>
                </a:solidFill>
              </a:rPr>
              <a:t>selectAll</a:t>
            </a:r>
            <a:r>
              <a:rPr lang="en-US" altLang="zh-CN"/>
              <a:t>()</a:t>
            </a:r>
          </a:p>
          <a:p>
            <a:pPr marL="0" indent="0">
              <a:buNone/>
            </a:pPr>
            <a:r>
              <a:rPr lang="zh-CN" altLang="en-US"/>
              <a:t>多选的过滤 </a:t>
            </a:r>
            <a:r>
              <a:rPr lang="en-US" altLang="zh-CN">
                <a:solidFill>
                  <a:srgbClr val="00A5E3"/>
                </a:solidFill>
              </a:rPr>
              <a:t>filter</a:t>
            </a:r>
            <a:r>
              <a:rPr lang="en-US" altLang="zh-CN"/>
              <a:t>()</a:t>
            </a:r>
          </a:p>
          <a:p>
            <a:r>
              <a:rPr lang="en-US" altLang="zh-CN"/>
              <a:t>:nth-child(even)</a:t>
            </a:r>
          </a:p>
          <a:p>
            <a:r>
              <a:rPr lang="en-US" altLang="zh-CN"/>
              <a:t>()=&gt;{}</a:t>
            </a:r>
          </a:p>
        </p:txBody>
      </p:sp>
    </p:spTree>
    <p:extLst>
      <p:ext uri="{BB962C8B-B14F-4D97-AF65-F5344CB8AC3E}">
        <p14:creationId xmlns:p14="http://schemas.microsoft.com/office/powerpoint/2010/main" val="744961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设置元素样式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classed </a:t>
            </a:r>
            <a:r>
              <a:rPr lang="zh-CN" altLang="en-US"/>
              <a:t>增</a:t>
            </a:r>
            <a:r>
              <a:rPr lang="en-US" altLang="zh-CN"/>
              <a:t>|</a:t>
            </a:r>
            <a:r>
              <a:rPr lang="zh-CN" altLang="en-US"/>
              <a:t>删</a:t>
            </a:r>
            <a:r>
              <a:rPr lang="en-US" altLang="zh-CN"/>
              <a:t>class</a:t>
            </a:r>
          </a:p>
          <a:p>
            <a:pPr marL="0" indent="0">
              <a:buNone/>
            </a:pPr>
            <a:r>
              <a:rPr lang="en-US" altLang="zh-CN"/>
              <a:t>style </a:t>
            </a:r>
            <a:r>
              <a:rPr lang="zh-CN" altLang="en-US"/>
              <a:t>内联样式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attr </a:t>
            </a:r>
            <a:r>
              <a:rPr lang="zh-CN" altLang="en-US"/>
              <a:t>设置属性，会覆盖以前的属性</a:t>
            </a:r>
            <a:endParaRPr lang="en-US" altLang="zh-CN"/>
          </a:p>
          <a:p>
            <a:r>
              <a:rPr lang="en-US" altLang="zh-CN"/>
              <a:t>class</a:t>
            </a:r>
          </a:p>
          <a:p>
            <a:r>
              <a:rPr lang="en-US" altLang="zh-CN"/>
              <a:t>style</a:t>
            </a:r>
          </a:p>
          <a:p>
            <a:r>
              <a:rPr lang="en-US" altLang="zh-CN"/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73975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设置元素属性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attr </a:t>
            </a:r>
            <a:r>
              <a:rPr lang="zh-CN" altLang="en-US"/>
              <a:t>设置普通的内置属性和自定义属性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property </a:t>
            </a:r>
            <a:r>
              <a:rPr lang="zh-CN" altLang="en-US"/>
              <a:t>设置特殊的内置属性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6823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设置元素内容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text </a:t>
            </a:r>
            <a:r>
              <a:rPr lang="zh-CN" altLang="en-US"/>
              <a:t>文本内容</a:t>
            </a:r>
          </a:p>
          <a:p>
            <a:pPr marL="0" indent="0">
              <a:buNone/>
            </a:pPr>
            <a:r>
              <a:rPr lang="en-US" altLang="zh-CN"/>
              <a:t>html html</a:t>
            </a:r>
            <a:r>
              <a:rPr lang="zh-CN" altLang="en-US"/>
              <a:t>内容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5066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增删元素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en-US" altLang="zh-CN"/>
              <a:t>append </a:t>
            </a:r>
            <a:r>
              <a:rPr lang="zh-CN" altLang="en-US"/>
              <a:t>在当前选择集的最后追加指定名称的子元素</a:t>
            </a:r>
          </a:p>
          <a:p>
            <a:pPr marL="0" indent="0">
              <a:buNone/>
            </a:pPr>
            <a:r>
              <a:rPr lang="en-US" altLang="zh-CN"/>
              <a:t>insert </a:t>
            </a:r>
            <a:r>
              <a:rPr lang="zh-CN" altLang="en-US"/>
              <a:t>前置元素，可声明在哪个元素前前置元素</a:t>
            </a:r>
          </a:p>
          <a:p>
            <a:pPr marL="0" indent="0">
              <a:buNone/>
            </a:pPr>
            <a:r>
              <a:rPr lang="en-US" altLang="zh-CN"/>
              <a:t>data+join </a:t>
            </a:r>
            <a:r>
              <a:rPr lang="zh-CN" altLang="en-US"/>
              <a:t>以完全覆盖的方式添加元素</a:t>
            </a:r>
          </a:p>
          <a:p>
            <a:pPr marL="0" indent="0">
              <a:buNone/>
            </a:pPr>
            <a:r>
              <a:rPr lang="en-US" altLang="zh-CN"/>
              <a:t>data+enter+append </a:t>
            </a:r>
            <a:r>
              <a:rPr lang="zh-CN" altLang="en-US"/>
              <a:t>以差值的方式添加元素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remove </a:t>
            </a:r>
            <a:r>
              <a:rPr lang="zh-CN" altLang="en-US"/>
              <a:t>删除元素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816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81575-C143-45E1-B8BF-F56172C6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defRPr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rPr lang="zh-CN" altLang="en-US"/>
              <a:t>总结</a:t>
            </a:r>
            <a:endParaRPr lang="en-US" altLang="zh-CN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FCF410-FAE7-4A77-97A9-87AFD3B7A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483"/>
            <a:ext cx="10515600" cy="4961480"/>
          </a:xfrm>
        </p:spPr>
        <p:txBody>
          <a:bodyPr/>
          <a:lstStyle/>
          <a:p>
            <a:pPr marL="0" indent="0">
              <a:buNone/>
            </a:pPr>
            <a:r>
              <a:rPr lang="zh-CN" altLang="en-US"/>
              <a:t>咱们这一章主要介绍了</a:t>
            </a:r>
            <a:r>
              <a:rPr lang="en-US" altLang="zh-CN"/>
              <a:t>d3 </a:t>
            </a:r>
            <a:r>
              <a:rPr lang="zh-CN" altLang="en-US"/>
              <a:t>对</a:t>
            </a:r>
            <a:r>
              <a:rPr lang="en-US" altLang="zh-CN"/>
              <a:t>dom</a:t>
            </a:r>
            <a:r>
              <a:rPr lang="zh-CN" altLang="en-US"/>
              <a:t>元素的增删改查，下一章咱们就具体说一下</a:t>
            </a:r>
            <a:r>
              <a:rPr lang="en-US" altLang="zh-CN"/>
              <a:t>d3</a:t>
            </a:r>
            <a:r>
              <a:rPr lang="zh-CN" altLang="en-US"/>
              <a:t>对</a:t>
            </a:r>
            <a:r>
              <a:rPr lang="en-US" altLang="zh-CN"/>
              <a:t>svg</a:t>
            </a:r>
            <a:r>
              <a:rPr lang="zh-CN" altLang="en-US"/>
              <a:t>的操作。</a:t>
            </a:r>
          </a:p>
          <a:p>
            <a:pPr marL="0" indent="0">
              <a:buNone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602779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2409632F-CDA7-0048-8FD3-E92D0F7C6AF6}" vid="{23B7EBFA-8CE8-0848-AD14-D6967B57F88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PPT课件模板主题</Template>
  <TotalTime>20275</TotalTime>
  <Words>213</Words>
  <Application>Microsoft Office PowerPoint</Application>
  <PresentationFormat>宽屏</PresentationFormat>
  <Paragraphs>49</Paragraphs>
  <Slides>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微软雅黑</vt:lpstr>
      <vt:lpstr>微软雅黑</vt:lpstr>
      <vt:lpstr>Arial</vt:lpstr>
      <vt:lpstr>主题1</vt:lpstr>
      <vt:lpstr>核心知识</vt:lpstr>
      <vt:lpstr>课堂目标</vt:lpstr>
      <vt:lpstr>知识点综述</vt:lpstr>
      <vt:lpstr>选择元素</vt:lpstr>
      <vt:lpstr>设置元素样式</vt:lpstr>
      <vt:lpstr>设置元素属性</vt:lpstr>
      <vt:lpstr>设置元素内容</vt:lpstr>
      <vt:lpstr>增删元素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EDZ</dc:creator>
  <cp:lastModifiedBy>1051904257@qq.com</cp:lastModifiedBy>
  <cp:revision>546</cp:revision>
  <dcterms:created xsi:type="dcterms:W3CDTF">2019-05-19T07:46:27Z</dcterms:created>
  <dcterms:modified xsi:type="dcterms:W3CDTF">2020-12-30T07:49:14Z</dcterms:modified>
</cp:coreProperties>
</file>