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2" r:id="rId3"/>
    <p:sldId id="400" r:id="rId4"/>
    <p:sldId id="379" r:id="rId5"/>
    <p:sldId id="381" r:id="rId6"/>
    <p:sldId id="393" r:id="rId7"/>
    <p:sldId id="298" r:id="rId8"/>
    <p:sldId id="31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小程序基础库" id="{4C832947-2092-B242-8FF3-4D96B6007803}">
          <p14:sldIdLst>
            <p14:sldId id="379"/>
            <p14:sldId id="381"/>
            <p14:sldId id="393"/>
          </p14:sldIdLst>
        </p14:section>
        <p14:section name="02-基础库的更新" id="{869D91EC-7E77-4C03-AC68-55529489F4ED}">
          <p14:sldIdLst>
            <p14:sldId id="298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6764" autoAdjust="0"/>
  </p:normalViewPr>
  <p:slideViewPr>
    <p:cSldViewPr snapToGrid="0">
      <p:cViewPr varScale="1">
        <p:scale>
          <a:sx n="106" d="100"/>
          <a:sy n="106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小程序基础库的更新迭代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理解小程序基础库更新迭代的方法和过程，遇到问题的时候，学会向微信官方反馈问题。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小程序基础库简介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基础库的更新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小程序的组件、</a:t>
            </a:r>
            <a:r>
              <a:rPr lang="en-US" altLang="zh-CN"/>
              <a:t>API</a:t>
            </a:r>
            <a:r>
              <a:rPr lang="zh-CN" altLang="en-US"/>
              <a:t>其实都属于</a:t>
            </a:r>
            <a:r>
              <a:rPr lang="zh-CN" altLang="en-US">
                <a:solidFill>
                  <a:srgbClr val="00B0F0"/>
                </a:solidFill>
              </a:rPr>
              <a:t>小程序基础库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基础库的职责是处理数据绑定、组件系统、事件系统、通信系统等一系列框架逻辑，让整个小程序有序的运作起来。</a:t>
            </a:r>
            <a:endParaRPr lang="en-US" altLang="zh-CN"/>
          </a:p>
          <a:p>
            <a:r>
              <a:rPr lang="zh-CN" altLang="en-US"/>
              <a:t>小程序的基础库是</a:t>
            </a:r>
            <a:r>
              <a:rPr lang="en-US" altLang="zh-CN"/>
              <a:t>JavaScript</a:t>
            </a:r>
            <a:r>
              <a:rPr lang="zh-CN" altLang="en-US"/>
              <a:t>编写的，它可以被注入到渲染层和逻辑层运行。</a:t>
            </a:r>
            <a:endParaRPr lang="en-US" altLang="zh-CN"/>
          </a:p>
          <a:p>
            <a:pPr marL="742950" lvl="1" indent="-285750"/>
            <a:r>
              <a:rPr lang="zh-CN" altLang="en-US"/>
              <a:t>渲染层注入的基础库叫做</a:t>
            </a:r>
            <a:r>
              <a:rPr lang="en-US" altLang="zh-CN">
                <a:solidFill>
                  <a:srgbClr val="00B0F0"/>
                </a:solidFill>
              </a:rPr>
              <a:t>WebView</a:t>
            </a:r>
            <a:r>
              <a:rPr lang="zh-CN" altLang="en-US">
                <a:solidFill>
                  <a:srgbClr val="00B0F0"/>
                </a:solidFill>
              </a:rPr>
              <a:t>基础库</a:t>
            </a:r>
            <a:r>
              <a:rPr lang="zh-CN" altLang="en-US"/>
              <a:t>。</a:t>
            </a:r>
            <a:endParaRPr lang="en-US" altLang="zh-CN"/>
          </a:p>
          <a:p>
            <a:pPr marL="742950" lvl="1" indent="-285750"/>
            <a:r>
              <a:rPr lang="zh-CN" altLang="en-US"/>
              <a:t>逻辑层注入的基础库叫做</a:t>
            </a:r>
            <a:r>
              <a:rPr lang="en-US" altLang="zh-CN">
                <a:solidFill>
                  <a:srgbClr val="00B0F0"/>
                </a:solidFill>
              </a:rPr>
              <a:t>AppService</a:t>
            </a:r>
            <a:r>
              <a:rPr lang="zh-CN" altLang="en-US">
                <a:solidFill>
                  <a:srgbClr val="00B0F0"/>
                </a:solidFill>
              </a:rPr>
              <a:t>基础库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小程序的基础库是内置在微信客户端里的，这样做的好处有两点：</a:t>
            </a:r>
          </a:p>
          <a:p>
            <a:pPr marL="742950" lvl="1" indent="-285750"/>
            <a:r>
              <a:rPr lang="zh-CN" altLang="en-US"/>
              <a:t>降低业务小程序的代码包大小。</a:t>
            </a:r>
          </a:p>
          <a:p>
            <a:pPr marL="742950" lvl="1" indent="-285750"/>
            <a:r>
              <a:rPr lang="zh-CN" altLang="en-US"/>
              <a:t>基础库中的</a:t>
            </a:r>
            <a:r>
              <a:rPr lang="en-US" altLang="zh-CN"/>
              <a:t>Bug </a:t>
            </a:r>
            <a:r>
              <a:rPr lang="zh-CN" altLang="en-US"/>
              <a:t>可以由官方统一修复，无需修改小程序的代码包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基础库的版本号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小程序基础库版本号使用 </a:t>
            </a:r>
            <a:r>
              <a:rPr lang="en-US" altLang="zh-CN"/>
              <a:t>semver </a:t>
            </a:r>
            <a:r>
              <a:rPr lang="zh-CN" altLang="en-US"/>
              <a:t>规范，格式为 </a:t>
            </a:r>
            <a:r>
              <a:rPr lang="en-US" altLang="zh-CN">
                <a:solidFill>
                  <a:srgbClr val="00B0F0"/>
                </a:solidFill>
              </a:rPr>
              <a:t>Major</a:t>
            </a:r>
            <a:r>
              <a:rPr lang="en-US" altLang="zh-CN"/>
              <a:t>.</a:t>
            </a:r>
            <a:r>
              <a:rPr lang="en-US" altLang="zh-CN">
                <a:solidFill>
                  <a:srgbClr val="00B0F0"/>
                </a:solidFill>
              </a:rPr>
              <a:t>Minor</a:t>
            </a:r>
            <a:r>
              <a:rPr lang="en-US" altLang="zh-CN"/>
              <a:t>.</a:t>
            </a:r>
            <a:r>
              <a:rPr lang="en-US" altLang="zh-CN">
                <a:solidFill>
                  <a:srgbClr val="00B0F0"/>
                </a:solidFill>
              </a:rPr>
              <a:t>Patch</a:t>
            </a:r>
            <a:r>
              <a:rPr lang="zh-CN" altLang="en-US"/>
              <a:t>，如</a:t>
            </a:r>
            <a:r>
              <a:rPr lang="en-US" altLang="zh-CN"/>
              <a:t>2.3.1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Major</a:t>
            </a:r>
            <a:r>
              <a:rPr lang="zh-CN" altLang="en-US"/>
              <a:t>：重大特性发布时提升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Minor</a:t>
            </a:r>
            <a:r>
              <a:rPr lang="zh-CN" altLang="en-US"/>
              <a:t>：月度发布时提升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Patch</a:t>
            </a:r>
            <a:r>
              <a:rPr lang="zh-CN" altLang="en-US"/>
              <a:t>：版本修正时提升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wx.getSystemInfo()</a:t>
            </a:r>
            <a:r>
              <a:rPr lang="zh-CN" altLang="en-US"/>
              <a:t>或者</a:t>
            </a:r>
            <a:r>
              <a:rPr lang="en-US" altLang="zh-CN"/>
              <a:t>wx.getSystemInfoSync()</a:t>
            </a:r>
            <a:r>
              <a:rPr lang="zh-CN" altLang="en-US"/>
              <a:t>方法获取小程序基础库版本号：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let info = wx.getSystemInfoSync()</a:t>
            </a:r>
          </a:p>
          <a:p>
            <a:pPr marL="457200" lvl="1" indent="0">
              <a:buNone/>
            </a:pPr>
            <a:r>
              <a:rPr lang="en-US" altLang="zh-CN"/>
              <a:t>console.log("</a:t>
            </a:r>
            <a:r>
              <a:rPr lang="zh-CN" altLang="en-US"/>
              <a:t>小程序基础库版本号为：</a:t>
            </a:r>
            <a:r>
              <a:rPr lang="en-US" altLang="zh-CN"/>
              <a:t>" + info.SDKVersion)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71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版本号大小的判断方法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245069" cy="49614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/>
              <a:t>compareVersion(v1, v2) {</a:t>
            </a:r>
          </a:p>
          <a:p>
            <a:r>
              <a:rPr lang="en-US" altLang="zh-CN"/>
              <a:t>  v1 = v1.split('.')</a:t>
            </a:r>
          </a:p>
          <a:p>
            <a:r>
              <a:rPr lang="en-US" altLang="zh-CN"/>
              <a:t>  v2 = v2.split('.')</a:t>
            </a:r>
          </a:p>
          <a:p>
            <a:r>
              <a:rPr lang="en-US" altLang="zh-CN"/>
              <a:t>  var len = Math.max(v1.length, v2.length)</a:t>
            </a:r>
          </a:p>
          <a:p>
            <a:r>
              <a:rPr lang="en-US" altLang="zh-CN"/>
              <a:t>  while (v1.length &lt; len) {v1.push('0')}</a:t>
            </a:r>
          </a:p>
          <a:p>
            <a:r>
              <a:rPr lang="en-US" altLang="zh-CN"/>
              <a:t>  while (v2.length &lt; len) { v2.push('0') }</a:t>
            </a:r>
          </a:p>
          <a:p>
            <a:r>
              <a:rPr lang="en-US" altLang="zh-CN"/>
              <a:t>  for (var i = 0; i &lt; len; i++) {</a:t>
            </a:r>
          </a:p>
          <a:p>
            <a:r>
              <a:rPr lang="en-US" altLang="zh-CN"/>
              <a:t>    var num1 = parseInt(v1[i])</a:t>
            </a:r>
          </a:p>
          <a:p>
            <a:r>
              <a:rPr lang="en-US" altLang="zh-CN"/>
              <a:t>    var num2 = parseInt(v2[i])</a:t>
            </a:r>
          </a:p>
          <a:p>
            <a:r>
              <a:rPr lang="en-US" altLang="zh-CN"/>
              <a:t>    if (num1 &gt; num2) {</a:t>
            </a:r>
          </a:p>
          <a:p>
            <a:r>
              <a:rPr lang="en-US" altLang="zh-CN"/>
              <a:t>      return 1</a:t>
            </a:r>
          </a:p>
          <a:p>
            <a:r>
              <a:rPr lang="en-US" altLang="zh-CN"/>
              <a:t>    } else if (num1 &lt; num2) {</a:t>
            </a:r>
          </a:p>
          <a:p>
            <a:r>
              <a:rPr lang="en-US" altLang="zh-CN"/>
              <a:t>      return -1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  return 0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FC5A514-7C8C-4620-99AD-48745924462F}"/>
              </a:ext>
            </a:extLst>
          </p:cNvPr>
          <p:cNvSpPr txBox="1">
            <a:spLocks/>
          </p:cNvSpPr>
          <p:nvPr/>
        </p:nvSpPr>
        <p:spPr>
          <a:xfrm>
            <a:off x="5383924" y="1215483"/>
            <a:ext cx="5969876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compareVersion('1.11.0', '1.9.9') // =&gt; 1 // 1</a:t>
            </a:r>
            <a:r>
              <a:rPr lang="zh-CN" altLang="en-US" sz="1200"/>
              <a:t>表示 </a:t>
            </a:r>
            <a:r>
              <a:rPr lang="en-US" altLang="zh-CN" sz="1200"/>
              <a:t>1.11.0</a:t>
            </a:r>
            <a:r>
              <a:rPr lang="zh-CN" altLang="en-US" sz="1200"/>
              <a:t>比</a:t>
            </a:r>
            <a:r>
              <a:rPr lang="en-US" altLang="zh-CN" sz="1200"/>
              <a:t>1.9.9</a:t>
            </a:r>
            <a:r>
              <a:rPr lang="zh-CN" altLang="en-US" sz="1200"/>
              <a:t>要新</a:t>
            </a:r>
          </a:p>
          <a:p>
            <a:r>
              <a:rPr lang="en-US" altLang="zh-CN" sz="1200"/>
              <a:t>compareVersion('1.11.0', '1.11.0') // =&gt; 0 // 0</a:t>
            </a:r>
            <a:r>
              <a:rPr lang="zh-CN" altLang="en-US" sz="1200"/>
              <a:t>表示</a:t>
            </a:r>
            <a:r>
              <a:rPr lang="en-US" altLang="zh-CN" sz="1200"/>
              <a:t>1.11.0</a:t>
            </a:r>
            <a:r>
              <a:rPr lang="zh-CN" altLang="en-US" sz="1200"/>
              <a:t>和</a:t>
            </a:r>
            <a:r>
              <a:rPr lang="en-US" altLang="zh-CN" sz="1200"/>
              <a:t>1.11.0</a:t>
            </a:r>
            <a:r>
              <a:rPr lang="zh-CN" altLang="en-US" sz="1200"/>
              <a:t>是同一个版本</a:t>
            </a:r>
          </a:p>
          <a:p>
            <a:r>
              <a:rPr lang="en-US" altLang="zh-CN" sz="1200"/>
              <a:t>compareVersion('1.11.0', '1.99.0') // =&gt; -1 // -1</a:t>
            </a:r>
            <a:r>
              <a:rPr lang="zh-CN" altLang="en-US" sz="1200"/>
              <a:t>表示</a:t>
            </a:r>
            <a:r>
              <a:rPr lang="en-US" altLang="zh-CN" sz="1200"/>
              <a:t>1.11.0</a:t>
            </a:r>
            <a:r>
              <a:rPr lang="zh-CN" altLang="en-US" sz="1200"/>
              <a:t>比 </a:t>
            </a:r>
            <a:r>
              <a:rPr lang="en-US" altLang="zh-CN" sz="1200"/>
              <a:t>1.99.0</a:t>
            </a:r>
            <a:r>
              <a:rPr lang="zh-CN" altLang="en-US" sz="1200"/>
              <a:t>要老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964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微信客户端和小程序基础库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345"/>
            <a:ext cx="10515600" cy="5191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的迭代更新会带动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小程序基础库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的迭代更新。比如：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当前微信版本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小程序基础库版本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即将发布的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版，微信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版里会加入小程序的</a:t>
            </a:r>
            <a:r>
              <a:rPr lang="zh-CN" altLang="en-US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直播组件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由于新的能力由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的月度发布版提供，下一个要发布的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定为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为了避免新版本的基础库给线上小程序带来未知的影响，微信客户端都是携带上一个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的基础库发布的。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也就是微信客户端正式发布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的版本依旧内置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版本的基础库。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微信客户端正式发布后，微信会灰度推送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版本的基础库到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的微信客户端里，在这个过程会仔细监控各类异常现象、开发者的反馈和用户的反馈。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一般灰度时长为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小时。灰度结束后，用户设备上就会有新版本的基础库。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如果存在重大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，那此次推送会被回退，也就是基础库版本回到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版本推送稳定后，小程序文档就会更新，开发者就可以在小程序中使用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版本所提供的新能力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直播组件。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之后，如果小程序基础库出现任何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，微信官方会推送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版本进行修复，此时基础库版本号的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位会被提升一位，也就是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1.7.1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在本章中我们介绍了小程序的迭代更新。</a:t>
            </a:r>
            <a:endParaRPr lang="en-US" altLang="zh-CN"/>
          </a:p>
          <a:p>
            <a:r>
              <a:rPr lang="zh-CN" altLang="en-US"/>
              <a:t>在我们使用新的小程序基础库的时候，要留意一下其中的新增功能。</a:t>
            </a:r>
            <a:endParaRPr lang="en-US" altLang="zh-CN"/>
          </a:p>
          <a:p>
            <a:r>
              <a:rPr lang="zh-CN" altLang="en-US"/>
              <a:t>在下一章我们会一起来了解微信开发者工具的功能。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16832</TotalTime>
  <Words>839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Microsoft YaHei</vt:lpstr>
      <vt:lpstr>Microsoft YaHei</vt:lpstr>
      <vt:lpstr>Arial</vt:lpstr>
      <vt:lpstr>主题1</vt:lpstr>
      <vt:lpstr>小程序基础库的更新迭代</vt:lpstr>
      <vt:lpstr>目标</vt:lpstr>
      <vt:lpstr>知识点</vt:lpstr>
      <vt:lpstr>小程序基础库</vt:lpstr>
      <vt:lpstr>基础库的版本号</vt:lpstr>
      <vt:lpstr>版本号大小的判断方法</vt:lpstr>
      <vt:lpstr>微信客户端和小程序基础库的迭代更新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683</cp:revision>
  <dcterms:created xsi:type="dcterms:W3CDTF">2019-05-19T07:46:27Z</dcterms:created>
  <dcterms:modified xsi:type="dcterms:W3CDTF">2021-01-18T14:01:45Z</dcterms:modified>
</cp:coreProperties>
</file>