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9" r:id="rId3"/>
    <p:sldId id="260" r:id="rId4"/>
    <p:sldId id="272" r:id="rId5"/>
    <p:sldId id="379" r:id="rId6"/>
    <p:sldId id="380" r:id="rId7"/>
    <p:sldId id="381" r:id="rId8"/>
    <p:sldId id="382" r:id="rId9"/>
    <p:sldId id="383" r:id="rId10"/>
    <p:sldId id="37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01-坐标轴" id="{4C832947-2092-B242-8FF3-4D96B6007803}">
          <p14:sldIdLst>
            <p14:sldId id="272"/>
          </p14:sldIdLst>
        </p14:section>
        <p14:section name="2-绘图区" id="{803D21C8-0FB9-43A3-A42C-A4D9925EBEDC}">
          <p14:sldIdLst>
            <p14:sldId id="379"/>
          </p14:sldIdLst>
        </p14:section>
        <p14:section name="03-鼠标事件" id="{D33C5A0F-4807-49D3-A0BA-4779711E0E0B}">
          <p14:sldIdLst>
            <p14:sldId id="380"/>
          </p14:sldIdLst>
        </p14:section>
        <p14:section name="4-transition动画" id="{32057914-E317-4A75-A4E8-5A30A34A7D9B}">
          <p14:sldIdLst>
            <p14:sldId id="381"/>
          </p14:sldIdLst>
        </p14:section>
        <p14:section name="5-缓动跟随" id="{789D1F33-3E57-4542-87DA-33464213F554}">
          <p14:sldIdLst>
            <p14:sldId id="382"/>
          </p14:sldIdLst>
        </p14:section>
        <p14:section name="6-封装图表对象" id="{3DC50DC3-527B-414F-BFF1-8D4FCEBFF099}">
          <p14:sldIdLst>
            <p14:sldId id="383"/>
          </p14:sldIdLst>
        </p14:section>
        <p14:section name="总结" id="{B594E76A-3042-491D-BD2D-54AACF10867C}">
          <p14:sldIdLst>
            <p14:sldId id="3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ED7D31"/>
    <a:srgbClr val="FAEBD7"/>
    <a:srgbClr val="C5AA76"/>
    <a:srgbClr val="D4C29A"/>
    <a:srgbClr val="D3B589"/>
    <a:srgbClr val="C9B58D"/>
    <a:srgbClr val="FFFF00"/>
    <a:srgbClr val="4D0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75" autoAdjust="0"/>
    <p:restoredTop sz="96764" autoAdjust="0"/>
  </p:normalViewPr>
  <p:slideViewPr>
    <p:cSldViewPr snapToGrid="0">
      <p:cViewPr varScale="1">
        <p:scale>
          <a:sx n="116" d="100"/>
          <a:sy n="116" d="100"/>
        </p:scale>
        <p:origin x="12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2020/12/25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1363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4944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1653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6744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8226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8264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5DF126-6D65-45CA-97B6-FB95CFC1255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34" y="190925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3/d3-scale/tree/v3.2.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3/d3-axis/tree/v2.0.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柱状图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总结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这一章我们主要讲了一个柱状图的绘制流程，其主要目的就是让大家从底层认识图表的绘制原理。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在实际工作中，还是推荐大家使用</a:t>
            </a:r>
            <a:r>
              <a:rPr lang="en-US" altLang="zh-CN"/>
              <a:t>echarts</a:t>
            </a:r>
            <a:r>
              <a:rPr lang="zh-CN" altLang="en-US"/>
              <a:t>绘制图表，</a:t>
            </a:r>
            <a:r>
              <a:rPr lang="en-US" altLang="zh-CN"/>
              <a:t>echarts</a:t>
            </a:r>
            <a:r>
              <a:rPr lang="zh-CN" altLang="en-US"/>
              <a:t>在绘制图表方面非常专业，而且快捷、方便、稳定，性能和体验度也很好。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所以，我们下一节课就会说</a:t>
            </a:r>
            <a:r>
              <a:rPr lang="en-US" altLang="zh-CN"/>
              <a:t>echarts</a:t>
            </a:r>
            <a:r>
              <a:rPr lang="zh-CN" altLang="en-US"/>
              <a:t>。</a:t>
            </a:r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60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熟练的使用</a:t>
            </a:r>
            <a:r>
              <a:rPr lang="en-US" altLang="zh-CN"/>
              <a:t>d3</a:t>
            </a:r>
            <a:r>
              <a:rPr lang="zh-CN" altLang="en-US"/>
              <a:t>绘制基础图表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掌握</a:t>
            </a:r>
            <a:r>
              <a:rPr lang="en-US" altLang="zh-CN"/>
              <a:t>d3</a:t>
            </a:r>
            <a:r>
              <a:rPr lang="zh-CN" altLang="en-US"/>
              <a:t>中比例尺的用法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可以用</a:t>
            </a:r>
            <a:r>
              <a:rPr lang="en-US" altLang="zh-CN"/>
              <a:t>d3</a:t>
            </a:r>
            <a:r>
              <a:rPr lang="zh-CN" altLang="en-US"/>
              <a:t>为图形添加鼠标交互事件和动画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坐标轴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绘图区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鼠标事件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/>
              <a:t>transition</a:t>
            </a:r>
            <a:r>
              <a:rPr lang="zh-CN" altLang="en-US"/>
              <a:t>动画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缓动跟随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图表模块化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坐标轴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d3</a:t>
            </a:r>
            <a:r>
              <a:rPr lang="zh-CN" altLang="en-US"/>
              <a:t>中的比例尺可以让我们自己建立一个坐标轴，并设置其中坐标分量的大小，并且可以与像素坐标系中的点位相互解析。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比例尺规则：</a:t>
            </a:r>
            <a:endParaRPr lang="en-US" altLang="zh-CN"/>
          </a:p>
          <a:p>
            <a:r>
              <a:rPr lang="en-US" altLang="zh-CN"/>
              <a:t>scaleBand </a:t>
            </a:r>
            <a:r>
              <a:rPr lang="zh-CN" altLang="en-US"/>
              <a:t>类目轴型比例尺规则</a:t>
            </a:r>
            <a:endParaRPr lang="en-US" altLang="zh-CN"/>
          </a:p>
          <a:p>
            <a:r>
              <a:rPr lang="en-US" altLang="zh-CN"/>
              <a:t>scaleLinear </a:t>
            </a:r>
            <a:r>
              <a:rPr lang="zh-CN" altLang="en-US"/>
              <a:t>数值轴型比例尺规则</a:t>
            </a:r>
            <a:endParaRPr lang="en-US" altLang="zh-CN"/>
          </a:p>
          <a:p>
            <a:r>
              <a:rPr lang="zh-CN" altLang="en-US">
                <a:hlinkClick r:id="rId3"/>
              </a:rPr>
              <a:t>更多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坐标轴生成器：</a:t>
            </a:r>
            <a:endParaRPr lang="en-US" altLang="zh-CN"/>
          </a:p>
          <a:p>
            <a:r>
              <a:rPr lang="en-US" altLang="zh-CN"/>
              <a:t>axisBottom </a:t>
            </a:r>
            <a:r>
              <a:rPr lang="zh-CN" altLang="en-US"/>
              <a:t>刻度朝下的坐标轴生成器</a:t>
            </a:r>
            <a:endParaRPr lang="en-US" altLang="zh-CN"/>
          </a:p>
          <a:p>
            <a:r>
              <a:rPr lang="en-US" altLang="zh-CN"/>
              <a:t>axisLeft </a:t>
            </a:r>
            <a:r>
              <a:rPr lang="zh-CN" altLang="en-US"/>
              <a:t>刻度朝左的坐标轴生成器</a:t>
            </a:r>
            <a:endParaRPr lang="en-US" altLang="zh-CN"/>
          </a:p>
          <a:p>
            <a:r>
              <a:rPr lang="zh-CN" altLang="en-US">
                <a:hlinkClick r:id="rId4"/>
              </a:rPr>
              <a:t>更多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建立绘图区相关的基础数据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建立绘图区相关的基础数据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架构绘图区的</a:t>
            </a:r>
            <a:r>
              <a:rPr lang="en-US" altLang="zh-CN"/>
              <a:t>DOM</a:t>
            </a:r>
            <a:r>
              <a:rPr lang="zh-CN" altLang="en-US"/>
              <a:t>结构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设置每个柱状体的</a:t>
            </a:r>
            <a:r>
              <a:rPr lang="en-US" altLang="zh-CN"/>
              <a:t>x</a:t>
            </a:r>
            <a:r>
              <a:rPr lang="zh-CN" altLang="en-US"/>
              <a:t>、</a:t>
            </a:r>
            <a:r>
              <a:rPr lang="en-US" altLang="zh-CN"/>
              <a:t>y</a:t>
            </a:r>
            <a:r>
              <a:rPr lang="zh-CN" altLang="en-US"/>
              <a:t>位置和</a:t>
            </a:r>
            <a:r>
              <a:rPr lang="en-US" altLang="zh-CN"/>
              <a:t>width</a:t>
            </a:r>
            <a:r>
              <a:rPr lang="zh-CN" altLang="en-US"/>
              <a:t>、</a:t>
            </a:r>
            <a:r>
              <a:rPr lang="en-US" altLang="zh-CN"/>
              <a:t>height </a:t>
            </a:r>
            <a:r>
              <a:rPr lang="zh-CN" altLang="en-US"/>
              <a:t>尺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0535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鼠标事件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使用</a:t>
            </a:r>
            <a:r>
              <a:rPr lang="en-US" altLang="zh-CN"/>
              <a:t>on </a:t>
            </a:r>
            <a:r>
              <a:rPr lang="zh-CN" altLang="en-US"/>
              <a:t>方法可以为</a:t>
            </a:r>
            <a:r>
              <a:rPr lang="en-US" altLang="zh-CN"/>
              <a:t>selector </a:t>
            </a:r>
            <a:r>
              <a:rPr lang="zh-CN" altLang="en-US"/>
              <a:t>对象添加鼠标事件，如鼠标划上</a:t>
            </a:r>
            <a:r>
              <a:rPr lang="en-US" altLang="zh-CN"/>
              <a:t>mouseover</a:t>
            </a:r>
            <a:r>
              <a:rPr lang="zh-CN" altLang="en-US"/>
              <a:t>、鼠标移动</a:t>
            </a:r>
            <a:r>
              <a:rPr lang="en-US" altLang="zh-CN"/>
              <a:t>mousemove</a:t>
            </a:r>
            <a:r>
              <a:rPr lang="zh-CN" altLang="en-US"/>
              <a:t>、鼠标划出</a:t>
            </a:r>
            <a:r>
              <a:rPr lang="en-US" altLang="zh-CN"/>
              <a:t>mouseout</a:t>
            </a:r>
          </a:p>
          <a:p>
            <a:pPr marL="0" indent="0">
              <a:buNone/>
            </a:pPr>
            <a:r>
              <a:rPr lang="en-US" altLang="zh-CN"/>
              <a:t>pointer(event) </a:t>
            </a:r>
            <a:r>
              <a:rPr lang="zh-CN" altLang="en-US"/>
              <a:t>可从事件中获取鼠标位置。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023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transition</a:t>
            </a:r>
            <a:r>
              <a:rPr lang="zh-CN" altLang="en-US"/>
              <a:t>动画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补间动画是在两个关键帧之间，以某种算法自动计算物体运动的插值，从而形成一种过度效果。</a:t>
            </a:r>
          </a:p>
          <a:p>
            <a:pPr marL="0" indent="0">
              <a:buNone/>
            </a:pPr>
            <a:r>
              <a:rPr lang="en-US" altLang="zh-CN"/>
              <a:t>d3</a:t>
            </a:r>
            <a:r>
              <a:rPr lang="zh-CN" altLang="en-US"/>
              <a:t>中建立补间动画的方法：</a:t>
            </a:r>
            <a:endParaRPr lang="en-US" altLang="zh-CN"/>
          </a:p>
          <a:p>
            <a:r>
              <a:rPr lang="en-US" altLang="zh-CN"/>
              <a:t>transition </a:t>
            </a:r>
            <a:r>
              <a:rPr lang="zh-CN" altLang="en-US"/>
              <a:t>建立关键帧</a:t>
            </a:r>
          </a:p>
          <a:p>
            <a:r>
              <a:rPr lang="en-US" altLang="zh-CN"/>
              <a:t>duration </a:t>
            </a:r>
            <a:r>
              <a:rPr lang="zh-CN" altLang="en-US"/>
              <a:t>当前关键帧到上一个关键帧的距离</a:t>
            </a:r>
          </a:p>
          <a:p>
            <a:r>
              <a:rPr lang="en-US" altLang="zh-CN"/>
              <a:t>ease </a:t>
            </a:r>
            <a:r>
              <a:rPr lang="zh-CN" altLang="en-US"/>
              <a:t>插值算法，动画以何种姿态完成过度，</a:t>
            </a:r>
            <a:r>
              <a:rPr lang="en-US" altLang="zh-CN"/>
              <a:t>https://github.com/d3/d3-ease</a:t>
            </a:r>
          </a:p>
          <a:p>
            <a:r>
              <a:rPr lang="en-US" altLang="zh-CN"/>
              <a:t>on </a:t>
            </a:r>
            <a:r>
              <a:rPr lang="zh-CN" altLang="en-US"/>
              <a:t>监听补间事件</a:t>
            </a:r>
          </a:p>
          <a:p>
            <a:r>
              <a:rPr lang="en-US" altLang="zh-CN"/>
              <a:t>start </a:t>
            </a:r>
            <a:r>
              <a:rPr lang="zh-CN" altLang="en-US"/>
              <a:t>动画开始时</a:t>
            </a:r>
          </a:p>
          <a:p>
            <a:r>
              <a:rPr lang="en-US" altLang="zh-CN"/>
              <a:t>end </a:t>
            </a:r>
            <a:r>
              <a:rPr lang="zh-CN" altLang="en-US"/>
              <a:t>动画结束时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690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缓动动画的原理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使用缓动跟随，可以如提示缓缓的跟着鼠标移动。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举个例子：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闪电侠从</a:t>
            </a:r>
            <a:r>
              <a:rPr lang="en-US" altLang="zh-CN"/>
              <a:t>A</a:t>
            </a:r>
            <a:r>
              <a:rPr lang="zh-CN" altLang="en-US"/>
              <a:t>点向</a:t>
            </a:r>
            <a:r>
              <a:rPr lang="en-US" altLang="zh-CN"/>
              <a:t>B</a:t>
            </a:r>
            <a:r>
              <a:rPr lang="zh-CN" altLang="en-US"/>
              <a:t>点移动，闪电侠每一走出的距离都是</a:t>
            </a:r>
            <a:r>
              <a:rPr lang="en-US" altLang="zh-CN"/>
              <a:t>AB</a:t>
            </a:r>
            <a:r>
              <a:rPr lang="zh-CN" altLang="en-US"/>
              <a:t>之间距离的一半，那么闪电侠只会越来越接近</a:t>
            </a:r>
            <a:r>
              <a:rPr lang="en-US" altLang="zh-CN"/>
              <a:t>B </a:t>
            </a:r>
            <a:r>
              <a:rPr lang="zh-CN" altLang="en-US"/>
              <a:t>点，但永远达不到</a:t>
            </a:r>
            <a:r>
              <a:rPr lang="en-US" altLang="zh-CN"/>
              <a:t>B </a:t>
            </a:r>
            <a:r>
              <a:rPr lang="zh-CN" altLang="en-US"/>
              <a:t>点。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闪电侠行走的这个过程就是缓动动画。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DA7970-079E-4382-97BB-9CB8C0631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812" y="2639507"/>
            <a:ext cx="4082988" cy="385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84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封装图表对象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我们对图表对象的封装，可以让我们在以后遇到相关需求的时候，实现功能复用。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到时我们只要声明相应的参数，就可以快速绘制出图表。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9512916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15974</TotalTime>
  <Words>477</Words>
  <Application>Microsoft Office PowerPoint</Application>
  <PresentationFormat>宽屏</PresentationFormat>
  <Paragraphs>60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微软雅黑</vt:lpstr>
      <vt:lpstr>微软雅黑</vt:lpstr>
      <vt:lpstr>Arial</vt:lpstr>
      <vt:lpstr>主题1</vt:lpstr>
      <vt:lpstr>柱状图</vt:lpstr>
      <vt:lpstr>课堂目标</vt:lpstr>
      <vt:lpstr>知识点综述</vt:lpstr>
      <vt:lpstr>坐标轴</vt:lpstr>
      <vt:lpstr>建立绘图区相关的基础数据</vt:lpstr>
      <vt:lpstr>鼠标事件</vt:lpstr>
      <vt:lpstr>transition动画</vt:lpstr>
      <vt:lpstr>缓动动画的原理</vt:lpstr>
      <vt:lpstr>封装图表对象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548</cp:revision>
  <dcterms:created xsi:type="dcterms:W3CDTF">2019-05-19T07:46:27Z</dcterms:created>
  <dcterms:modified xsi:type="dcterms:W3CDTF">2020-12-25T06:24:50Z</dcterms:modified>
</cp:coreProperties>
</file>