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89460" cy="13716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432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1797042" y="1279525"/>
            <a:ext cx="30699734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788" y="264680"/>
            <a:ext cx="9142726" cy="437545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788" y="720646"/>
            <a:ext cx="9142726" cy="331262"/>
          </a:xfrm>
        </p:spPr>
        <p:txBody>
          <a:bodyPr>
            <a:normAutofit/>
          </a:bodyPr>
          <a:lstStyle>
            <a:lvl1pPr marL="0" indent="0" algn="ctr">
              <a:buNone/>
              <a:defRPr sz="36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955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2155" indent="0" algn="ctr">
              <a:buNone/>
              <a:defRPr sz="32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083" y="110345"/>
            <a:ext cx="10514135" cy="1112162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610" y="51706"/>
            <a:ext cx="10514135" cy="265200"/>
          </a:xfrm>
        </p:spPr>
        <p:txBody>
          <a:bodyPr anchor="ctr" anchorCtr="0">
            <a:normAutofit/>
          </a:bodyPr>
          <a:lstStyle>
            <a:lvl1pPr>
              <a:defRPr sz="48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610" y="365246"/>
            <a:ext cx="10514135" cy="870556"/>
          </a:xfrm>
        </p:spPr>
        <p:txBody>
          <a:bodyPr>
            <a:normAutofit/>
          </a:bodyPr>
          <a:lstStyle>
            <a:lvl1pPr>
              <a:defRPr sz="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36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34" y="750437"/>
            <a:ext cx="9846716" cy="162360"/>
          </a:xfrm>
        </p:spPr>
        <p:txBody>
          <a:bodyPr anchor="b">
            <a:normAutofit/>
          </a:bodyPr>
          <a:lstStyle>
            <a:lvl1pPr>
              <a:defRPr sz="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34" y="922311"/>
            <a:ext cx="7320530" cy="129554"/>
          </a:xfrm>
        </p:spPr>
        <p:txBody>
          <a:bodyPr>
            <a:normAutofit/>
          </a:bodyPr>
          <a:lstStyle>
            <a:lvl1pPr marL="0" indent="0">
              <a:buNone/>
              <a:defRPr sz="36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955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2155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610" y="51706"/>
            <a:ext cx="10514135" cy="265200"/>
          </a:xfrm>
        </p:spPr>
        <p:txBody>
          <a:bodyPr>
            <a:normAutofit/>
          </a:bodyPr>
          <a:lstStyle>
            <a:lvl1pPr>
              <a:defRPr sz="48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610" y="365246"/>
            <a:ext cx="5180878" cy="87055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36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3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32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32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0866" y="365246"/>
            <a:ext cx="5180878" cy="87055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36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3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32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32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1" y="73049"/>
            <a:ext cx="10514135" cy="265200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71" y="349108"/>
            <a:ext cx="5157068" cy="164837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955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2155" indent="0">
              <a:buNone/>
              <a:defRPr sz="32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71" y="523295"/>
            <a:ext cx="5157068" cy="715047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40" y="349108"/>
            <a:ext cx="5182466" cy="164837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955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2155" indent="0">
              <a:buNone/>
              <a:defRPr sz="32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40" y="523295"/>
            <a:ext cx="5182466" cy="715047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83" y="553427"/>
            <a:ext cx="10514135" cy="265200"/>
          </a:xfrm>
        </p:spPr>
        <p:txBody>
          <a:bodyPr>
            <a:normAutofit/>
          </a:bodyPr>
          <a:lstStyle>
            <a:lvl1pPr algn="ctr">
              <a:defRPr sz="96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657" y="25408"/>
            <a:ext cx="4164620" cy="320146"/>
          </a:xfrm>
        </p:spPr>
        <p:txBody>
          <a:bodyPr anchor="ctr" anchorCtr="0">
            <a:normAutofit/>
          </a:bodyPr>
          <a:lstStyle>
            <a:lvl1pPr>
              <a:defRPr sz="48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3278" y="153322"/>
            <a:ext cx="5816564" cy="1019226"/>
          </a:xfrm>
        </p:spPr>
        <p:txBody>
          <a:bodyPr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955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2155" indent="0">
              <a:buNone/>
              <a:defRPr sz="4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736" y="411616"/>
            <a:ext cx="4164620" cy="76257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955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2155" indent="0">
              <a:buNone/>
              <a:defRPr sz="2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846" y="86897"/>
            <a:ext cx="0" cy="278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3115" y="73049"/>
            <a:ext cx="1529103" cy="1162752"/>
          </a:xfrm>
        </p:spPr>
        <p:txBody>
          <a:bodyPr vert="eaVert">
            <a:normAutofit/>
          </a:bodyPr>
          <a:lstStyle>
            <a:lvl1pPr>
              <a:defRPr sz="72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83" y="73049"/>
            <a:ext cx="8878720" cy="1162752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83" y="73049"/>
            <a:ext cx="10514135" cy="2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83" y="365246"/>
            <a:ext cx="10514135" cy="870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83" y="1271691"/>
            <a:ext cx="2742818" cy="73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37" y="1271691"/>
            <a:ext cx="4114227" cy="73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00" y="1271691"/>
            <a:ext cx="2742818" cy="73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ct val="40000"/>
        </a:spcBef>
        <a:buFont typeface="Arial" panose="0208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ct val="20000"/>
        </a:spcBef>
        <a:buFont typeface="Arial" panose="0208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ct val="20000"/>
        </a:spcBef>
        <a:buFont typeface="Arial" panose="0208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ct val="20000"/>
        </a:spcBef>
        <a:buFont typeface="Arial" panose="0208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ct val="20000"/>
        </a:spcBef>
        <a:buFont typeface="Arial" panose="0208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ct val="20000"/>
        </a:spcBef>
        <a:buFont typeface="Arial" panose="0208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ct val="20000"/>
        </a:spcBef>
        <a:buFont typeface="Arial" panose="0208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ct val="20000"/>
        </a:spcBef>
        <a:buFont typeface="Arial" panose="0208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875" indent="-45720" algn="l" defTabSz="182880" rtl="0" eaLnBrk="1" latinLnBrk="0" hangingPunct="1">
        <a:lnSpc>
          <a:spcPct val="90000"/>
        </a:lnSpc>
        <a:spcBef>
          <a:spcPct val="20000"/>
        </a:spcBef>
        <a:buFont typeface="Arial" panose="0208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955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2155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55" y="63130"/>
            <a:ext cx="12104370" cy="1246505"/>
          </a:xfrm>
        </p:spPr>
        <p:txBody>
          <a:bodyPr/>
          <a:p>
            <a:pPr>
              <a:lnSpc>
                <a:spcPct val="80000"/>
              </a:lnSpc>
            </a:pPr>
            <a:r>
              <a:rPr lang="pt-PT" altLang="en-US" sz="2800" b="1">
                <a:latin typeface="Lato" panose="020F0602020204030203" charset="0"/>
                <a:cs typeface="Lato" panose="020F0602020204030203" charset="0"/>
              </a:rPr>
              <a:t>Observação:</a:t>
            </a:r>
            <a:r>
              <a:rPr lang="pt-PT" altLang="en-US" sz="2800">
                <a:latin typeface="Lato" panose="020F0602020204030203" charset="0"/>
                <a:cs typeface="Lato" panose="020F0602020204030203" charset="0"/>
              </a:rPr>
              <a:t> Não há dados suficientes para calcular a medida de isolamento social para os municípios em branco</a:t>
            </a:r>
            <a:r>
              <a:rPr lang="pt-PT" altLang="en-US" sz="5400"/>
              <a:t> </a:t>
            </a:r>
            <a:endParaRPr lang="pt-PT" altLang="en-US"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Presentation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Droid Sans Fallback</vt:lpstr>
      <vt:lpstr>SimSun</vt:lpstr>
      <vt:lpstr>MT Extra</vt:lpstr>
      <vt:lpstr>Lato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dmarcondes</dc:creator>
  <cp:lastModifiedBy>dmarcondes</cp:lastModifiedBy>
  <cp:revision>13</cp:revision>
  <dcterms:created xsi:type="dcterms:W3CDTF">2020-04-24T21:06:34Z</dcterms:created>
  <dcterms:modified xsi:type="dcterms:W3CDTF">2020-04-24T21:06:34Z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