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83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2351469"/>
            <a:ext cx="5143500" cy="38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980328"/>
            <a:ext cx="5915025" cy="988067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3244917"/>
            <a:ext cx="5915025" cy="7734189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6667034"/>
            <a:ext cx="5539550" cy="144243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93992"/>
            <a:ext cx="4118372" cy="1150982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3101542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649056"/>
            <a:ext cx="2901255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3101542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649056"/>
            <a:ext cx="2915543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916755"/>
            <a:ext cx="5915025" cy="235609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795" y="225733"/>
            <a:ext cx="2342925" cy="28442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362139"/>
            <a:ext cx="3272273" cy="905501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3656880"/>
            <a:ext cx="2342925" cy="6774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17909" y="772008"/>
            <a:ext cx="0" cy="247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648983"/>
            <a:ext cx="860240" cy="1033012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8983"/>
            <a:ext cx="4994976" cy="1033012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IME_simplifica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1005205"/>
            <a:ext cx="6729095" cy="9514840"/>
          </a:xfrm>
          <a:prstGeom prst="rect">
            <a:avLst/>
          </a:prstGeom>
        </p:spPr>
      </p:pic>
      <p:pic>
        <p:nvPicPr>
          <p:cNvPr id="5" name="Picture 4" descr="FAPES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" y="7670165"/>
            <a:ext cx="3978275" cy="2237740"/>
          </a:xfrm>
          <a:prstGeom prst="rect">
            <a:avLst/>
          </a:prstGeom>
        </p:spPr>
      </p:pic>
      <p:pic>
        <p:nvPicPr>
          <p:cNvPr id="2" name="Picture 1" descr="logo_US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5" y="1868170"/>
            <a:ext cx="4414520" cy="1788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90" y="459105"/>
            <a:ext cx="6089015" cy="2703195"/>
          </a:xfrm>
        </p:spPr>
        <p:txBody>
          <a:bodyPr/>
          <a:p>
            <a:r>
              <a:rPr lang="pt-PT" altLang="en-US" sz="9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" panose="020F0602020204030203" charset="0"/>
                <a:cs typeface="Lato" panose="020F0602020204030203" charset="0"/>
              </a:rPr>
              <a:t>VOLTAR</a:t>
            </a:r>
            <a:endParaRPr lang="pt-PT" altLang="en-US" sz="9600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to" panose="020F0602020204030203" charset="0"/>
              <a:cs typeface="Lato" panose="020F060202020403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Arial Black</vt:lpstr>
      <vt:lpstr>SimSun</vt:lpstr>
      <vt:lpstr>Amiri</vt:lpstr>
      <vt:lpstr>Carlito</vt:lpstr>
      <vt:lpstr>Lato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dmarcondes</dc:creator>
  <cp:lastModifiedBy>dmarcondes</cp:lastModifiedBy>
  <cp:revision>13</cp:revision>
  <dcterms:created xsi:type="dcterms:W3CDTF">2020-04-24T17:50:38Z</dcterms:created>
  <dcterms:modified xsi:type="dcterms:W3CDTF">2020-04-24T17:50:38Z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