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6" autoAdjust="0"/>
    <p:restoredTop sz="94660"/>
  </p:normalViewPr>
  <p:slideViewPr>
    <p:cSldViewPr snapToGrid="0">
      <p:cViewPr>
        <p:scale>
          <a:sx n="66" d="100"/>
          <a:sy n="66" d="100"/>
        </p:scale>
        <p:origin x="413"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t>Brinquedo </a:t>
          </a:r>
          <a:r>
            <a:rPr lang="pt-BR" dirty="0" err="1"/>
            <a:t>Bioinspirado</a:t>
          </a:r>
          <a:endParaRPr lang="pt-BR" dirty="0"/>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a:t>Jogo </a:t>
          </a:r>
          <a:r>
            <a:rPr lang="pt-BR" dirty="0" err="1"/>
            <a:t>Inspermons</a:t>
          </a:r>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A346E610-4B50-4C35-A53C-4D4B562F8F7D}">
      <dgm:prSet phldrT="[Texto]"/>
      <dgm:spPr/>
      <dgm:t>
        <a:bodyPr/>
        <a:lstStyle/>
        <a:p>
          <a:r>
            <a:rPr lang="pt-BR" dirty="0"/>
            <a:t>Estação Meteorológica</a:t>
          </a:r>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9AA20123-7343-4E8D-A493-AAE485CA554C}">
      <dgm:prSet phldrT="[Texto]"/>
      <dgm:spPr/>
      <dgm:t>
        <a:bodyPr/>
        <a:lstStyle/>
        <a:p>
          <a:r>
            <a:rPr lang="pt-BR" dirty="0"/>
            <a:t>Modelagem  de Sistemas Mecânicos</a:t>
          </a:r>
        </a:p>
      </dgm:t>
    </dgm:pt>
    <dgm:pt modelId="{965BF8CC-5258-482D-8AD5-5BB964A01A0E}" type="parTrans" cxnId="{D5F1DA77-E8FB-4089-86F6-098A7AFF66A7}">
      <dgm:prSet/>
      <dgm:spPr/>
      <dgm:t>
        <a:bodyPr/>
        <a:lstStyle/>
        <a:p>
          <a:endParaRPr lang="pt-BR"/>
        </a:p>
      </dgm:t>
    </dgm:pt>
    <dgm:pt modelId="{76DE55F5-1F64-46C4-8B0E-65D58A55CE1B}" type="sibTrans" cxnId="{D5F1DA77-E8FB-4089-86F6-098A7AFF66A7}">
      <dgm:prSet/>
      <dgm:spPr/>
      <dgm:t>
        <a:bodyPr/>
        <a:lstStyle/>
        <a:p>
          <a:endParaRPr lang="pt-BR"/>
        </a:p>
      </dgm:t>
    </dgm:pt>
    <dgm:pt modelId="{1D752428-DCAB-4F21-A008-8E12CC6FC7D3}">
      <dgm:prSet phldrT="[Texto]"/>
      <dgm:spPr/>
      <dgm:t>
        <a:bodyPr/>
        <a:lstStyle/>
        <a:p>
          <a:r>
            <a:rPr lang="pt-BR" dirty="0"/>
            <a:t>Artigo</a:t>
          </a:r>
        </a:p>
      </dgm:t>
    </dgm:pt>
    <dgm:pt modelId="{DD937F69-562B-4422-9E12-AA7FBD9AF231}" type="parTrans" cxnId="{910EB348-21FD-4776-BB42-286B8CDFA640}">
      <dgm:prSet/>
      <dgm:spPr/>
      <dgm:t>
        <a:bodyPr/>
        <a:lstStyle/>
        <a:p>
          <a:endParaRPr lang="pt-BR"/>
        </a:p>
      </dgm:t>
    </dgm:pt>
    <dgm:pt modelId="{74E2090F-C7D2-4D3A-AFC8-7FCE479BF486}" type="sibTrans" cxnId="{910EB348-21FD-4776-BB42-286B8CDFA640}">
      <dgm:prSet/>
      <dgm:spPr/>
      <dgm:t>
        <a:bodyPr/>
        <a:lstStyle/>
        <a:p>
          <a:endParaRPr lang="pt-BR"/>
        </a:p>
      </dgm:t>
    </dgm:pt>
    <dgm:pt modelId="{810DEDB1-B4A6-4657-AF5E-AEB6410DD2D4}">
      <dgm:prSet phldrT="[Texto]"/>
      <dgm:spPr/>
      <dgm:t>
        <a:bodyPr/>
        <a:lstStyle/>
        <a:p>
          <a:r>
            <a:rPr lang="pt-BR" dirty="0"/>
            <a:t>Estação Meteorológica</a:t>
          </a:r>
        </a:p>
      </dgm:t>
    </dgm:pt>
    <dgm:pt modelId="{86BE4BA9-58AD-4313-BD68-9B836E45986E}" type="sibTrans" cxnId="{82A85FEA-3F90-422F-A33D-BF2D8B0C3923}">
      <dgm:prSet/>
      <dgm:spPr/>
      <dgm:t>
        <a:bodyPr/>
        <a:lstStyle/>
        <a:p>
          <a:endParaRPr lang="pt-BR"/>
        </a:p>
      </dgm:t>
    </dgm:pt>
    <dgm:pt modelId="{98292DC3-5B58-4215-A404-911D28DF38D9}" type="parTrans" cxnId="{82A85FEA-3F90-422F-A33D-BF2D8B0C3923}">
      <dgm:prSet/>
      <dgm:spPr/>
      <dgm:t>
        <a:bodyPr/>
        <a:lstStyle/>
        <a:p>
          <a:endParaRPr lang="pt-BR"/>
        </a:p>
      </dgm:t>
    </dgm:pt>
    <dgm:pt modelId="{8E33C2F0-389C-4E74-B7EC-A1A214085EB0}">
      <dgm:prSet phldrT="[Texto]"/>
      <dgm:spPr/>
      <dgm:t>
        <a:bodyPr/>
        <a:lstStyle/>
        <a:p>
          <a:r>
            <a:rPr lang="pt-BR" dirty="0"/>
            <a:t>Brinquedo </a:t>
          </a:r>
          <a:r>
            <a:rPr lang="pt-BR" dirty="0" err="1"/>
            <a:t>Bioinspirado</a:t>
          </a:r>
          <a:endParaRPr lang="pt-BR" dirty="0"/>
        </a:p>
      </dgm:t>
    </dgm:pt>
    <dgm:pt modelId="{EAAAA2F3-BE13-478A-B37A-3DA767DB2286}" type="parTrans" cxnId="{B7943011-CBE9-4F91-92C7-FE7EC74C2F20}">
      <dgm:prSet/>
      <dgm:spPr/>
    </dgm:pt>
    <dgm:pt modelId="{D539809C-D476-4C25-B09E-441382709729}" type="sibTrans" cxnId="{B7943011-CBE9-4F91-92C7-FE7EC74C2F20}">
      <dgm:prSet/>
      <dgm:spPr/>
    </dgm:pt>
    <dgm:pt modelId="{3E51C47E-7601-40FF-A2FA-336F08977A1C}">
      <dgm:prSet phldrT="[Texto]"/>
      <dgm:spPr/>
      <dgm:t>
        <a:bodyPr/>
        <a:lstStyle/>
        <a:p>
          <a:r>
            <a:rPr lang="pt-BR" dirty="0"/>
            <a:t>Jogo </a:t>
          </a:r>
          <a:r>
            <a:rPr lang="pt-BR" dirty="0" err="1"/>
            <a:t>insperons</a:t>
          </a:r>
          <a:endParaRPr lang="pt-BR" dirty="0"/>
        </a:p>
      </dgm:t>
    </dgm:pt>
    <dgm:pt modelId="{260DBF40-5606-4AFF-82FA-6F29351000FB}" type="parTrans" cxnId="{77B8F1D6-FD7F-4216-92C0-DB129B096690}">
      <dgm:prSet/>
      <dgm:spPr/>
    </dgm:pt>
    <dgm:pt modelId="{AE8CC9D4-C368-48BD-BA39-BFBAF47CCA08}" type="sibTrans" cxnId="{77B8F1D6-FD7F-4216-92C0-DB129B096690}">
      <dgm:prSet/>
      <dgm:spPr/>
    </dgm:pt>
    <dgm:pt modelId="{17BEE565-B23B-41A7-8289-5EB7FD4508BA}">
      <dgm:prSet phldrT="[Texto]"/>
      <dgm:spPr/>
      <dgm:t>
        <a:bodyPr/>
        <a:lstStyle/>
        <a:p>
          <a:r>
            <a:rPr lang="pt-BR" dirty="0"/>
            <a:t>Modelagem de Sistemas Mecânicos</a:t>
          </a:r>
        </a:p>
      </dgm:t>
    </dgm:pt>
    <dgm:pt modelId="{BC04694D-8F7B-4C5C-A361-2B64BBCDB18A}" type="parTrans" cxnId="{6F8CC44A-DC78-40EA-AE17-4EA8876B803D}">
      <dgm:prSet/>
      <dgm:spPr/>
    </dgm:pt>
    <dgm:pt modelId="{8DD6E1A4-C61D-4B65-99BE-ABED9BA72FD1}" type="sibTrans" cxnId="{6F8CC44A-DC78-40EA-AE17-4EA8876B803D}">
      <dgm:prSet/>
      <dgm:spPr/>
    </dgm:pt>
    <dgm:pt modelId="{C78692AB-BEA7-4127-B78F-00312DF8AEA7}">
      <dgm:prSet phldrT="[Texto]"/>
      <dgm:spPr/>
      <dgm:t>
        <a:bodyPr/>
        <a:lstStyle/>
        <a:p>
          <a:r>
            <a:rPr lang="pt-BR" dirty="0" err="1"/>
            <a:t>Job</a:t>
          </a:r>
          <a:r>
            <a:rPr lang="pt-BR" dirty="0"/>
            <a:t> </a:t>
          </a:r>
          <a:r>
            <a:rPr lang="pt-BR" dirty="0" err="1"/>
            <a:t>Rotation</a:t>
          </a:r>
          <a:endParaRPr lang="pt-BR" dirty="0"/>
        </a:p>
      </dgm:t>
    </dgm:pt>
    <dgm:pt modelId="{E6A6C267-7865-4354-8D80-E3C9B9655699}" type="parTrans" cxnId="{4961F45A-B4CB-4E3B-B960-CB8CC6C70A64}">
      <dgm:prSet/>
      <dgm:spPr/>
    </dgm:pt>
    <dgm:pt modelId="{BA9CD969-FAF3-408C-A074-A7F5A796DEE7}" type="sibTrans" cxnId="{4961F45A-B4CB-4E3B-B960-CB8CC6C70A64}">
      <dgm:prSet/>
      <dgm:spPr/>
    </dgm:pt>
    <dgm:pt modelId="{AFD66172-28CB-4515-84AB-409A397A7CD0}">
      <dgm:prSet phldrT="[Texto]"/>
      <dgm:spPr/>
      <dgm:t>
        <a:bodyPr/>
        <a:lstStyle/>
        <a:p>
          <a:r>
            <a:rPr lang="pt-BR" dirty="0"/>
            <a:t>Modelagem de populacional</a:t>
          </a:r>
        </a:p>
      </dgm:t>
    </dgm:pt>
    <dgm:pt modelId="{997DD57F-6CBE-4FB4-9C36-B2A98783D4FF}" type="parTrans" cxnId="{FF027D70-D19F-4DB4-8216-31B86BF1140D}">
      <dgm:prSet/>
      <dgm:spPr/>
    </dgm:pt>
    <dgm:pt modelId="{517DE0F9-0737-40BE-AAF4-A73B826F04F9}" type="sibTrans" cxnId="{FF027D70-D19F-4DB4-8216-31B86BF1140D}">
      <dgm:prSet/>
      <dgm:spPr/>
    </dgm:pt>
    <dgm:pt modelId="{8370198B-C6B5-42B4-AC7E-68FC06CD61F8}">
      <dgm:prSet phldrT="[Texto]"/>
      <dgm:spPr/>
      <dgm:t>
        <a:bodyPr/>
        <a:lstStyle/>
        <a:p>
          <a:r>
            <a:rPr lang="pt-BR" dirty="0"/>
            <a:t>Modelagem Termodinâmica ou farmacocinética</a:t>
          </a:r>
        </a:p>
      </dgm:t>
    </dgm:pt>
    <dgm:pt modelId="{ADF32AD9-DEA6-42CC-B978-75CD72C7FA25}" type="parTrans" cxnId="{0DEFADCE-C7B7-4BE0-80D5-0821652DBFF7}">
      <dgm:prSet/>
      <dgm:spPr/>
    </dgm:pt>
    <dgm:pt modelId="{148B2C89-0299-40A5-8F0A-E3A0702331A6}" type="sibTrans" cxnId="{0DEFADCE-C7B7-4BE0-80D5-0821652DBFF7}">
      <dgm:prSet/>
      <dgm:spPr/>
    </dgm:pt>
    <dgm:pt modelId="{7A1ED30E-F322-4DDC-ADBE-4C57C603C0CA}">
      <dgm:prSet phldrT="[Texto]"/>
      <dgm:spPr/>
      <dgm:t>
        <a:bodyPr/>
        <a:lstStyle/>
        <a:p>
          <a:r>
            <a:rPr lang="pt-BR" dirty="0"/>
            <a:t>Artigo</a:t>
          </a:r>
        </a:p>
      </dgm:t>
    </dgm:pt>
    <dgm:pt modelId="{CCC019B3-EAF0-4203-8B4D-5455EB93E160}" type="parTrans" cxnId="{126D2E3B-58F0-49B4-A05E-10929F790CE2}">
      <dgm:prSet/>
      <dgm:spPr/>
    </dgm:pt>
    <dgm:pt modelId="{7C9347BD-50D7-42EB-8C1C-57FDFE6F4C9E}" type="sibTrans" cxnId="{126D2E3B-58F0-49B4-A05E-10929F790CE2}">
      <dgm:prSet/>
      <dgm:spPr/>
    </dgm:pt>
    <dgm:pt modelId="{5C93201B-525A-4E1F-8F03-40D101853068}">
      <dgm:prSet phldrT="[Texto]"/>
      <dgm:spPr/>
      <dgm:t>
        <a:bodyPr/>
        <a:lstStyle/>
        <a:p>
          <a:r>
            <a:rPr lang="pt-BR" dirty="0"/>
            <a:t>Construção de termômetro</a:t>
          </a:r>
        </a:p>
      </dgm:t>
    </dgm:pt>
    <dgm:pt modelId="{4DAC8C92-F5ED-42F7-8697-43E62AFBE418}" type="parTrans" cxnId="{86FC6006-0EEC-4F06-9FD4-25521094FAE6}">
      <dgm:prSet/>
      <dgm:spPr/>
    </dgm:pt>
    <dgm:pt modelId="{A3BF0D05-4FFF-4EE0-9C09-D38DD9A9D8FE}" type="sibTrans" cxnId="{86FC6006-0EEC-4F06-9FD4-25521094FAE6}">
      <dgm:prSet/>
      <dgm:spPr/>
    </dgm:pt>
    <dgm:pt modelId="{BB87EA7C-F31F-4907-93E3-B97DC9140BA9}">
      <dgm:prSet phldrT="[Texto]"/>
      <dgm:spPr/>
      <dgm:t>
        <a:bodyPr/>
        <a:lstStyle/>
        <a:p>
          <a:r>
            <a:rPr lang="pt-BR" dirty="0"/>
            <a:t>Jogo final</a:t>
          </a:r>
        </a:p>
      </dgm:t>
    </dgm:pt>
    <dgm:pt modelId="{2D0B0342-9728-41A9-969A-4CC36BFCD799}" type="parTrans" cxnId="{7286E4AB-68C6-47D4-8B71-580861F841DD}">
      <dgm:prSet/>
      <dgm:spPr/>
    </dgm:pt>
    <dgm:pt modelId="{106D10D8-AAE5-4A99-8229-7D6D83C18359}" type="sibTrans" cxnId="{7286E4AB-68C6-47D4-8B71-580861F841DD}">
      <dgm:prSet/>
      <dgm:spPr/>
    </dgm:pt>
    <dgm:pt modelId="{4D5C7A2B-19E6-456D-B643-701BFC5A4F7B}">
      <dgm:prSet phldrT="[Texto]"/>
      <dgm:spPr/>
      <dgm:t>
        <a:bodyPr/>
        <a:lstStyle/>
        <a:p>
          <a:r>
            <a:rPr lang="pt-BR" dirty="0"/>
            <a:t>Jogo final</a:t>
          </a:r>
        </a:p>
      </dgm:t>
    </dgm:pt>
    <dgm:pt modelId="{780635D3-D8D4-4C05-A1C1-2B48C27A193F}" type="parTrans" cxnId="{FAE55BC8-B8D8-420B-973A-6789EDAEDD65}">
      <dgm:prSet/>
      <dgm:spPr/>
    </dgm:pt>
    <dgm:pt modelId="{426D82E2-7E81-499D-89D3-F0A768818A43}" type="sibTrans" cxnId="{FAE55BC8-B8D8-420B-973A-6789EDAEDD65}">
      <dgm:prSet/>
      <dgm:spPr/>
    </dgm:pt>
    <dgm:pt modelId="{7D00A551-E2F4-4B55-87AE-EBFD8024F5EC}">
      <dgm:prSet phldrT="[Texto]"/>
      <dgm:spPr/>
      <dgm:t>
        <a:bodyPr/>
        <a:lstStyle/>
        <a:p>
          <a:r>
            <a:rPr lang="pt-BR" dirty="0"/>
            <a:t>Modelagem Termodinâmica ou farmacocinética</a:t>
          </a:r>
        </a:p>
      </dgm:t>
    </dgm:pt>
    <dgm:pt modelId="{664093EE-00F1-4524-AF57-3014C5460139}" type="parTrans" cxnId="{4FC43BD5-2ECA-4F0D-9046-509794F58EEF}">
      <dgm:prSet/>
      <dgm:spPr/>
      <dgm:t>
        <a:bodyPr/>
        <a:lstStyle/>
        <a:p>
          <a:endParaRPr lang="pt-BR"/>
        </a:p>
      </dgm:t>
    </dgm:pt>
    <dgm:pt modelId="{D0A90BB2-AA4A-437E-89DA-F67C15E0ACF5}" type="sibTrans" cxnId="{4FC43BD5-2ECA-4F0D-9046-509794F58EEF}">
      <dgm:prSet/>
      <dgm:spPr/>
      <dgm:t>
        <a:bodyPr/>
        <a:lstStyle/>
        <a:p>
          <a:endParaRPr lang="pt-BR"/>
        </a:p>
      </dgm:t>
    </dgm:pt>
    <dgm:pt modelId="{4BB332CB-96FE-4ADC-9803-20707155C72F}">
      <dgm:prSet phldrT="[Texto]"/>
      <dgm:spPr/>
      <dgm:t>
        <a:bodyPr/>
        <a:lstStyle/>
        <a:p>
          <a:r>
            <a:rPr lang="pt-BR" dirty="0"/>
            <a:t>Modelagem  de Sistemas Mecânicos</a:t>
          </a:r>
        </a:p>
      </dgm:t>
    </dgm:pt>
    <dgm:pt modelId="{D740AB3C-69E7-4813-9D74-7022D2579881}" type="parTrans" cxnId="{82B50863-3360-47F4-9491-6CA4F69F8F1D}">
      <dgm:prSet/>
      <dgm:spPr/>
      <dgm:t>
        <a:bodyPr/>
        <a:lstStyle/>
        <a:p>
          <a:endParaRPr lang="pt-BR"/>
        </a:p>
      </dgm:t>
    </dgm:pt>
    <dgm:pt modelId="{0F56DB35-BC06-452E-B02C-5407AABD568A}" type="sibTrans" cxnId="{82B50863-3360-47F4-9491-6CA4F69F8F1D}">
      <dgm:prSet/>
      <dgm:spPr/>
      <dgm:t>
        <a:bodyPr/>
        <a:lstStyle/>
        <a:p>
          <a:endParaRPr lang="pt-BR"/>
        </a:p>
      </dgm:t>
    </dgm:pt>
    <dgm:pt modelId="{A891B7E9-77D9-43D1-AF00-B0894E3AA8E3}">
      <dgm:prSet phldrT="[Texto]"/>
      <dgm:spPr/>
      <dgm:t>
        <a:bodyPr/>
        <a:lstStyle/>
        <a:p>
          <a:r>
            <a:rPr lang="pt-BR" dirty="0"/>
            <a:t>Brinquedo </a:t>
          </a:r>
          <a:r>
            <a:rPr lang="pt-BR" dirty="0" err="1"/>
            <a:t>Bioinspirado</a:t>
          </a:r>
          <a:endParaRPr lang="pt-BR" dirty="0"/>
        </a:p>
      </dgm:t>
    </dgm:pt>
    <dgm:pt modelId="{87E79644-67FF-4F1F-A959-8C0BCC87B519}" type="parTrans" cxnId="{54F49CC5-7F1A-4C86-8685-D82C109582B8}">
      <dgm:prSet/>
      <dgm:spPr/>
      <dgm:t>
        <a:bodyPr/>
        <a:lstStyle/>
        <a:p>
          <a:endParaRPr lang="pt-BR"/>
        </a:p>
      </dgm:t>
    </dgm:pt>
    <dgm:pt modelId="{1A2D8197-A3B2-4F50-99F0-97FF59D06408}" type="sibTrans" cxnId="{54F49CC5-7F1A-4C86-8685-D82C109582B8}">
      <dgm:prSet/>
      <dgm:spPr/>
      <dgm:t>
        <a:bodyPr/>
        <a:lstStyle/>
        <a:p>
          <a:endParaRPr lang="pt-BR"/>
        </a:p>
      </dgm:t>
    </dgm:pt>
    <dgm:pt modelId="{CC6D270A-334B-498D-B99C-E74011EEC849}">
      <dgm:prSet phldrT="[Texto]"/>
      <dgm:spPr/>
      <dgm:t>
        <a:bodyPr/>
        <a:lstStyle/>
        <a:p>
          <a:r>
            <a:rPr lang="pt-BR" dirty="0"/>
            <a:t>Artigo</a:t>
          </a:r>
        </a:p>
      </dgm:t>
    </dgm:pt>
    <dgm:pt modelId="{F909260E-52CF-48B6-A7C6-B49FE12B1A7A}" type="parTrans" cxnId="{508E3929-1A69-4D76-BDF9-B687B45B9047}">
      <dgm:prSet/>
      <dgm:spPr/>
      <dgm:t>
        <a:bodyPr/>
        <a:lstStyle/>
        <a:p>
          <a:endParaRPr lang="pt-BR"/>
        </a:p>
      </dgm:t>
    </dgm:pt>
    <dgm:pt modelId="{8259674D-DC27-4849-83B4-C6DD6124ED08}" type="sibTrans" cxnId="{508E3929-1A69-4D76-BDF9-B687B45B9047}">
      <dgm:prSet/>
      <dgm:spPr/>
      <dgm:t>
        <a:bodyPr/>
        <a:lstStyle/>
        <a:p>
          <a:endParaRPr lang="pt-BR"/>
        </a:p>
      </dgm:t>
    </dgm:pt>
    <dgm:pt modelId="{5E98C988-88C2-4729-B1DC-DC4D7CD86D4A}">
      <dgm:prSet phldrT="[Texto]"/>
      <dgm:spPr/>
      <dgm:t>
        <a:bodyPr/>
        <a:lstStyle/>
        <a:p>
          <a:r>
            <a:rPr lang="pt-BR" dirty="0"/>
            <a:t>Estação Meteorológica</a:t>
          </a:r>
        </a:p>
      </dgm:t>
    </dgm:pt>
    <dgm:pt modelId="{DC1F30C3-7AE7-4EA1-B67F-79DDE9AB61E7}" type="parTrans" cxnId="{926C3CA9-65D8-45A4-A937-C15FE094155F}">
      <dgm:prSet/>
      <dgm:spPr/>
      <dgm:t>
        <a:bodyPr/>
        <a:lstStyle/>
        <a:p>
          <a:endParaRPr lang="pt-BR"/>
        </a:p>
      </dgm:t>
    </dgm:pt>
    <dgm:pt modelId="{C0C9B11F-95A0-42A1-B8D4-9371A2D54FC1}" type="sibTrans" cxnId="{926C3CA9-65D8-45A4-A937-C15FE094155F}">
      <dgm:prSet/>
      <dgm:spPr/>
      <dgm:t>
        <a:bodyPr/>
        <a:lstStyle/>
        <a:p>
          <a:endParaRPr lang="pt-BR"/>
        </a:p>
      </dgm:t>
    </dgm:pt>
    <dgm:pt modelId="{952F50AC-7E28-421D-8A80-AD56DE5D1FAD}">
      <dgm:prSet phldrT="[Texto]"/>
      <dgm:spPr/>
      <dgm:t>
        <a:bodyPr/>
        <a:lstStyle/>
        <a:p>
          <a:r>
            <a:rPr lang="pt-BR" dirty="0"/>
            <a:t>Brinquedo </a:t>
          </a:r>
          <a:r>
            <a:rPr lang="pt-BR" dirty="0" err="1"/>
            <a:t>Bioinspirado</a:t>
          </a:r>
          <a:endParaRPr lang="pt-BR" dirty="0"/>
        </a:p>
      </dgm:t>
    </dgm:pt>
    <dgm:pt modelId="{45926A56-16DB-47ED-8A18-E3A04458D7D9}" type="parTrans" cxnId="{73B5613D-8D56-40A5-819F-9B15EE87A978}">
      <dgm:prSet/>
      <dgm:spPr/>
      <dgm:t>
        <a:bodyPr/>
        <a:lstStyle/>
        <a:p>
          <a:endParaRPr lang="pt-BR"/>
        </a:p>
      </dgm:t>
    </dgm:pt>
    <dgm:pt modelId="{6EFD3410-3928-46F3-8C0B-AC6F211DCDC8}" type="sibTrans" cxnId="{73B5613D-8D56-40A5-819F-9B15EE87A978}">
      <dgm:prSet/>
      <dgm:spPr/>
      <dgm:t>
        <a:bodyPr/>
        <a:lstStyle/>
        <a:p>
          <a:endParaRPr lang="pt-BR"/>
        </a:p>
      </dgm:t>
    </dgm:pt>
    <dgm:pt modelId="{6E2873D2-B97F-4F3B-BC55-9F64335EE6F9}">
      <dgm:prSet phldrT="[Texto]"/>
      <dgm:spPr/>
      <dgm:t>
        <a:bodyPr/>
        <a:lstStyle/>
        <a:p>
          <a:r>
            <a:rPr lang="pt-BR" dirty="0"/>
            <a:t>Jogo </a:t>
          </a:r>
          <a:r>
            <a:rPr lang="pt-BR" dirty="0" err="1"/>
            <a:t>insperons</a:t>
          </a:r>
          <a:endParaRPr lang="pt-BR" dirty="0"/>
        </a:p>
      </dgm:t>
    </dgm:pt>
    <dgm:pt modelId="{C40F5A21-D9C1-4D20-B198-5FA76AABAF2B}" type="parTrans" cxnId="{F2C2102F-5C70-4E0E-9EAD-3E1D76CBDE01}">
      <dgm:prSet/>
      <dgm:spPr/>
      <dgm:t>
        <a:bodyPr/>
        <a:lstStyle/>
        <a:p>
          <a:endParaRPr lang="pt-BR"/>
        </a:p>
      </dgm:t>
    </dgm:pt>
    <dgm:pt modelId="{32951EE0-EE02-46C7-9F9A-0954550B2222}" type="sibTrans" cxnId="{F2C2102F-5C70-4E0E-9EAD-3E1D76CBDE01}">
      <dgm:prSet/>
      <dgm:spPr/>
      <dgm:t>
        <a:bodyPr/>
        <a:lstStyle/>
        <a:p>
          <a:endParaRPr lang="pt-BR"/>
        </a:p>
      </dgm:t>
    </dgm:pt>
    <dgm:pt modelId="{ECE4494A-D9CB-4FF9-8BB5-AEBCA94A1DCE}">
      <dgm:prSet phldrT="[Texto]"/>
      <dgm:spPr/>
      <dgm:t>
        <a:bodyPr/>
        <a:lstStyle/>
        <a:p>
          <a:r>
            <a:rPr lang="pt-BR" dirty="0"/>
            <a:t>Modelagem de Sistemas Mecânicos</a:t>
          </a:r>
        </a:p>
      </dgm:t>
    </dgm:pt>
    <dgm:pt modelId="{4AF19E1B-3713-422D-9D2C-E75543CA4EB4}" type="parTrans" cxnId="{99383E4C-DDA8-4625-BE4E-FCE4D12E96DB}">
      <dgm:prSet/>
      <dgm:spPr/>
      <dgm:t>
        <a:bodyPr/>
        <a:lstStyle/>
        <a:p>
          <a:endParaRPr lang="pt-BR"/>
        </a:p>
      </dgm:t>
    </dgm:pt>
    <dgm:pt modelId="{4FF191FD-D1F4-4272-8585-BA2AE9280E67}" type="sibTrans" cxnId="{99383E4C-DDA8-4625-BE4E-FCE4D12E96DB}">
      <dgm:prSet/>
      <dgm:spPr/>
      <dgm:t>
        <a:bodyPr/>
        <a:lstStyle/>
        <a:p>
          <a:endParaRPr lang="pt-BR"/>
        </a:p>
      </dgm:t>
    </dgm:pt>
    <dgm:pt modelId="{9BDC01E5-D0F9-485E-AD44-C241BB3BB5EC}">
      <dgm:prSet phldrT="[Texto]"/>
      <dgm:spPr/>
      <dgm:t>
        <a:bodyPr/>
        <a:lstStyle/>
        <a:p>
          <a:r>
            <a:rPr lang="pt-BR" dirty="0" err="1"/>
            <a:t>Job</a:t>
          </a:r>
          <a:r>
            <a:rPr lang="pt-BR" dirty="0"/>
            <a:t> </a:t>
          </a:r>
          <a:r>
            <a:rPr lang="pt-BR" dirty="0" err="1"/>
            <a:t>Rotation</a:t>
          </a:r>
          <a:endParaRPr lang="pt-BR" dirty="0"/>
        </a:p>
      </dgm:t>
    </dgm:pt>
    <dgm:pt modelId="{4EB83966-E000-4732-9E85-AC1802E0924D}" type="parTrans" cxnId="{3F55788E-3B58-4837-83A1-3F2F70C63B9A}">
      <dgm:prSet/>
      <dgm:spPr/>
      <dgm:t>
        <a:bodyPr/>
        <a:lstStyle/>
        <a:p>
          <a:endParaRPr lang="pt-BR"/>
        </a:p>
      </dgm:t>
    </dgm:pt>
    <dgm:pt modelId="{91DA2107-7EBB-4212-8185-0D6D53182B96}" type="sibTrans" cxnId="{3F55788E-3B58-4837-83A1-3F2F70C63B9A}">
      <dgm:prSet/>
      <dgm:spPr/>
      <dgm:t>
        <a:bodyPr/>
        <a:lstStyle/>
        <a:p>
          <a:endParaRPr lang="pt-BR"/>
        </a:p>
      </dgm:t>
    </dgm:pt>
    <dgm:pt modelId="{D15F5C6D-2478-4ED4-88C0-D746811F230F}">
      <dgm:prSet phldrT="[Texto]"/>
      <dgm:spPr/>
      <dgm:t>
        <a:bodyPr/>
        <a:lstStyle/>
        <a:p>
          <a:r>
            <a:rPr lang="pt-BR" dirty="0"/>
            <a:t>Modelagem de populacional</a:t>
          </a:r>
        </a:p>
      </dgm:t>
    </dgm:pt>
    <dgm:pt modelId="{AF67230A-CF02-4FE3-94E8-2D6D4E3EE5F8}" type="parTrans" cxnId="{69B36AC9-7D72-4FBD-A93B-E459F2B0D2B2}">
      <dgm:prSet/>
      <dgm:spPr/>
      <dgm:t>
        <a:bodyPr/>
        <a:lstStyle/>
        <a:p>
          <a:endParaRPr lang="pt-BR"/>
        </a:p>
      </dgm:t>
    </dgm:pt>
    <dgm:pt modelId="{2CC2ED8C-E0B6-4F04-9156-7FE74BA8144F}" type="sibTrans" cxnId="{69B36AC9-7D72-4FBD-A93B-E459F2B0D2B2}">
      <dgm:prSet/>
      <dgm:spPr/>
      <dgm:t>
        <a:bodyPr/>
        <a:lstStyle/>
        <a:p>
          <a:endParaRPr lang="pt-BR"/>
        </a:p>
      </dgm:t>
    </dgm:pt>
    <dgm:pt modelId="{B064A530-7E6E-4409-AACB-F8805849E90D}">
      <dgm:prSet phldrT="[Texto]"/>
      <dgm:spPr/>
      <dgm:t>
        <a:bodyPr/>
        <a:lstStyle/>
        <a:p>
          <a:r>
            <a:rPr lang="pt-BR" dirty="0"/>
            <a:t>Modelagem Termodinâmica ou farmacocinética</a:t>
          </a:r>
        </a:p>
      </dgm:t>
    </dgm:pt>
    <dgm:pt modelId="{1B5741F3-0179-4B56-9B5E-AC02408D28B0}" type="parTrans" cxnId="{07B50775-D50D-418C-A858-2E01A41AE4FF}">
      <dgm:prSet/>
      <dgm:spPr/>
      <dgm:t>
        <a:bodyPr/>
        <a:lstStyle/>
        <a:p>
          <a:endParaRPr lang="pt-BR"/>
        </a:p>
      </dgm:t>
    </dgm:pt>
    <dgm:pt modelId="{ED5B4F7E-8C25-4791-82C9-1085B15FC11B}" type="sibTrans" cxnId="{07B50775-D50D-418C-A858-2E01A41AE4FF}">
      <dgm:prSet/>
      <dgm:spPr/>
      <dgm:t>
        <a:bodyPr/>
        <a:lstStyle/>
        <a:p>
          <a:endParaRPr lang="pt-BR"/>
        </a:p>
      </dgm:t>
    </dgm:pt>
    <dgm:pt modelId="{F3337B32-243B-408F-AE20-F141C9961E2A}">
      <dgm:prSet phldrT="[Texto]"/>
      <dgm:spPr/>
      <dgm:t>
        <a:bodyPr/>
        <a:lstStyle/>
        <a:p>
          <a:r>
            <a:rPr lang="pt-BR" dirty="0"/>
            <a:t>Construção de termômetro</a:t>
          </a:r>
        </a:p>
      </dgm:t>
    </dgm:pt>
    <dgm:pt modelId="{C31A6897-2CBB-48CC-ABAF-7D0E14F4ABD6}" type="parTrans" cxnId="{49DDA3FD-8FD3-4AB1-8D9E-96830A4D8915}">
      <dgm:prSet/>
      <dgm:spPr/>
      <dgm:t>
        <a:bodyPr/>
        <a:lstStyle/>
        <a:p>
          <a:endParaRPr lang="pt-BR"/>
        </a:p>
      </dgm:t>
    </dgm:pt>
    <dgm:pt modelId="{12DCD721-3B13-4ACA-B1FF-93BE6158BE4A}" type="sibTrans" cxnId="{49DDA3FD-8FD3-4AB1-8D9E-96830A4D8915}">
      <dgm:prSet/>
      <dgm:spPr/>
      <dgm:t>
        <a:bodyPr/>
        <a:lstStyle/>
        <a:p>
          <a:endParaRPr lang="pt-BR"/>
        </a:p>
      </dgm:t>
    </dgm:pt>
    <dgm:pt modelId="{7F6FF1ED-15EE-458E-ADC8-FDC16E1F7B04}">
      <dgm:prSet phldrT="[Texto]"/>
      <dgm:spPr/>
      <dgm:t>
        <a:bodyPr/>
        <a:lstStyle/>
        <a:p>
          <a:r>
            <a:rPr lang="pt-BR" dirty="0"/>
            <a:t>Jogo final</a:t>
          </a:r>
        </a:p>
      </dgm:t>
    </dgm:pt>
    <dgm:pt modelId="{01CAC5BF-E063-407B-830D-574D37FC1CE6}" type="parTrans" cxnId="{ABA63262-16AB-41F7-8C0D-BCAF8070431F}">
      <dgm:prSet/>
      <dgm:spPr/>
      <dgm:t>
        <a:bodyPr/>
        <a:lstStyle/>
        <a:p>
          <a:endParaRPr lang="pt-BR"/>
        </a:p>
      </dgm:t>
    </dgm:pt>
    <dgm:pt modelId="{4E4A9AF3-1FC8-4AD7-BFA6-E89253825009}" type="sibTrans" cxnId="{ABA63262-16AB-41F7-8C0D-BCAF8070431F}">
      <dgm:prSet/>
      <dgm:spPr/>
      <dgm:t>
        <a:bodyPr/>
        <a:lstStyle/>
        <a:p>
          <a:endParaRPr lang="pt-BR"/>
        </a:p>
      </dgm:t>
    </dgm:pt>
    <dgm:pt modelId="{5E3B67BA-FCDE-4205-A845-E5B274EE822A}">
      <dgm:prSet phldrT="[Texto]"/>
      <dgm:spPr/>
      <dgm:t>
        <a:bodyPr/>
        <a:lstStyle/>
        <a:p>
          <a:r>
            <a:rPr lang="pt-BR" u="sng"/>
            <a:t>Estação Meteorológica</a:t>
          </a:r>
          <a:endParaRPr lang="pt-BR" u="sng" dirty="0"/>
        </a:p>
      </dgm:t>
    </dgm:pt>
    <dgm:pt modelId="{BD7BB96E-5748-446A-93E5-DC95757D9A37}" type="parTrans" cxnId="{DED9FDC1-31D5-4BCE-8679-21D776EF752A}">
      <dgm:prSet/>
      <dgm:spPr/>
    </dgm:pt>
    <dgm:pt modelId="{BCBBCCA2-0D11-4E24-AB69-21515A408D3D}" type="sibTrans" cxnId="{DED9FDC1-31D5-4BCE-8679-21D776EF752A}">
      <dgm:prSet/>
      <dgm:spPr/>
    </dgm:pt>
    <dgm:pt modelId="{575CEAB5-5A11-4E05-A001-70CA6A1D8DD4}">
      <dgm:prSet phldrT="[Texto]"/>
      <dgm:spPr/>
      <dgm:t>
        <a:bodyPr/>
        <a:lstStyle/>
        <a:p>
          <a:r>
            <a:rPr lang="pt-BR" dirty="0"/>
            <a:t>Brinquedo </a:t>
          </a:r>
          <a:r>
            <a:rPr lang="pt-BR" dirty="0" err="1"/>
            <a:t>Bioinspirado</a:t>
          </a:r>
          <a:endParaRPr lang="pt-BR" dirty="0"/>
        </a:p>
      </dgm:t>
    </dgm:pt>
    <dgm:pt modelId="{CF62B961-DFA4-4ECD-B1DB-16E12501D40E}" type="parTrans" cxnId="{EDEA3E25-F0AA-4EAA-9133-91548C7BD5B3}">
      <dgm:prSet/>
      <dgm:spPr/>
      <dgm:t>
        <a:bodyPr/>
        <a:lstStyle/>
        <a:p>
          <a:endParaRPr lang="pt-BR"/>
        </a:p>
      </dgm:t>
    </dgm:pt>
    <dgm:pt modelId="{4B62312D-A961-4B56-BB51-5B5E0E73163C}" type="sibTrans" cxnId="{EDEA3E25-F0AA-4EAA-9133-91548C7BD5B3}">
      <dgm:prSet/>
      <dgm:spPr/>
      <dgm:t>
        <a:bodyPr/>
        <a:lstStyle/>
        <a:p>
          <a:endParaRPr lang="pt-BR"/>
        </a:p>
      </dgm:t>
    </dgm:pt>
    <dgm:pt modelId="{CE25C320-C840-4F14-AE8C-EF7B654F5D16}">
      <dgm:prSet phldrT="[Texto]"/>
      <dgm:spPr/>
      <dgm:t>
        <a:bodyPr/>
        <a:lstStyle/>
        <a:p>
          <a:r>
            <a:rPr lang="pt-BR" dirty="0"/>
            <a:t>Jogo </a:t>
          </a:r>
          <a:r>
            <a:rPr lang="pt-BR" dirty="0" err="1"/>
            <a:t>insperons</a:t>
          </a:r>
          <a:endParaRPr lang="pt-BR" dirty="0"/>
        </a:p>
      </dgm:t>
    </dgm:pt>
    <dgm:pt modelId="{48B5679F-C5D5-4035-959C-466CA3BDBCE8}" type="parTrans" cxnId="{32EBE1F8-645A-4436-88F9-9B67119F0897}">
      <dgm:prSet/>
      <dgm:spPr/>
      <dgm:t>
        <a:bodyPr/>
        <a:lstStyle/>
        <a:p>
          <a:endParaRPr lang="pt-BR"/>
        </a:p>
      </dgm:t>
    </dgm:pt>
    <dgm:pt modelId="{088973EC-70D7-466C-97A9-B188DA6898CF}" type="sibTrans" cxnId="{32EBE1F8-645A-4436-88F9-9B67119F0897}">
      <dgm:prSet/>
      <dgm:spPr/>
      <dgm:t>
        <a:bodyPr/>
        <a:lstStyle/>
        <a:p>
          <a:endParaRPr lang="pt-BR"/>
        </a:p>
      </dgm:t>
    </dgm:pt>
    <dgm:pt modelId="{5C85DD38-1DB0-4EC5-A0CC-B15D6875D388}">
      <dgm:prSet phldrT="[Texto]"/>
      <dgm:spPr/>
      <dgm:t>
        <a:bodyPr/>
        <a:lstStyle/>
        <a:p>
          <a:r>
            <a:rPr lang="pt-BR" dirty="0"/>
            <a:t>Modelagem de Sistemas Mecânicos</a:t>
          </a:r>
        </a:p>
      </dgm:t>
    </dgm:pt>
    <dgm:pt modelId="{42E64DCD-C2BC-4F55-90C1-F245B056C8A7}" type="parTrans" cxnId="{08CBD76A-7B32-4D13-BCF5-70D898F04ACD}">
      <dgm:prSet/>
      <dgm:spPr/>
      <dgm:t>
        <a:bodyPr/>
        <a:lstStyle/>
        <a:p>
          <a:endParaRPr lang="pt-BR"/>
        </a:p>
      </dgm:t>
    </dgm:pt>
    <dgm:pt modelId="{4DF4F982-457C-434C-8AEB-3FACF24013F3}" type="sibTrans" cxnId="{08CBD76A-7B32-4D13-BCF5-70D898F04ACD}">
      <dgm:prSet/>
      <dgm:spPr/>
      <dgm:t>
        <a:bodyPr/>
        <a:lstStyle/>
        <a:p>
          <a:endParaRPr lang="pt-BR"/>
        </a:p>
      </dgm:t>
    </dgm:pt>
    <dgm:pt modelId="{AF5632FB-700E-4669-B0D2-CC5620CE990B}">
      <dgm:prSet phldrT="[Texto]"/>
      <dgm:spPr/>
      <dgm:t>
        <a:bodyPr/>
        <a:lstStyle/>
        <a:p>
          <a:r>
            <a:rPr lang="pt-BR" dirty="0" err="1"/>
            <a:t>Job</a:t>
          </a:r>
          <a:r>
            <a:rPr lang="pt-BR" dirty="0"/>
            <a:t> </a:t>
          </a:r>
          <a:r>
            <a:rPr lang="pt-BR" dirty="0" err="1"/>
            <a:t>Rotation</a:t>
          </a:r>
          <a:endParaRPr lang="pt-BR" dirty="0"/>
        </a:p>
      </dgm:t>
    </dgm:pt>
    <dgm:pt modelId="{449AFB1F-FAB6-44F7-931C-320B1C857D03}" type="parTrans" cxnId="{FF364EED-B173-446F-B51E-6C2D3494107B}">
      <dgm:prSet/>
      <dgm:spPr/>
      <dgm:t>
        <a:bodyPr/>
        <a:lstStyle/>
        <a:p>
          <a:endParaRPr lang="pt-BR"/>
        </a:p>
      </dgm:t>
    </dgm:pt>
    <dgm:pt modelId="{3AE657B2-9A1C-4E40-87A9-76CFD2D1752D}" type="sibTrans" cxnId="{FF364EED-B173-446F-B51E-6C2D3494107B}">
      <dgm:prSet/>
      <dgm:spPr/>
      <dgm:t>
        <a:bodyPr/>
        <a:lstStyle/>
        <a:p>
          <a:endParaRPr lang="pt-BR"/>
        </a:p>
      </dgm:t>
    </dgm:pt>
    <dgm:pt modelId="{9CD54CC2-1459-463B-B997-160F670921F5}">
      <dgm:prSet phldrT="[Texto]"/>
      <dgm:spPr/>
      <dgm:t>
        <a:bodyPr/>
        <a:lstStyle/>
        <a:p>
          <a:r>
            <a:rPr lang="pt-BR" dirty="0"/>
            <a:t>Modelagem de populacional</a:t>
          </a:r>
        </a:p>
      </dgm:t>
    </dgm:pt>
    <dgm:pt modelId="{5F83445B-82DE-4944-A0A1-70639810E47D}" type="parTrans" cxnId="{11B04550-DEE9-49FD-9A27-07DC1B93B205}">
      <dgm:prSet/>
      <dgm:spPr/>
      <dgm:t>
        <a:bodyPr/>
        <a:lstStyle/>
        <a:p>
          <a:endParaRPr lang="pt-BR"/>
        </a:p>
      </dgm:t>
    </dgm:pt>
    <dgm:pt modelId="{1C056A16-60C9-402A-848D-6834773796FC}" type="sibTrans" cxnId="{11B04550-DEE9-49FD-9A27-07DC1B93B205}">
      <dgm:prSet/>
      <dgm:spPr/>
      <dgm:t>
        <a:bodyPr/>
        <a:lstStyle/>
        <a:p>
          <a:endParaRPr lang="pt-BR"/>
        </a:p>
      </dgm:t>
    </dgm:pt>
    <dgm:pt modelId="{005577C0-8185-4C09-A278-21518C38C6A8}">
      <dgm:prSet phldrT="[Texto]"/>
      <dgm:spPr/>
      <dgm:t>
        <a:bodyPr/>
        <a:lstStyle/>
        <a:p>
          <a:r>
            <a:rPr lang="pt-BR" dirty="0"/>
            <a:t>Modelagem Termodinâmica ou farmacocinética</a:t>
          </a:r>
        </a:p>
      </dgm:t>
    </dgm:pt>
    <dgm:pt modelId="{AF707CDE-277A-42B7-A50D-3728FC6E3293}" type="parTrans" cxnId="{D3ACBA82-829A-4D62-B3D2-B49359C4F1FF}">
      <dgm:prSet/>
      <dgm:spPr/>
      <dgm:t>
        <a:bodyPr/>
        <a:lstStyle/>
        <a:p>
          <a:endParaRPr lang="pt-BR"/>
        </a:p>
      </dgm:t>
    </dgm:pt>
    <dgm:pt modelId="{F6B79356-C7CF-4C36-B1A8-8C40FE0CB809}" type="sibTrans" cxnId="{D3ACBA82-829A-4D62-B3D2-B49359C4F1FF}">
      <dgm:prSet/>
      <dgm:spPr/>
      <dgm:t>
        <a:bodyPr/>
        <a:lstStyle/>
        <a:p>
          <a:endParaRPr lang="pt-BR"/>
        </a:p>
      </dgm:t>
    </dgm:pt>
    <dgm:pt modelId="{878331F1-3D47-4A14-AE70-1B1BB25B22BE}">
      <dgm:prSet phldrT="[Texto]"/>
      <dgm:spPr/>
      <dgm:t>
        <a:bodyPr/>
        <a:lstStyle/>
        <a:p>
          <a:r>
            <a:rPr lang="pt-BR" dirty="0"/>
            <a:t>Artigo</a:t>
          </a:r>
        </a:p>
      </dgm:t>
    </dgm:pt>
    <dgm:pt modelId="{05FC2C77-82A8-40B5-A4C2-A3D88FE5EAEB}" type="parTrans" cxnId="{2EC02A6B-E3F6-4539-BCFD-5535C1F8E9BD}">
      <dgm:prSet/>
      <dgm:spPr/>
      <dgm:t>
        <a:bodyPr/>
        <a:lstStyle/>
        <a:p>
          <a:endParaRPr lang="pt-BR"/>
        </a:p>
      </dgm:t>
    </dgm:pt>
    <dgm:pt modelId="{1CE5A2B1-1C47-4A81-81A0-BFC4A1884ED9}" type="sibTrans" cxnId="{2EC02A6B-E3F6-4539-BCFD-5535C1F8E9BD}">
      <dgm:prSet/>
      <dgm:spPr/>
      <dgm:t>
        <a:bodyPr/>
        <a:lstStyle/>
        <a:p>
          <a:endParaRPr lang="pt-BR"/>
        </a:p>
      </dgm:t>
    </dgm:pt>
    <dgm:pt modelId="{D6B36241-8C19-4AE2-B56F-67D5096913F8}">
      <dgm:prSet phldrT="[Texto]"/>
      <dgm:spPr/>
      <dgm:t>
        <a:bodyPr/>
        <a:lstStyle/>
        <a:p>
          <a:r>
            <a:rPr lang="pt-BR" dirty="0"/>
            <a:t>Construção de termômetro</a:t>
          </a:r>
        </a:p>
      </dgm:t>
    </dgm:pt>
    <dgm:pt modelId="{47646E96-6D87-4AAA-BA4C-B6BCB3DE81D9}" type="parTrans" cxnId="{64866BCB-B5EF-40C4-A4FC-58A5D8EBC516}">
      <dgm:prSet/>
      <dgm:spPr/>
      <dgm:t>
        <a:bodyPr/>
        <a:lstStyle/>
        <a:p>
          <a:endParaRPr lang="pt-BR"/>
        </a:p>
      </dgm:t>
    </dgm:pt>
    <dgm:pt modelId="{36A38CBC-4955-4BB3-82BA-6862C6D0C3B8}" type="sibTrans" cxnId="{64866BCB-B5EF-40C4-A4FC-58A5D8EBC516}">
      <dgm:prSet/>
      <dgm:spPr/>
      <dgm:t>
        <a:bodyPr/>
        <a:lstStyle/>
        <a:p>
          <a:endParaRPr lang="pt-BR"/>
        </a:p>
      </dgm:t>
    </dgm:pt>
    <dgm:pt modelId="{EDDBC18F-2782-4FF8-B05E-6C9CD009833C}">
      <dgm:prSet phldrT="[Texto]"/>
      <dgm:spPr/>
      <dgm:t>
        <a:bodyPr/>
        <a:lstStyle/>
        <a:p>
          <a:r>
            <a:rPr lang="pt-BR" dirty="0"/>
            <a:t>Jogo final</a:t>
          </a:r>
        </a:p>
      </dgm:t>
    </dgm:pt>
    <dgm:pt modelId="{01AB52D4-FBAB-4810-8D68-F539D47FF985}" type="parTrans" cxnId="{BBEEFC9C-8679-4B1D-8CE1-96DF32B1C30C}">
      <dgm:prSet/>
      <dgm:spPr/>
      <dgm:t>
        <a:bodyPr/>
        <a:lstStyle/>
        <a:p>
          <a:endParaRPr lang="pt-BR"/>
        </a:p>
      </dgm:t>
    </dgm:pt>
    <dgm:pt modelId="{46403A12-7F48-46EB-ACC2-C1AA6D9BE027}" type="sibTrans" cxnId="{BBEEFC9C-8679-4B1D-8CE1-96DF32B1C30C}">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39">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39">
        <dgm:presLayoutVars>
          <dgm:bulletEnabled val="1"/>
        </dgm:presLayoutVars>
      </dgm:prSet>
      <dgm:spPr/>
    </dgm:pt>
    <dgm:pt modelId="{A6C5C2E3-94F1-46B4-A92C-04E25F7D5A35}" type="pres">
      <dgm:prSet presAssocID="{A346E610-4B50-4C35-A53C-4D4B562F8F7D}" presName="aSpace2" presStyleCnt="0"/>
      <dgm:spPr/>
    </dgm:pt>
    <dgm:pt modelId="{637897D9-A3C8-4C94-A5FC-AD4263F06254}" type="pres">
      <dgm:prSet presAssocID="{9AA20123-7343-4E8D-A493-AAE485CA554C}" presName="childNode" presStyleLbl="node1" presStyleIdx="2" presStyleCnt="39">
        <dgm:presLayoutVars>
          <dgm:bulletEnabled val="1"/>
        </dgm:presLayoutVars>
      </dgm:prSet>
      <dgm:spPr/>
    </dgm:pt>
    <dgm:pt modelId="{EF65881E-B145-4FE3-95ED-798C49C5EBA3}" type="pres">
      <dgm:prSet presAssocID="{9AA20123-7343-4E8D-A493-AAE485CA554C}" presName="aSpace2" presStyleCnt="0"/>
      <dgm:spPr/>
    </dgm:pt>
    <dgm:pt modelId="{074C6656-C63B-468B-AFA7-4B1B0308D8AC}" type="pres">
      <dgm:prSet presAssocID="{1D752428-DCAB-4F21-A008-8E12CC6FC7D3}" presName="childNode" presStyleLbl="node1" presStyleIdx="3" presStyleCnt="39">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4" presStyleCnt="39">
        <dgm:presLayoutVars>
          <dgm:bulletEnabled val="1"/>
        </dgm:presLayoutVars>
      </dgm:prSet>
      <dgm:spPr/>
    </dgm:pt>
    <dgm:pt modelId="{37AC606F-D13A-447A-A32D-500594A37BDB}" type="pres">
      <dgm:prSet presAssocID="{810DEDB1-B4A6-4657-AF5E-AEB6410DD2D4}" presName="aSpace2" presStyleCnt="0"/>
      <dgm:spPr/>
    </dgm:pt>
    <dgm:pt modelId="{E2FBD10A-41DA-425A-8447-9E2E595AF86A}" type="pres">
      <dgm:prSet presAssocID="{8E33C2F0-389C-4E74-B7EC-A1A214085EB0}" presName="childNode" presStyleLbl="node1" presStyleIdx="5" presStyleCnt="39">
        <dgm:presLayoutVars>
          <dgm:bulletEnabled val="1"/>
        </dgm:presLayoutVars>
      </dgm:prSet>
      <dgm:spPr/>
    </dgm:pt>
    <dgm:pt modelId="{0994B498-68AB-4128-BB3C-ECD7A0925B04}" type="pres">
      <dgm:prSet presAssocID="{8E33C2F0-389C-4E74-B7EC-A1A214085EB0}" presName="aSpace2" presStyleCnt="0"/>
      <dgm:spPr/>
    </dgm:pt>
    <dgm:pt modelId="{33D1BA7A-FE3A-4911-A912-B740B12CCC83}" type="pres">
      <dgm:prSet presAssocID="{3E51C47E-7601-40FF-A2FA-336F08977A1C}" presName="childNode" presStyleLbl="node1" presStyleIdx="6" presStyleCnt="39">
        <dgm:presLayoutVars>
          <dgm:bulletEnabled val="1"/>
        </dgm:presLayoutVars>
      </dgm:prSet>
      <dgm:spPr/>
    </dgm:pt>
    <dgm:pt modelId="{B1B1CD45-0674-4EA2-9A14-7641453A2D1A}" type="pres">
      <dgm:prSet presAssocID="{3E51C47E-7601-40FF-A2FA-336F08977A1C}" presName="aSpace2" presStyleCnt="0"/>
      <dgm:spPr/>
    </dgm:pt>
    <dgm:pt modelId="{3B972DF9-C0F6-42BC-820A-A81122082935}" type="pres">
      <dgm:prSet presAssocID="{17BEE565-B23B-41A7-8289-5EB7FD4508BA}" presName="childNode" presStyleLbl="node1" presStyleIdx="7" presStyleCnt="39">
        <dgm:presLayoutVars>
          <dgm:bulletEnabled val="1"/>
        </dgm:presLayoutVars>
      </dgm:prSet>
      <dgm:spPr/>
    </dgm:pt>
    <dgm:pt modelId="{557EABAB-1AC3-48A5-8E72-195F9021097C}" type="pres">
      <dgm:prSet presAssocID="{17BEE565-B23B-41A7-8289-5EB7FD4508BA}" presName="aSpace2" presStyleCnt="0"/>
      <dgm:spPr/>
    </dgm:pt>
    <dgm:pt modelId="{DD922FAB-420E-449B-8855-CE75595EE8FB}" type="pres">
      <dgm:prSet presAssocID="{C78692AB-BEA7-4127-B78F-00312DF8AEA7}" presName="childNode" presStyleLbl="node1" presStyleIdx="8" presStyleCnt="39">
        <dgm:presLayoutVars>
          <dgm:bulletEnabled val="1"/>
        </dgm:presLayoutVars>
      </dgm:prSet>
      <dgm:spPr/>
    </dgm:pt>
    <dgm:pt modelId="{38955B28-551F-41B9-BDC2-83BD508C531C}" type="pres">
      <dgm:prSet presAssocID="{C78692AB-BEA7-4127-B78F-00312DF8AEA7}" presName="aSpace2" presStyleCnt="0"/>
      <dgm:spPr/>
    </dgm:pt>
    <dgm:pt modelId="{F074C637-318B-4571-A069-E3BB05313EE0}" type="pres">
      <dgm:prSet presAssocID="{AFD66172-28CB-4515-84AB-409A397A7CD0}" presName="childNode" presStyleLbl="node1" presStyleIdx="9" presStyleCnt="39">
        <dgm:presLayoutVars>
          <dgm:bulletEnabled val="1"/>
        </dgm:presLayoutVars>
      </dgm:prSet>
      <dgm:spPr/>
    </dgm:pt>
    <dgm:pt modelId="{2126A9C3-123B-4E9A-99AD-ED2236DFAFA2}" type="pres">
      <dgm:prSet presAssocID="{AFD66172-28CB-4515-84AB-409A397A7CD0}" presName="aSpace2" presStyleCnt="0"/>
      <dgm:spPr/>
    </dgm:pt>
    <dgm:pt modelId="{5D61F849-8F34-409A-B59B-3DCB4F6742CC}" type="pres">
      <dgm:prSet presAssocID="{8370198B-C6B5-42B4-AC7E-68FC06CD61F8}" presName="childNode" presStyleLbl="node1" presStyleIdx="10" presStyleCnt="39">
        <dgm:presLayoutVars>
          <dgm:bulletEnabled val="1"/>
        </dgm:presLayoutVars>
      </dgm:prSet>
      <dgm:spPr/>
    </dgm:pt>
    <dgm:pt modelId="{BC3B0E0C-9AF7-4AEE-8A00-E266566A4957}" type="pres">
      <dgm:prSet presAssocID="{8370198B-C6B5-42B4-AC7E-68FC06CD61F8}" presName="aSpace2" presStyleCnt="0"/>
      <dgm:spPr/>
    </dgm:pt>
    <dgm:pt modelId="{7853115C-1E67-4A60-A98A-42B1620EA164}" type="pres">
      <dgm:prSet presAssocID="{7A1ED30E-F322-4DDC-ADBE-4C57C603C0CA}" presName="childNode" presStyleLbl="node1" presStyleIdx="11" presStyleCnt="39">
        <dgm:presLayoutVars>
          <dgm:bulletEnabled val="1"/>
        </dgm:presLayoutVars>
      </dgm:prSet>
      <dgm:spPr/>
    </dgm:pt>
    <dgm:pt modelId="{7EB13FC6-A2BB-4EFF-B420-1CA09FB30FF5}" type="pres">
      <dgm:prSet presAssocID="{7A1ED30E-F322-4DDC-ADBE-4C57C603C0CA}" presName="aSpace2" presStyleCnt="0"/>
      <dgm:spPr/>
    </dgm:pt>
    <dgm:pt modelId="{FA7D55E9-79C8-479A-B465-D3B27031B411}" type="pres">
      <dgm:prSet presAssocID="{5C93201B-525A-4E1F-8F03-40D101853068}" presName="childNode" presStyleLbl="node1" presStyleIdx="12" presStyleCnt="39">
        <dgm:presLayoutVars>
          <dgm:bulletEnabled val="1"/>
        </dgm:presLayoutVars>
      </dgm:prSet>
      <dgm:spPr/>
    </dgm:pt>
    <dgm:pt modelId="{E69B0CC1-8F77-4EE2-A4BE-6484ED8D1BE4}" type="pres">
      <dgm:prSet presAssocID="{5C93201B-525A-4E1F-8F03-40D101853068}" presName="aSpace2" presStyleCnt="0"/>
      <dgm:spPr/>
    </dgm:pt>
    <dgm:pt modelId="{A56CB22E-1449-44AA-9781-1060F4CFBBBD}" type="pres">
      <dgm:prSet presAssocID="{BB87EA7C-F31F-4907-93E3-B97DC9140BA9}" presName="childNode" presStyleLbl="node1" presStyleIdx="13" presStyleCnt="39">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4" presStyleCnt="39">
        <dgm:presLayoutVars>
          <dgm:bulletEnabled val="1"/>
        </dgm:presLayoutVars>
      </dgm:prSet>
      <dgm:spPr/>
    </dgm:pt>
    <dgm:pt modelId="{07E7B2C7-C99C-4C0B-A908-2EAA236DE157}" type="pres">
      <dgm:prSet presAssocID="{F9E9653E-7ECC-47A2-B46E-32803E632938}" presName="aSpace2" presStyleCnt="0"/>
      <dgm:spPr/>
    </dgm:pt>
    <dgm:pt modelId="{359F3B2C-C372-4DCA-9F78-0217C9403F7D}" type="pres">
      <dgm:prSet presAssocID="{4D5C7A2B-19E6-456D-B643-701BFC5A4F7B}" presName="childNode" presStyleLbl="node1" presStyleIdx="15" presStyleCnt="39">
        <dgm:presLayoutVars>
          <dgm:bulletEnabled val="1"/>
        </dgm:presLayoutVars>
      </dgm:prSet>
      <dgm:spPr/>
    </dgm:pt>
    <dgm:pt modelId="{E3AE6E4D-2A9D-491C-9D6C-ADE6E5680131}" type="pres">
      <dgm:prSet presAssocID="{4D5C7A2B-19E6-456D-B643-701BFC5A4F7B}" presName="aSpace2" presStyleCnt="0"/>
      <dgm:spPr/>
    </dgm:pt>
    <dgm:pt modelId="{49062E59-5AD7-4609-825D-1BBFFD630714}" type="pres">
      <dgm:prSet presAssocID="{4BB332CB-96FE-4ADC-9803-20707155C72F}" presName="childNode" presStyleLbl="node1" presStyleIdx="16" presStyleCnt="39">
        <dgm:presLayoutVars>
          <dgm:bulletEnabled val="1"/>
        </dgm:presLayoutVars>
      </dgm:prSet>
      <dgm:spPr/>
    </dgm:pt>
    <dgm:pt modelId="{739AEB32-D7DC-4220-A354-1059470FB5C7}" type="pres">
      <dgm:prSet presAssocID="{4BB332CB-96FE-4ADC-9803-20707155C72F}" presName="aSpace2" presStyleCnt="0"/>
      <dgm:spPr/>
    </dgm:pt>
    <dgm:pt modelId="{2C98EB01-D733-4E53-86C6-7159729051EF}" type="pres">
      <dgm:prSet presAssocID="{7D00A551-E2F4-4B55-87AE-EBFD8024F5EC}" presName="childNode" presStyleLbl="node1" presStyleIdx="17" presStyleCnt="39">
        <dgm:presLayoutVars>
          <dgm:bulletEnabled val="1"/>
        </dgm:presLayoutVars>
      </dgm:prSet>
      <dgm:spPr/>
    </dgm:pt>
    <dgm:pt modelId="{4233CA1A-C21D-46D8-B2D7-BE91E0A4F1FB}" type="pres">
      <dgm:prSet presAssocID="{7D00A551-E2F4-4B55-87AE-EBFD8024F5EC}" presName="aSpace2" presStyleCnt="0"/>
      <dgm:spPr/>
    </dgm:pt>
    <dgm:pt modelId="{47B81FF4-2048-4245-A68A-F438623147B0}" type="pres">
      <dgm:prSet presAssocID="{A891B7E9-77D9-43D1-AF00-B0894E3AA8E3}" presName="childNode" presStyleLbl="node1" presStyleIdx="18" presStyleCnt="39">
        <dgm:presLayoutVars>
          <dgm:bulletEnabled val="1"/>
        </dgm:presLayoutVars>
      </dgm:prSet>
      <dgm:spPr/>
    </dgm:pt>
    <dgm:pt modelId="{2579FAFB-BEC4-4593-99F3-3C182E73989F}" type="pres">
      <dgm:prSet presAssocID="{A891B7E9-77D9-43D1-AF00-B0894E3AA8E3}" presName="aSpace2" presStyleCnt="0"/>
      <dgm:spPr/>
    </dgm:pt>
    <dgm:pt modelId="{2CFAB5E6-FDE6-4ADD-BD19-74F6A6C08E47}" type="pres">
      <dgm:prSet presAssocID="{CC6D270A-334B-498D-B99C-E74011EEC849}" presName="childNode" presStyleLbl="node1" presStyleIdx="19" presStyleCnt="39">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681C4309-7F8D-4F99-A88F-70456B202286}" type="pres">
      <dgm:prSet presAssocID="{5E98C988-88C2-4729-B1DC-DC4D7CD86D4A}" presName="childNode" presStyleLbl="node1" presStyleIdx="20" presStyleCnt="39">
        <dgm:presLayoutVars>
          <dgm:bulletEnabled val="1"/>
        </dgm:presLayoutVars>
      </dgm:prSet>
      <dgm:spPr/>
    </dgm:pt>
    <dgm:pt modelId="{FC81CA2E-9A93-456B-A1F6-ADEF3E1CD0A0}" type="pres">
      <dgm:prSet presAssocID="{5E98C988-88C2-4729-B1DC-DC4D7CD86D4A}" presName="aSpace2" presStyleCnt="0"/>
      <dgm:spPr/>
    </dgm:pt>
    <dgm:pt modelId="{85869023-4CEB-4DDC-82D3-6836AC922F10}" type="pres">
      <dgm:prSet presAssocID="{952F50AC-7E28-421D-8A80-AD56DE5D1FAD}" presName="childNode" presStyleLbl="node1" presStyleIdx="21" presStyleCnt="39">
        <dgm:presLayoutVars>
          <dgm:bulletEnabled val="1"/>
        </dgm:presLayoutVars>
      </dgm:prSet>
      <dgm:spPr/>
    </dgm:pt>
    <dgm:pt modelId="{42845E63-93CC-4BD8-8F06-84A006990AA5}" type="pres">
      <dgm:prSet presAssocID="{952F50AC-7E28-421D-8A80-AD56DE5D1FAD}" presName="aSpace2" presStyleCnt="0"/>
      <dgm:spPr/>
    </dgm:pt>
    <dgm:pt modelId="{CE4BAF04-267D-4212-80C9-CFF459A4DC08}" type="pres">
      <dgm:prSet presAssocID="{6E2873D2-B97F-4F3B-BC55-9F64335EE6F9}" presName="childNode" presStyleLbl="node1" presStyleIdx="22" presStyleCnt="39">
        <dgm:presLayoutVars>
          <dgm:bulletEnabled val="1"/>
        </dgm:presLayoutVars>
      </dgm:prSet>
      <dgm:spPr/>
    </dgm:pt>
    <dgm:pt modelId="{52D810A5-A5E0-44EF-95D4-FA0383C5A9D0}" type="pres">
      <dgm:prSet presAssocID="{6E2873D2-B97F-4F3B-BC55-9F64335EE6F9}" presName="aSpace2" presStyleCnt="0"/>
      <dgm:spPr/>
    </dgm:pt>
    <dgm:pt modelId="{8CD2F30F-B752-4624-9DFE-BB6FC81977CB}" type="pres">
      <dgm:prSet presAssocID="{ECE4494A-D9CB-4FF9-8BB5-AEBCA94A1DCE}" presName="childNode" presStyleLbl="node1" presStyleIdx="23" presStyleCnt="39">
        <dgm:presLayoutVars>
          <dgm:bulletEnabled val="1"/>
        </dgm:presLayoutVars>
      </dgm:prSet>
      <dgm:spPr/>
    </dgm:pt>
    <dgm:pt modelId="{AEF79619-D2C0-4FB5-AD14-59E29A3AA93D}" type="pres">
      <dgm:prSet presAssocID="{ECE4494A-D9CB-4FF9-8BB5-AEBCA94A1DCE}" presName="aSpace2" presStyleCnt="0"/>
      <dgm:spPr/>
    </dgm:pt>
    <dgm:pt modelId="{EF903C34-8E73-494A-8D9B-B6135609CE8D}" type="pres">
      <dgm:prSet presAssocID="{9BDC01E5-D0F9-485E-AD44-C241BB3BB5EC}" presName="childNode" presStyleLbl="node1" presStyleIdx="24" presStyleCnt="39">
        <dgm:presLayoutVars>
          <dgm:bulletEnabled val="1"/>
        </dgm:presLayoutVars>
      </dgm:prSet>
      <dgm:spPr/>
    </dgm:pt>
    <dgm:pt modelId="{54561ECA-C72F-4BBF-BFE1-68CF094CE7E2}" type="pres">
      <dgm:prSet presAssocID="{9BDC01E5-D0F9-485E-AD44-C241BB3BB5EC}" presName="aSpace2" presStyleCnt="0"/>
      <dgm:spPr/>
    </dgm:pt>
    <dgm:pt modelId="{8397FFFE-A3C1-48D0-B21E-889D7042E708}" type="pres">
      <dgm:prSet presAssocID="{D15F5C6D-2478-4ED4-88C0-D746811F230F}" presName="childNode" presStyleLbl="node1" presStyleIdx="25" presStyleCnt="39">
        <dgm:presLayoutVars>
          <dgm:bulletEnabled val="1"/>
        </dgm:presLayoutVars>
      </dgm:prSet>
      <dgm:spPr/>
    </dgm:pt>
    <dgm:pt modelId="{42BA9FD3-5A06-4FFA-BB1B-060AF2EC21ED}" type="pres">
      <dgm:prSet presAssocID="{D15F5C6D-2478-4ED4-88C0-D746811F230F}" presName="aSpace2" presStyleCnt="0"/>
      <dgm:spPr/>
    </dgm:pt>
    <dgm:pt modelId="{22E4E5AE-5F5B-4FA9-A2E4-9F9A8A86F0EE}" type="pres">
      <dgm:prSet presAssocID="{B064A530-7E6E-4409-AACB-F8805849E90D}" presName="childNode" presStyleLbl="node1" presStyleIdx="26" presStyleCnt="39">
        <dgm:presLayoutVars>
          <dgm:bulletEnabled val="1"/>
        </dgm:presLayoutVars>
      </dgm:prSet>
      <dgm:spPr/>
    </dgm:pt>
    <dgm:pt modelId="{4BA3B36D-EA93-4F74-85B9-D2149E0F1DD7}" type="pres">
      <dgm:prSet presAssocID="{B064A530-7E6E-4409-AACB-F8805849E90D}" presName="aSpace2" presStyleCnt="0"/>
      <dgm:spPr/>
    </dgm:pt>
    <dgm:pt modelId="{1F351F7F-2D1D-4474-94B7-B0838A27BC71}" type="pres">
      <dgm:prSet presAssocID="{F3337B32-243B-408F-AE20-F141C9961E2A}" presName="childNode" presStyleLbl="node1" presStyleIdx="27" presStyleCnt="39">
        <dgm:presLayoutVars>
          <dgm:bulletEnabled val="1"/>
        </dgm:presLayoutVars>
      </dgm:prSet>
      <dgm:spPr/>
    </dgm:pt>
    <dgm:pt modelId="{A91BC756-4E0C-4B24-B66F-172172876A3E}" type="pres">
      <dgm:prSet presAssocID="{F3337B32-243B-408F-AE20-F141C9961E2A}" presName="aSpace2" presStyleCnt="0"/>
      <dgm:spPr/>
    </dgm:pt>
    <dgm:pt modelId="{F353C8B4-30D7-46D3-A9CC-6FE264DEE5A9}" type="pres">
      <dgm:prSet presAssocID="{7F6FF1ED-15EE-458E-ADC8-FDC16E1F7B04}" presName="childNode" presStyleLbl="node1" presStyleIdx="28" presStyleCnt="39">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AA5CE4B8-DBCD-49CC-9E7B-CEB507A2BCBF}" type="pres">
      <dgm:prSet presAssocID="{5E3B67BA-FCDE-4205-A845-E5B274EE822A}" presName="childNode" presStyleLbl="node1" presStyleIdx="29" presStyleCnt="39">
        <dgm:presLayoutVars>
          <dgm:bulletEnabled val="1"/>
        </dgm:presLayoutVars>
      </dgm:prSet>
      <dgm:spPr/>
    </dgm:pt>
    <dgm:pt modelId="{DBB7518D-45DD-4185-9ED0-C5BE40E65DD0}" type="pres">
      <dgm:prSet presAssocID="{5E3B67BA-FCDE-4205-A845-E5B274EE822A}" presName="aSpace2" presStyleCnt="0"/>
      <dgm:spPr/>
    </dgm:pt>
    <dgm:pt modelId="{2102B965-FA69-420A-B8EC-26287F50BABF}" type="pres">
      <dgm:prSet presAssocID="{575CEAB5-5A11-4E05-A001-70CA6A1D8DD4}" presName="childNode" presStyleLbl="node1" presStyleIdx="30" presStyleCnt="39">
        <dgm:presLayoutVars>
          <dgm:bulletEnabled val="1"/>
        </dgm:presLayoutVars>
      </dgm:prSet>
      <dgm:spPr/>
    </dgm:pt>
    <dgm:pt modelId="{C635B691-CF71-4CAA-913B-4D1375374F9D}" type="pres">
      <dgm:prSet presAssocID="{575CEAB5-5A11-4E05-A001-70CA6A1D8DD4}" presName="aSpace2" presStyleCnt="0"/>
      <dgm:spPr/>
    </dgm:pt>
    <dgm:pt modelId="{044D1674-0296-4CD0-8EE2-3862DA8F62A4}" type="pres">
      <dgm:prSet presAssocID="{CE25C320-C840-4F14-AE8C-EF7B654F5D16}" presName="childNode" presStyleLbl="node1" presStyleIdx="31" presStyleCnt="39">
        <dgm:presLayoutVars>
          <dgm:bulletEnabled val="1"/>
        </dgm:presLayoutVars>
      </dgm:prSet>
      <dgm:spPr/>
    </dgm:pt>
    <dgm:pt modelId="{D3DAA9C3-B591-4CF7-881E-09DA3397640A}" type="pres">
      <dgm:prSet presAssocID="{CE25C320-C840-4F14-AE8C-EF7B654F5D16}" presName="aSpace2" presStyleCnt="0"/>
      <dgm:spPr/>
    </dgm:pt>
    <dgm:pt modelId="{5B004E1A-2F04-4655-8CE5-632DEEAFE808}" type="pres">
      <dgm:prSet presAssocID="{5C85DD38-1DB0-4EC5-A0CC-B15D6875D388}" presName="childNode" presStyleLbl="node1" presStyleIdx="32" presStyleCnt="39">
        <dgm:presLayoutVars>
          <dgm:bulletEnabled val="1"/>
        </dgm:presLayoutVars>
      </dgm:prSet>
      <dgm:spPr/>
    </dgm:pt>
    <dgm:pt modelId="{4E641FA7-A5F5-4EC8-9C7E-888482B11B6A}" type="pres">
      <dgm:prSet presAssocID="{5C85DD38-1DB0-4EC5-A0CC-B15D6875D388}" presName="aSpace2" presStyleCnt="0"/>
      <dgm:spPr/>
    </dgm:pt>
    <dgm:pt modelId="{A8B59A88-1546-4778-8630-3945EDE754C2}" type="pres">
      <dgm:prSet presAssocID="{AF5632FB-700E-4669-B0D2-CC5620CE990B}" presName="childNode" presStyleLbl="node1" presStyleIdx="33" presStyleCnt="39">
        <dgm:presLayoutVars>
          <dgm:bulletEnabled val="1"/>
        </dgm:presLayoutVars>
      </dgm:prSet>
      <dgm:spPr/>
    </dgm:pt>
    <dgm:pt modelId="{B6711A24-C2C9-465A-B822-B0997587B829}" type="pres">
      <dgm:prSet presAssocID="{AF5632FB-700E-4669-B0D2-CC5620CE990B}" presName="aSpace2" presStyleCnt="0"/>
      <dgm:spPr/>
    </dgm:pt>
    <dgm:pt modelId="{3B85A958-D9D3-4144-8B45-C529B9C880D0}" type="pres">
      <dgm:prSet presAssocID="{9CD54CC2-1459-463B-B997-160F670921F5}" presName="childNode" presStyleLbl="node1" presStyleIdx="34" presStyleCnt="39">
        <dgm:presLayoutVars>
          <dgm:bulletEnabled val="1"/>
        </dgm:presLayoutVars>
      </dgm:prSet>
      <dgm:spPr/>
    </dgm:pt>
    <dgm:pt modelId="{8A77DD45-BAA2-4D00-9B68-838646692FD2}" type="pres">
      <dgm:prSet presAssocID="{9CD54CC2-1459-463B-B997-160F670921F5}" presName="aSpace2" presStyleCnt="0"/>
      <dgm:spPr/>
    </dgm:pt>
    <dgm:pt modelId="{07F47171-DC5B-48CF-A8AD-40FA50762B46}" type="pres">
      <dgm:prSet presAssocID="{005577C0-8185-4C09-A278-21518C38C6A8}" presName="childNode" presStyleLbl="node1" presStyleIdx="35" presStyleCnt="39">
        <dgm:presLayoutVars>
          <dgm:bulletEnabled val="1"/>
        </dgm:presLayoutVars>
      </dgm:prSet>
      <dgm:spPr/>
    </dgm:pt>
    <dgm:pt modelId="{D36D3106-433F-470C-9C7A-09E6330D7DF8}" type="pres">
      <dgm:prSet presAssocID="{005577C0-8185-4C09-A278-21518C38C6A8}" presName="aSpace2" presStyleCnt="0"/>
      <dgm:spPr/>
    </dgm:pt>
    <dgm:pt modelId="{2F7DF518-464B-4E2C-8119-CBE9AB7000C8}" type="pres">
      <dgm:prSet presAssocID="{878331F1-3D47-4A14-AE70-1B1BB25B22BE}" presName="childNode" presStyleLbl="node1" presStyleIdx="36" presStyleCnt="39">
        <dgm:presLayoutVars>
          <dgm:bulletEnabled val="1"/>
        </dgm:presLayoutVars>
      </dgm:prSet>
      <dgm:spPr/>
    </dgm:pt>
    <dgm:pt modelId="{ECA31BA2-C990-4EEB-8299-0155F5F86D16}" type="pres">
      <dgm:prSet presAssocID="{878331F1-3D47-4A14-AE70-1B1BB25B22BE}" presName="aSpace2" presStyleCnt="0"/>
      <dgm:spPr/>
    </dgm:pt>
    <dgm:pt modelId="{E7234086-DA2F-48A2-9E1F-9B47F78B95D3}" type="pres">
      <dgm:prSet presAssocID="{D6B36241-8C19-4AE2-B56F-67D5096913F8}" presName="childNode" presStyleLbl="node1" presStyleIdx="37" presStyleCnt="39">
        <dgm:presLayoutVars>
          <dgm:bulletEnabled val="1"/>
        </dgm:presLayoutVars>
      </dgm:prSet>
      <dgm:spPr/>
    </dgm:pt>
    <dgm:pt modelId="{F862F918-C308-47D4-B979-D2946B7149A0}" type="pres">
      <dgm:prSet presAssocID="{D6B36241-8C19-4AE2-B56F-67D5096913F8}" presName="aSpace2" presStyleCnt="0"/>
      <dgm:spPr/>
    </dgm:pt>
    <dgm:pt modelId="{AD72DB24-3C7E-482F-A37E-7BE0F8E03CD4}" type="pres">
      <dgm:prSet presAssocID="{EDDBC18F-2782-4FF8-B05E-6C9CD009833C}" presName="childNode" presStyleLbl="node1" presStyleIdx="38" presStyleCnt="39">
        <dgm:presLayoutVars>
          <dgm:bulletEnabled val="1"/>
        </dgm:presLayoutVars>
      </dgm:prSet>
      <dgm:spPr/>
    </dgm:pt>
  </dgm:ptLst>
  <dgm:cxnLst>
    <dgm:cxn modelId="{BF1EC802-3AAD-4F5F-9E16-AEEDC5C3E705}" type="presOf" srcId="{7F6FF1ED-15EE-458E-ADC8-FDC16E1F7B04}" destId="{F353C8B4-30D7-46D3-A9CC-6FE264DEE5A9}" srcOrd="0" destOrd="0" presId="urn:microsoft.com/office/officeart/2005/8/layout/lProcess2"/>
    <dgm:cxn modelId="{86FC6006-0EEC-4F06-9FD4-25521094FAE6}" srcId="{6689905A-B81B-4A9C-ADBB-371B03968A79}" destId="{5C93201B-525A-4E1F-8F03-40D101853068}" srcOrd="8" destOrd="0" parTransId="{4DAC8C92-F5ED-42F7-8697-43E62AFBE418}" sibTransId="{A3BF0D05-4FFF-4EE0-9C09-D38DD9A9D8FE}"/>
    <dgm:cxn modelId="{1CC0A407-8CB9-44CC-B731-4CFC4511F1A2}" type="presOf" srcId="{B064A530-7E6E-4409-AACB-F8805849E90D}" destId="{22E4E5AE-5F5B-4FA9-A2E4-9F9A8A86F0EE}" srcOrd="0" destOrd="0" presId="urn:microsoft.com/office/officeart/2005/8/layout/lProcess2"/>
    <dgm:cxn modelId="{B7943011-CBE9-4F91-92C7-FE7EC74C2F20}" srcId="{6689905A-B81B-4A9C-ADBB-371B03968A79}" destId="{8E33C2F0-389C-4E74-B7EC-A1A214085EB0}" srcOrd="1" destOrd="0" parTransId="{EAAAA2F3-BE13-478A-B37A-3DA767DB2286}" sibTransId="{D539809C-D476-4C25-B09E-441382709729}"/>
    <dgm:cxn modelId="{D782491C-E59E-4CCD-8A5B-F9EB84AD6422}" type="presOf" srcId="{CE25C320-C840-4F14-AE8C-EF7B654F5D16}" destId="{044D1674-0296-4CD0-8EE2-3862DA8F62A4}" srcOrd="0" destOrd="0" presId="urn:microsoft.com/office/officeart/2005/8/layout/lProcess2"/>
    <dgm:cxn modelId="{5AA32222-5FA6-41C5-9F88-A6600D13C1B3}" type="presOf" srcId="{5E98C988-88C2-4729-B1DC-DC4D7CD86D4A}" destId="{681C4309-7F8D-4F99-A88F-70456B202286}" srcOrd="0" destOrd="0" presId="urn:microsoft.com/office/officeart/2005/8/layout/lProcess2"/>
    <dgm:cxn modelId="{EDEA3E25-F0AA-4EAA-9133-91548C7BD5B3}" srcId="{0971B7E3-B3A7-42E3-94FC-9A076BDE9A0E}" destId="{575CEAB5-5A11-4E05-A001-70CA6A1D8DD4}" srcOrd="1" destOrd="0" parTransId="{CF62B961-DFA4-4ECD-B1DB-16E12501D40E}" sibTransId="{4B62312D-A961-4B56-BB51-5B5E0E73163C}"/>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E5010A27-2D16-4648-89FB-072498A0D6E8}" type="presOf" srcId="{5C93201B-525A-4E1F-8F03-40D101853068}" destId="{FA7D55E9-79C8-479A-B465-D3B27031B41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508E3929-1A69-4D76-BDF9-B687B45B9047}" srcId="{12E2AACC-1F59-4249-A192-05E2DC555A22}" destId="{CC6D270A-334B-498D-B99C-E74011EEC849}" srcOrd="5" destOrd="0" parTransId="{F909260E-52CF-48B6-A7C6-B49FE12B1A7A}" sibTransId="{8259674D-DC27-4849-83B4-C6DD6124ED08}"/>
    <dgm:cxn modelId="{2C9B4D2C-5A40-461D-B3F7-0C03E89C71B0}" type="presOf" srcId="{8245208F-8744-45B1-90A8-86D542F934F0}" destId="{AEE58C13-6048-4E62-B43F-C028ED900B5B}" srcOrd="0" destOrd="0" presId="urn:microsoft.com/office/officeart/2005/8/layout/lProcess2"/>
    <dgm:cxn modelId="{F2C2102F-5C70-4E0E-9EAD-3E1D76CBDE01}" srcId="{8E113AD3-1216-4868-873B-9A4AEC9A5003}" destId="{6E2873D2-B97F-4F3B-BC55-9F64335EE6F9}" srcOrd="2" destOrd="0" parTransId="{C40F5A21-D9C1-4D20-B198-5FA76AABAF2B}" sibTransId="{32951EE0-EE02-46C7-9F9A-0954550B222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126D2E3B-58F0-49B4-A05E-10929F790CE2}" srcId="{6689905A-B81B-4A9C-ADBB-371B03968A79}" destId="{7A1ED30E-F322-4DDC-ADBE-4C57C603C0CA}" srcOrd="7" destOrd="0" parTransId="{CCC019B3-EAF0-4203-8B4D-5455EB93E160}" sibTransId="{7C9347BD-50D7-42EB-8C1C-57FDFE6F4C9E}"/>
    <dgm:cxn modelId="{6333223D-5DAE-451F-93E3-05569AA62B55}" type="presOf" srcId="{9BDC01E5-D0F9-485E-AD44-C241BB3BB5EC}" destId="{EF903C34-8E73-494A-8D9B-B6135609CE8D}" srcOrd="0" destOrd="0" presId="urn:microsoft.com/office/officeart/2005/8/layout/lProcess2"/>
    <dgm:cxn modelId="{73B5613D-8D56-40A5-819F-9B15EE87A978}" srcId="{8E113AD3-1216-4868-873B-9A4AEC9A5003}" destId="{952F50AC-7E28-421D-8A80-AD56DE5D1FAD}" srcOrd="1" destOrd="0" parTransId="{45926A56-16DB-47ED-8A18-E3A04458D7D9}" sibTransId="{6EFD3410-3928-46F3-8C0B-AC6F211DCDC8}"/>
    <dgm:cxn modelId="{8940E55D-8029-4BBD-A6AA-5552F25FF8FF}" type="presOf" srcId="{17BEE565-B23B-41A7-8289-5EB7FD4508BA}" destId="{3B972DF9-C0F6-42BC-820A-A81122082935}" srcOrd="0" destOrd="0" presId="urn:microsoft.com/office/officeart/2005/8/layout/lProcess2"/>
    <dgm:cxn modelId="{ABA63262-16AB-41F7-8C0D-BCAF8070431F}" srcId="{8E113AD3-1216-4868-873B-9A4AEC9A5003}" destId="{7F6FF1ED-15EE-458E-ADC8-FDC16E1F7B04}" srcOrd="8" destOrd="0" parTransId="{01CAC5BF-E063-407B-830D-574D37FC1CE6}" sibTransId="{4E4A9AF3-1FC8-4AD7-BFA6-E89253825009}"/>
    <dgm:cxn modelId="{82B50863-3360-47F4-9491-6CA4F69F8F1D}" srcId="{12E2AACC-1F59-4249-A192-05E2DC555A22}" destId="{4BB332CB-96FE-4ADC-9803-20707155C72F}" srcOrd="2" destOrd="0" parTransId="{D740AB3C-69E7-4813-9D74-7022D2579881}" sibTransId="{0F56DB35-BC06-452E-B02C-5407AABD568A}"/>
    <dgm:cxn modelId="{00B4C344-F6D2-4C69-BE70-1C8F2477D105}" srcId="{12E2AACC-1F59-4249-A192-05E2DC555A22}" destId="{F9E9653E-7ECC-47A2-B46E-32803E632938}" srcOrd="0" destOrd="0" parTransId="{AD439863-1B85-435E-8BCC-D28C94900AAE}" sibTransId="{41AA59D9-CB41-4B70-B6D8-62B40A960139}"/>
    <dgm:cxn modelId="{B467B545-574E-42F4-8393-BC99C1B10A9A}" type="presOf" srcId="{7D00A551-E2F4-4B55-87AE-EBFD8024F5EC}" destId="{2C98EB01-D733-4E53-86C6-7159729051EF}" srcOrd="0" destOrd="0" presId="urn:microsoft.com/office/officeart/2005/8/layout/lProcess2"/>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910EB348-21FD-4776-BB42-286B8CDFA640}" srcId="{8245208F-8744-45B1-90A8-86D542F934F0}" destId="{1D752428-DCAB-4F21-A008-8E12CC6FC7D3}" srcOrd="3" destOrd="0" parTransId="{DD937F69-562B-4422-9E12-AA7FBD9AF231}" sibTransId="{74E2090F-C7D2-4D3A-AFC8-7FCE479BF486}"/>
    <dgm:cxn modelId="{6F8CC44A-DC78-40EA-AE17-4EA8876B803D}" srcId="{6689905A-B81B-4A9C-ADBB-371B03968A79}" destId="{17BEE565-B23B-41A7-8289-5EB7FD4508BA}" srcOrd="3" destOrd="0" parTransId="{BC04694D-8F7B-4C5C-A361-2B64BBCDB18A}" sibTransId="{8DD6E1A4-C61D-4B65-99BE-ABED9BA72FD1}"/>
    <dgm:cxn modelId="{08CBD76A-7B32-4D13-BCF5-70D898F04ACD}" srcId="{0971B7E3-B3A7-42E3-94FC-9A076BDE9A0E}" destId="{5C85DD38-1DB0-4EC5-A0CC-B15D6875D388}" srcOrd="3" destOrd="0" parTransId="{42E64DCD-C2BC-4F55-90C1-F245B056C8A7}" sibTransId="{4DF4F982-457C-434C-8AEB-3FACF24013F3}"/>
    <dgm:cxn modelId="{61F3DF4A-538A-43C1-9DA2-A9F8A378FF29}" type="presOf" srcId="{8E33C2F0-389C-4E74-B7EC-A1A214085EB0}" destId="{E2FBD10A-41DA-425A-8447-9E2E595AF86A}" srcOrd="0" destOrd="0" presId="urn:microsoft.com/office/officeart/2005/8/layout/lProcess2"/>
    <dgm:cxn modelId="{2EC02A6B-E3F6-4539-BCFD-5535C1F8E9BD}" srcId="{0971B7E3-B3A7-42E3-94FC-9A076BDE9A0E}" destId="{878331F1-3D47-4A14-AE70-1B1BB25B22BE}" srcOrd="7" destOrd="0" parTransId="{05FC2C77-82A8-40B5-A4C2-A3D88FE5EAEB}" sibTransId="{1CE5A2B1-1C47-4A81-81A0-BFC4A1884ED9}"/>
    <dgm:cxn modelId="{99383E4C-DDA8-4625-BE4E-FCE4D12E96DB}" srcId="{8E113AD3-1216-4868-873B-9A4AEC9A5003}" destId="{ECE4494A-D9CB-4FF9-8BB5-AEBCA94A1DCE}" srcOrd="3" destOrd="0" parTransId="{4AF19E1B-3713-422D-9D2C-E75543CA4EB4}" sibTransId="{4FF191FD-D1F4-4272-8585-BA2AE9280E67}"/>
    <dgm:cxn modelId="{11B04550-DEE9-49FD-9A27-07DC1B93B205}" srcId="{0971B7E3-B3A7-42E3-94FC-9A076BDE9A0E}" destId="{9CD54CC2-1459-463B-B997-160F670921F5}" srcOrd="5" destOrd="0" parTransId="{5F83445B-82DE-4944-A0A1-70639810E47D}" sibTransId="{1C056A16-60C9-402A-848D-6834773796FC}"/>
    <dgm:cxn modelId="{FF027D70-D19F-4DB4-8216-31B86BF1140D}" srcId="{6689905A-B81B-4A9C-ADBB-371B03968A79}" destId="{AFD66172-28CB-4515-84AB-409A397A7CD0}" srcOrd="5" destOrd="0" parTransId="{997DD57F-6CBE-4FB4-9C36-B2A98783D4FF}" sibTransId="{517DE0F9-0737-40BE-AAF4-A73B826F04F9}"/>
    <dgm:cxn modelId="{8B6F2C51-6A1C-4191-AB0E-094215517B5C}" type="presOf" srcId="{0971B7E3-B3A7-42E3-94FC-9A076BDE9A0E}" destId="{A0B514A6-4593-42F5-AC31-F1086A1EA4A3}" srcOrd="1" destOrd="0" presId="urn:microsoft.com/office/officeart/2005/8/layout/lProcess2"/>
    <dgm:cxn modelId="{4F0FDF74-549C-4759-99EB-C783C0EF5384}" type="presOf" srcId="{ECE4494A-D9CB-4FF9-8BB5-AEBCA94A1DCE}" destId="{8CD2F30F-B752-4624-9DFE-BB6FC81977CB}" srcOrd="0" destOrd="0" presId="urn:microsoft.com/office/officeart/2005/8/layout/lProcess2"/>
    <dgm:cxn modelId="{07B50775-D50D-418C-A858-2E01A41AE4FF}" srcId="{8E113AD3-1216-4868-873B-9A4AEC9A5003}" destId="{B064A530-7E6E-4409-AACB-F8805849E90D}" srcOrd="6" destOrd="0" parTransId="{1B5741F3-0179-4B56-9B5E-AC02408D28B0}" sibTransId="{ED5B4F7E-8C25-4791-82C9-1085B15FC11B}"/>
    <dgm:cxn modelId="{D5F1DA77-E8FB-4089-86F6-098A7AFF66A7}" srcId="{8245208F-8744-45B1-90A8-86D542F934F0}" destId="{9AA20123-7343-4E8D-A493-AAE485CA554C}" srcOrd="2" destOrd="0" parTransId="{965BF8CC-5258-482D-8AD5-5BB964A01A0E}" sibTransId="{76DE55F5-1F64-46C4-8B0E-65D58A55CE1B}"/>
    <dgm:cxn modelId="{D15BE657-88B8-4DDE-811C-F8AB47510E9D}" type="presOf" srcId="{C78692AB-BEA7-4127-B78F-00312DF8AEA7}" destId="{DD922FAB-420E-449B-8855-CE75595EE8FB}" srcOrd="0" destOrd="0" presId="urn:microsoft.com/office/officeart/2005/8/layout/lProcess2"/>
    <dgm:cxn modelId="{DDCCFF79-D535-4FE3-BBFB-587B13A6CB68}" type="presOf" srcId="{BB87EA7C-F31F-4907-93E3-B97DC9140BA9}" destId="{A56CB22E-1449-44AA-9781-1060F4CFBBBD}"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4961F45A-B4CB-4E3B-B960-CB8CC6C70A64}" srcId="{6689905A-B81B-4A9C-ADBB-371B03968A79}" destId="{C78692AB-BEA7-4127-B78F-00312DF8AEA7}" srcOrd="4" destOrd="0" parTransId="{E6A6C267-7865-4354-8D80-E3C9B9655699}" sibTransId="{BA9CD969-FAF3-408C-A074-A7F5A796DEE7}"/>
    <dgm:cxn modelId="{1AB6147C-4F92-4C51-8E36-0F8253088A62}" type="presOf" srcId="{8370198B-C6B5-42B4-AC7E-68FC06CD61F8}" destId="{5D61F849-8F34-409A-B59B-3DCB4F6742CC}"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D3ACBA82-829A-4D62-B3D2-B49359C4F1FF}" srcId="{0971B7E3-B3A7-42E3-94FC-9A076BDE9A0E}" destId="{005577C0-8185-4C09-A278-21518C38C6A8}" srcOrd="6" destOrd="0" parTransId="{AF707CDE-277A-42B7-A50D-3728FC6E3293}" sibTransId="{F6B79356-C7CF-4C36-B1A8-8C40FE0CB809}"/>
    <dgm:cxn modelId="{64103084-9FA4-466D-ACF8-497002A527E5}" type="presOf" srcId="{0971B7E3-B3A7-42E3-94FC-9A076BDE9A0E}" destId="{242A0A04-22A6-449A-84A7-3F921BA653A4}" srcOrd="0" destOrd="0" presId="urn:microsoft.com/office/officeart/2005/8/layout/lProcess2"/>
    <dgm:cxn modelId="{41234385-FDB5-47B8-9089-08EE3955DA84}" type="presOf" srcId="{6E2873D2-B97F-4F3B-BC55-9F64335EE6F9}" destId="{CE4BAF04-267D-4212-80C9-CFF459A4DC08}" srcOrd="0" destOrd="0" presId="urn:microsoft.com/office/officeart/2005/8/layout/lProcess2"/>
    <dgm:cxn modelId="{F4454F8C-4694-497F-B613-2B48530DC588}" type="presOf" srcId="{EDDBC18F-2782-4FF8-B05E-6C9CD009833C}" destId="{AD72DB24-3C7E-482F-A37E-7BE0F8E03CD4}" srcOrd="0" destOrd="0" presId="urn:microsoft.com/office/officeart/2005/8/layout/lProcess2"/>
    <dgm:cxn modelId="{3F55788E-3B58-4837-83A1-3F2F70C63B9A}" srcId="{8E113AD3-1216-4868-873B-9A4AEC9A5003}" destId="{9BDC01E5-D0F9-485E-AD44-C241BB3BB5EC}" srcOrd="4" destOrd="0" parTransId="{4EB83966-E000-4732-9E85-AC1802E0924D}" sibTransId="{91DA2107-7EBB-4212-8185-0D6D53182B96}"/>
    <dgm:cxn modelId="{08CEDA90-8B8D-4328-BA1B-6D41FD3F070A}" srcId="{8245208F-8744-45B1-90A8-86D542F934F0}" destId="{DFD73739-77C3-4545-8AB8-A76A70172E1A}" srcOrd="0" destOrd="0" parTransId="{94D45ECA-C659-4583-B573-533D6A24436D}" sibTransId="{0507C284-AEC9-498C-9668-F6C0A709D6BC}"/>
    <dgm:cxn modelId="{BA278498-DECC-473F-A68B-8D5F22D00407}" type="presOf" srcId="{A891B7E9-77D9-43D1-AF00-B0894E3AA8E3}" destId="{47B81FF4-2048-4245-A68A-F438623147B0}" srcOrd="0" destOrd="0" presId="urn:microsoft.com/office/officeart/2005/8/layout/lProcess2"/>
    <dgm:cxn modelId="{7121BE9B-F4EE-497F-8096-3439D7F75581}" srcId="{8245208F-8744-45B1-90A8-86D542F934F0}" destId="{A346E610-4B50-4C35-A53C-4D4B562F8F7D}" srcOrd="1" destOrd="0" parTransId="{136DE74A-A0A2-4B79-BF21-373EA1B95942}" sibTransId="{9272514F-2195-40F0-A443-206EA70F9EBC}"/>
    <dgm:cxn modelId="{BBEEFC9C-8679-4B1D-8CE1-96DF32B1C30C}" srcId="{0971B7E3-B3A7-42E3-94FC-9A076BDE9A0E}" destId="{EDDBC18F-2782-4FF8-B05E-6C9CD009833C}" srcOrd="9" destOrd="0" parTransId="{01AB52D4-FBAB-4810-8D68-F539D47FF985}" sibTransId="{46403A12-7F48-46EB-ACC2-C1AA6D9BE027}"/>
    <dgm:cxn modelId="{439E429E-7F8C-4BCF-95D9-1CEB6BE19EFF}" type="presOf" srcId="{6689905A-B81B-4A9C-ADBB-371B03968A79}" destId="{F7BF947C-DE94-4185-B8D5-1B887DD85655}" srcOrd="1" destOrd="0" presId="urn:microsoft.com/office/officeart/2005/8/layout/lProcess2"/>
    <dgm:cxn modelId="{763E0D9F-EBF9-4E02-8949-A141E095359B}" type="presOf" srcId="{5C85DD38-1DB0-4EC5-A0CC-B15D6875D388}" destId="{5B004E1A-2F04-4655-8CE5-632DEEAFE808}" srcOrd="0" destOrd="0" presId="urn:microsoft.com/office/officeart/2005/8/layout/lProcess2"/>
    <dgm:cxn modelId="{926C3CA9-65D8-45A4-A937-C15FE094155F}" srcId="{8E113AD3-1216-4868-873B-9A4AEC9A5003}" destId="{5E98C988-88C2-4729-B1DC-DC4D7CD86D4A}" srcOrd="0" destOrd="0" parTransId="{DC1F30C3-7AE7-4EA1-B67F-79DDE9AB61E7}" sibTransId="{C0C9B11F-95A0-42A1-B8D4-9371A2D54FC1}"/>
    <dgm:cxn modelId="{1A9D4BAA-0167-4B95-A73B-EC082249431C}" type="presOf" srcId="{005577C0-8185-4C09-A278-21518C38C6A8}" destId="{07F47171-DC5B-48CF-A8AD-40FA50762B46}" srcOrd="0" destOrd="0" presId="urn:microsoft.com/office/officeart/2005/8/layout/lProcess2"/>
    <dgm:cxn modelId="{7286E4AB-68C6-47D4-8B71-580861F841DD}" srcId="{6689905A-B81B-4A9C-ADBB-371B03968A79}" destId="{BB87EA7C-F31F-4907-93E3-B97DC9140BA9}" srcOrd="9" destOrd="0" parTransId="{2D0B0342-9728-41A9-969A-4CC36BFCD799}" sibTransId="{106D10D8-AAE5-4A99-8229-7D6D83C18359}"/>
    <dgm:cxn modelId="{EF9828AE-7FE6-42F2-84D1-BDFA26802956}" type="presOf" srcId="{F3337B32-243B-408F-AE20-F141C9961E2A}" destId="{1F351F7F-2D1D-4474-94B7-B0838A27BC71}" srcOrd="0" destOrd="0" presId="urn:microsoft.com/office/officeart/2005/8/layout/lProcess2"/>
    <dgm:cxn modelId="{C16E3AB1-C8AB-4297-BD6B-CB55CEEDB5A0}" type="presOf" srcId="{4BB332CB-96FE-4ADC-9803-20707155C72F}" destId="{49062E59-5AD7-4609-825D-1BBFFD630714}" srcOrd="0" destOrd="0" presId="urn:microsoft.com/office/officeart/2005/8/layout/lProcess2"/>
    <dgm:cxn modelId="{EF5A2EB3-6999-40C5-AB93-49A1DAD3F116}" type="presOf" srcId="{3E51C47E-7601-40FF-A2FA-336F08977A1C}" destId="{33D1BA7A-FE3A-4911-A912-B740B12CCC83}" srcOrd="0" destOrd="0" presId="urn:microsoft.com/office/officeart/2005/8/layout/lProcess2"/>
    <dgm:cxn modelId="{A6DE5DB3-FBFB-40A6-B49F-55ECDF78569A}" type="presOf" srcId="{CC6D270A-334B-498D-B99C-E74011EEC849}" destId="{2CFAB5E6-FDE6-4ADD-BD19-74F6A6C08E47}" srcOrd="0" destOrd="0" presId="urn:microsoft.com/office/officeart/2005/8/layout/lProcess2"/>
    <dgm:cxn modelId="{B12B9ABD-BAF3-458C-834F-969174931EAE}" type="presOf" srcId="{1D752428-DCAB-4F21-A008-8E12CC6FC7D3}" destId="{074C6656-C63B-468B-AFA7-4B1B0308D8AC}" srcOrd="0" destOrd="0" presId="urn:microsoft.com/office/officeart/2005/8/layout/lProcess2"/>
    <dgm:cxn modelId="{9EF128BF-8E00-4464-8348-FD73E636685B}" type="presOf" srcId="{575CEAB5-5A11-4E05-A001-70CA6A1D8DD4}" destId="{2102B965-FA69-420A-B8EC-26287F50BABF}" srcOrd="0" destOrd="0" presId="urn:microsoft.com/office/officeart/2005/8/layout/lProcess2"/>
    <dgm:cxn modelId="{72BF99BF-10D0-4FD0-8754-43751E74CA05}" type="presOf" srcId="{5E3B67BA-FCDE-4205-A845-E5B274EE822A}" destId="{AA5CE4B8-DBCD-49CC-9E7B-CEB507A2BCBF}" srcOrd="0" destOrd="0" presId="urn:microsoft.com/office/officeart/2005/8/layout/lProcess2"/>
    <dgm:cxn modelId="{DED9FDC1-31D5-4BCE-8679-21D776EF752A}" srcId="{0971B7E3-B3A7-42E3-94FC-9A076BDE9A0E}" destId="{5E3B67BA-FCDE-4205-A845-E5B274EE822A}" srcOrd="0" destOrd="0" parTransId="{BD7BB96E-5748-446A-93E5-DC95757D9A37}" sibTransId="{BCBBCCA2-0D11-4E24-AB69-21515A408D3D}"/>
    <dgm:cxn modelId="{B6355EC4-E6B4-44BB-9977-339980CBB59A}" type="presOf" srcId="{9AA20123-7343-4E8D-A493-AAE485CA554C}" destId="{637897D9-A3C8-4C94-A5FC-AD4263F06254}" srcOrd="0" destOrd="0" presId="urn:microsoft.com/office/officeart/2005/8/layout/lProcess2"/>
    <dgm:cxn modelId="{54F49CC5-7F1A-4C86-8685-D82C109582B8}" srcId="{12E2AACC-1F59-4249-A192-05E2DC555A22}" destId="{A891B7E9-77D9-43D1-AF00-B0894E3AA8E3}" srcOrd="4" destOrd="0" parTransId="{87E79644-67FF-4F1F-A959-8C0BCC87B519}" sibTransId="{1A2D8197-A3B2-4F50-99F0-97FF59D06408}"/>
    <dgm:cxn modelId="{0F98D6C5-C705-448C-B0C1-878BB57BB209}" type="presOf" srcId="{AFD66172-28CB-4515-84AB-409A397A7CD0}" destId="{F074C637-318B-4571-A069-E3BB05313EE0}" srcOrd="0" destOrd="0" presId="urn:microsoft.com/office/officeart/2005/8/layout/lProcess2"/>
    <dgm:cxn modelId="{FAE55BC8-B8D8-420B-973A-6789EDAEDD65}" srcId="{12E2AACC-1F59-4249-A192-05E2DC555A22}" destId="{4D5C7A2B-19E6-456D-B643-701BFC5A4F7B}" srcOrd="1" destOrd="0" parTransId="{780635D3-D8D4-4C05-A1C1-2B48C27A193F}" sibTransId="{426D82E2-7E81-499D-89D3-F0A768818A43}"/>
    <dgm:cxn modelId="{69B36AC9-7D72-4FBD-A93B-E459F2B0D2B2}" srcId="{8E113AD3-1216-4868-873B-9A4AEC9A5003}" destId="{D15F5C6D-2478-4ED4-88C0-D746811F230F}" srcOrd="5" destOrd="0" parTransId="{AF67230A-CF02-4FE3-94E8-2D6D4E3EE5F8}" sibTransId="{2CC2ED8C-E0B6-4F04-9156-7FE74BA8144F}"/>
    <dgm:cxn modelId="{64866BCB-B5EF-40C4-A4FC-58A5D8EBC516}" srcId="{0971B7E3-B3A7-42E3-94FC-9A076BDE9A0E}" destId="{D6B36241-8C19-4AE2-B56F-67D5096913F8}" srcOrd="8" destOrd="0" parTransId="{47646E96-6D87-4AAA-BA4C-B6BCB3DE81D9}" sibTransId="{36A38CBC-4955-4BB3-82BA-6862C6D0C3B8}"/>
    <dgm:cxn modelId="{E962A2CD-8880-49A5-BAC3-061B36D6537E}" type="presOf" srcId="{9CD54CC2-1459-463B-B997-160F670921F5}" destId="{3B85A958-D9D3-4144-8B45-C529B9C880D0}" srcOrd="0" destOrd="0" presId="urn:microsoft.com/office/officeart/2005/8/layout/lProcess2"/>
    <dgm:cxn modelId="{0DEFADCE-C7B7-4BE0-80D5-0821652DBFF7}" srcId="{6689905A-B81B-4A9C-ADBB-371B03968A79}" destId="{8370198B-C6B5-42B4-AC7E-68FC06CD61F8}" srcOrd="6" destOrd="0" parTransId="{ADF32AD9-DEA6-42CC-B978-75CD72C7FA25}" sibTransId="{148B2C89-0299-40A5-8F0A-E3A0702331A6}"/>
    <dgm:cxn modelId="{101CFBD0-8D48-4E94-844A-886E2D685F0D}" type="presOf" srcId="{12E2AACC-1F59-4249-A192-05E2DC555A22}" destId="{69D903DA-678E-454A-853F-76188B603A27}" srcOrd="0" destOrd="0" presId="urn:microsoft.com/office/officeart/2005/8/layout/lProcess2"/>
    <dgm:cxn modelId="{4FC43BD5-2ECA-4F0D-9046-509794F58EEF}" srcId="{12E2AACC-1F59-4249-A192-05E2DC555A22}" destId="{7D00A551-E2F4-4B55-87AE-EBFD8024F5EC}" srcOrd="3" destOrd="0" parTransId="{664093EE-00F1-4524-AF57-3014C5460139}" sibTransId="{D0A90BB2-AA4A-437E-89DA-F67C15E0ACF5}"/>
    <dgm:cxn modelId="{77B8F1D6-FD7F-4216-92C0-DB129B096690}" srcId="{6689905A-B81B-4A9C-ADBB-371B03968A79}" destId="{3E51C47E-7601-40FF-A2FA-336F08977A1C}" srcOrd="2" destOrd="0" parTransId="{260DBF40-5606-4AFF-82FA-6F29351000FB}" sibTransId="{AE8CC9D4-C368-48BD-BA39-BFBAF47CCA08}"/>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CD2629DD-08CE-481C-95D7-9F70FCDCE537}" type="presOf" srcId="{7A1ED30E-F322-4DDC-ADBE-4C57C603C0CA}" destId="{7853115C-1E67-4A60-A98A-42B1620EA164}" srcOrd="0" destOrd="0" presId="urn:microsoft.com/office/officeart/2005/8/layout/lProcess2"/>
    <dgm:cxn modelId="{82295EDD-7E9C-4753-AE90-1208B3377033}" type="presOf" srcId="{D15F5C6D-2478-4ED4-88C0-D746811F230F}" destId="{8397FFFE-A3C1-48D0-B21E-889D7042E708}" srcOrd="0" destOrd="0" presId="urn:microsoft.com/office/officeart/2005/8/layout/lProcess2"/>
    <dgm:cxn modelId="{93E917E2-5745-4E31-A4A4-0DD42043778B}" type="presOf" srcId="{952F50AC-7E28-421D-8A80-AD56DE5D1FAD}" destId="{85869023-4CEB-4DDC-82D3-6836AC922F10}" srcOrd="0" destOrd="0" presId="urn:microsoft.com/office/officeart/2005/8/layout/lProcess2"/>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FF364EED-B173-446F-B51E-6C2D3494107B}" srcId="{0971B7E3-B3A7-42E3-94FC-9A076BDE9A0E}" destId="{AF5632FB-700E-4669-B0D2-CC5620CE990B}" srcOrd="4" destOrd="0" parTransId="{449AFB1F-FAB6-44F7-931C-320B1C857D03}" sibTransId="{3AE657B2-9A1C-4E40-87A9-76CFD2D1752D}"/>
    <dgm:cxn modelId="{05BD7FEF-2B33-4929-B290-9FDE7C3C77DB}" type="presOf" srcId="{D6B36241-8C19-4AE2-B56F-67D5096913F8}" destId="{E7234086-DA2F-48A2-9E1F-9B47F78B95D3}" srcOrd="0"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A6B38DF6-6C33-4250-8569-D75C13436F36}" type="presOf" srcId="{878331F1-3D47-4A14-AE70-1B1BB25B22BE}" destId="{2F7DF518-464B-4E2C-8119-CBE9AB7000C8}" srcOrd="0" destOrd="0" presId="urn:microsoft.com/office/officeart/2005/8/layout/lProcess2"/>
    <dgm:cxn modelId="{7A20DEF6-D667-4CBF-8DFD-C294E44CE6CB}" type="presOf" srcId="{AF5632FB-700E-4669-B0D2-CC5620CE990B}" destId="{A8B59A88-1546-4778-8630-3945EDE754C2}" srcOrd="0" destOrd="0" presId="urn:microsoft.com/office/officeart/2005/8/layout/lProcess2"/>
    <dgm:cxn modelId="{0F5972F8-887D-4702-A85A-A38C695A2568}" type="presOf" srcId="{4D5C7A2B-19E6-456D-B643-701BFC5A4F7B}" destId="{359F3B2C-C372-4DCA-9F78-0217C9403F7D}" srcOrd="0" destOrd="0" presId="urn:microsoft.com/office/officeart/2005/8/layout/lProcess2"/>
    <dgm:cxn modelId="{32EBE1F8-645A-4436-88F9-9B67119F0897}" srcId="{0971B7E3-B3A7-42E3-94FC-9A076BDE9A0E}" destId="{CE25C320-C840-4F14-AE8C-EF7B654F5D16}" srcOrd="2" destOrd="0" parTransId="{48B5679F-C5D5-4035-959C-466CA3BDBCE8}" sibTransId="{088973EC-70D7-466C-97A9-B188DA6898CF}"/>
    <dgm:cxn modelId="{49DDA3FD-8FD3-4AB1-8D9E-96830A4D8915}" srcId="{8E113AD3-1216-4868-873B-9A4AEC9A5003}" destId="{F3337B32-243B-408F-AE20-F141C9961E2A}" srcOrd="7" destOrd="0" parTransId="{C31A6897-2CBB-48CC-ABAF-7D0E14F4ABD6}" sibTransId="{12DCD721-3B13-4ACA-B1FF-93BE6158BE4A}"/>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AE933ED1-363E-43D7-A717-55A4575DB689}" type="presParOf" srcId="{77969F2D-044F-4403-9444-44EFBF74E097}" destId="{637897D9-A3C8-4C94-A5FC-AD4263F06254}" srcOrd="4" destOrd="0" presId="urn:microsoft.com/office/officeart/2005/8/layout/lProcess2"/>
    <dgm:cxn modelId="{12F9877C-AD74-4236-84AF-AD95CFA03E73}" type="presParOf" srcId="{77969F2D-044F-4403-9444-44EFBF74E097}" destId="{EF65881E-B145-4FE3-95ED-798C49C5EBA3}" srcOrd="5" destOrd="0" presId="urn:microsoft.com/office/officeart/2005/8/layout/lProcess2"/>
    <dgm:cxn modelId="{677BFA7A-A79D-4A6A-B75F-64AF9CF316B5}" type="presParOf" srcId="{77969F2D-044F-4403-9444-44EFBF74E097}" destId="{074C6656-C63B-468B-AFA7-4B1B0308D8AC}" srcOrd="6"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9A3DEF6C-F8C6-4F66-890E-C5BDFEBBF647}" type="presParOf" srcId="{9E7F3C47-D5FB-4AC1-8A29-4F7718F2A67A}" destId="{37AC606F-D13A-447A-A32D-500594A37BDB}" srcOrd="1" destOrd="0" presId="urn:microsoft.com/office/officeart/2005/8/layout/lProcess2"/>
    <dgm:cxn modelId="{67D20D6D-9E7F-43B7-9AFA-778775C270FC}" type="presParOf" srcId="{9E7F3C47-D5FB-4AC1-8A29-4F7718F2A67A}" destId="{E2FBD10A-41DA-425A-8447-9E2E595AF86A}" srcOrd="2" destOrd="0" presId="urn:microsoft.com/office/officeart/2005/8/layout/lProcess2"/>
    <dgm:cxn modelId="{47297CA5-3165-412F-858A-C3B3E9EDE6DA}" type="presParOf" srcId="{9E7F3C47-D5FB-4AC1-8A29-4F7718F2A67A}" destId="{0994B498-68AB-4128-BB3C-ECD7A0925B04}" srcOrd="3" destOrd="0" presId="urn:microsoft.com/office/officeart/2005/8/layout/lProcess2"/>
    <dgm:cxn modelId="{57154387-771E-49B7-8D48-88A590A5C8B8}" type="presParOf" srcId="{9E7F3C47-D5FB-4AC1-8A29-4F7718F2A67A}" destId="{33D1BA7A-FE3A-4911-A912-B740B12CCC83}" srcOrd="4" destOrd="0" presId="urn:microsoft.com/office/officeart/2005/8/layout/lProcess2"/>
    <dgm:cxn modelId="{CA624B0C-F6B8-4319-88A6-5E5704EC17B2}" type="presParOf" srcId="{9E7F3C47-D5FB-4AC1-8A29-4F7718F2A67A}" destId="{B1B1CD45-0674-4EA2-9A14-7641453A2D1A}" srcOrd="5" destOrd="0" presId="urn:microsoft.com/office/officeart/2005/8/layout/lProcess2"/>
    <dgm:cxn modelId="{BB534603-3808-4366-91EA-196AD41E3CBF}" type="presParOf" srcId="{9E7F3C47-D5FB-4AC1-8A29-4F7718F2A67A}" destId="{3B972DF9-C0F6-42BC-820A-A81122082935}" srcOrd="6" destOrd="0" presId="urn:microsoft.com/office/officeart/2005/8/layout/lProcess2"/>
    <dgm:cxn modelId="{31439977-FC7E-4DC6-B066-6C550E935726}" type="presParOf" srcId="{9E7F3C47-D5FB-4AC1-8A29-4F7718F2A67A}" destId="{557EABAB-1AC3-48A5-8E72-195F9021097C}" srcOrd="7" destOrd="0" presId="urn:microsoft.com/office/officeart/2005/8/layout/lProcess2"/>
    <dgm:cxn modelId="{9209A837-864F-441B-B857-FB6BD85478D3}" type="presParOf" srcId="{9E7F3C47-D5FB-4AC1-8A29-4F7718F2A67A}" destId="{DD922FAB-420E-449B-8855-CE75595EE8FB}" srcOrd="8" destOrd="0" presId="urn:microsoft.com/office/officeart/2005/8/layout/lProcess2"/>
    <dgm:cxn modelId="{1FC8854A-791C-46BE-B3B1-0D1F18078902}" type="presParOf" srcId="{9E7F3C47-D5FB-4AC1-8A29-4F7718F2A67A}" destId="{38955B28-551F-41B9-BDC2-83BD508C531C}" srcOrd="9" destOrd="0" presId="urn:microsoft.com/office/officeart/2005/8/layout/lProcess2"/>
    <dgm:cxn modelId="{0C5B80C4-FBE1-4678-8079-1CEFB89326DC}" type="presParOf" srcId="{9E7F3C47-D5FB-4AC1-8A29-4F7718F2A67A}" destId="{F074C637-318B-4571-A069-E3BB05313EE0}" srcOrd="10" destOrd="0" presId="urn:microsoft.com/office/officeart/2005/8/layout/lProcess2"/>
    <dgm:cxn modelId="{EB251952-C78E-4A7F-ADD8-77F6F7308E8C}" type="presParOf" srcId="{9E7F3C47-D5FB-4AC1-8A29-4F7718F2A67A}" destId="{2126A9C3-123B-4E9A-99AD-ED2236DFAFA2}" srcOrd="11" destOrd="0" presId="urn:microsoft.com/office/officeart/2005/8/layout/lProcess2"/>
    <dgm:cxn modelId="{528B4886-671C-4DDD-AA5E-3EF34877CDCD}" type="presParOf" srcId="{9E7F3C47-D5FB-4AC1-8A29-4F7718F2A67A}" destId="{5D61F849-8F34-409A-B59B-3DCB4F6742CC}" srcOrd="12" destOrd="0" presId="urn:microsoft.com/office/officeart/2005/8/layout/lProcess2"/>
    <dgm:cxn modelId="{D352817D-3434-4E77-881A-F5A3A844D118}" type="presParOf" srcId="{9E7F3C47-D5FB-4AC1-8A29-4F7718F2A67A}" destId="{BC3B0E0C-9AF7-4AEE-8A00-E266566A4957}" srcOrd="13" destOrd="0" presId="urn:microsoft.com/office/officeart/2005/8/layout/lProcess2"/>
    <dgm:cxn modelId="{EC313421-7734-4638-A7EC-9BAD5F65F642}" type="presParOf" srcId="{9E7F3C47-D5FB-4AC1-8A29-4F7718F2A67A}" destId="{7853115C-1E67-4A60-A98A-42B1620EA164}" srcOrd="14" destOrd="0" presId="urn:microsoft.com/office/officeart/2005/8/layout/lProcess2"/>
    <dgm:cxn modelId="{D074691C-7644-40B8-8B98-FC44197F60EC}" type="presParOf" srcId="{9E7F3C47-D5FB-4AC1-8A29-4F7718F2A67A}" destId="{7EB13FC6-A2BB-4EFF-B420-1CA09FB30FF5}" srcOrd="15" destOrd="0" presId="urn:microsoft.com/office/officeart/2005/8/layout/lProcess2"/>
    <dgm:cxn modelId="{B073E1D3-124C-4846-9891-93886663BC80}" type="presParOf" srcId="{9E7F3C47-D5FB-4AC1-8A29-4F7718F2A67A}" destId="{FA7D55E9-79C8-479A-B465-D3B27031B411}" srcOrd="16" destOrd="0" presId="urn:microsoft.com/office/officeart/2005/8/layout/lProcess2"/>
    <dgm:cxn modelId="{3A494A85-AF87-4AE9-9F5B-C7197F0C2B30}" type="presParOf" srcId="{9E7F3C47-D5FB-4AC1-8A29-4F7718F2A67A}" destId="{E69B0CC1-8F77-4EE2-A4BE-6484ED8D1BE4}" srcOrd="17" destOrd="0" presId="urn:microsoft.com/office/officeart/2005/8/layout/lProcess2"/>
    <dgm:cxn modelId="{AC991D94-4471-4196-AB1C-741534564C0A}" type="presParOf" srcId="{9E7F3C47-D5FB-4AC1-8A29-4F7718F2A67A}" destId="{A56CB22E-1449-44AA-9781-1060F4CFBBBD}" srcOrd="18"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F0C59B88-5467-4E65-A5B2-FEF0AB2E42B8}" type="presParOf" srcId="{2173CBA1-E6AC-49B5-BFE8-20688C1F312A}" destId="{07E7B2C7-C99C-4C0B-A908-2EAA236DE157}" srcOrd="1" destOrd="0" presId="urn:microsoft.com/office/officeart/2005/8/layout/lProcess2"/>
    <dgm:cxn modelId="{61E8D1AD-08E3-45CE-BBF9-FA88765A05D3}" type="presParOf" srcId="{2173CBA1-E6AC-49B5-BFE8-20688C1F312A}" destId="{359F3B2C-C372-4DCA-9F78-0217C9403F7D}" srcOrd="2" destOrd="0" presId="urn:microsoft.com/office/officeart/2005/8/layout/lProcess2"/>
    <dgm:cxn modelId="{3259AD30-F452-4B1D-8DFD-69DBED9A49CE}" type="presParOf" srcId="{2173CBA1-E6AC-49B5-BFE8-20688C1F312A}" destId="{E3AE6E4D-2A9D-491C-9D6C-ADE6E5680131}" srcOrd="3" destOrd="0" presId="urn:microsoft.com/office/officeart/2005/8/layout/lProcess2"/>
    <dgm:cxn modelId="{CB40B466-C70F-4DBA-A733-31D54D3CFBB9}" type="presParOf" srcId="{2173CBA1-E6AC-49B5-BFE8-20688C1F312A}" destId="{49062E59-5AD7-4609-825D-1BBFFD630714}" srcOrd="4" destOrd="0" presId="urn:microsoft.com/office/officeart/2005/8/layout/lProcess2"/>
    <dgm:cxn modelId="{B2B8F300-E169-4339-9B83-E11D8ADA0EBF}" type="presParOf" srcId="{2173CBA1-E6AC-49B5-BFE8-20688C1F312A}" destId="{739AEB32-D7DC-4220-A354-1059470FB5C7}" srcOrd="5" destOrd="0" presId="urn:microsoft.com/office/officeart/2005/8/layout/lProcess2"/>
    <dgm:cxn modelId="{A297662C-9DE7-4960-93DA-C38B185584A4}" type="presParOf" srcId="{2173CBA1-E6AC-49B5-BFE8-20688C1F312A}" destId="{2C98EB01-D733-4E53-86C6-7159729051EF}" srcOrd="6" destOrd="0" presId="urn:microsoft.com/office/officeart/2005/8/layout/lProcess2"/>
    <dgm:cxn modelId="{E7243EFB-2E9E-4922-9D16-241A92211364}" type="presParOf" srcId="{2173CBA1-E6AC-49B5-BFE8-20688C1F312A}" destId="{4233CA1A-C21D-46D8-B2D7-BE91E0A4F1FB}" srcOrd="7" destOrd="0" presId="urn:microsoft.com/office/officeart/2005/8/layout/lProcess2"/>
    <dgm:cxn modelId="{92EEA914-1CB2-47AB-A1B6-DD3562400506}" type="presParOf" srcId="{2173CBA1-E6AC-49B5-BFE8-20688C1F312A}" destId="{47B81FF4-2048-4245-A68A-F438623147B0}" srcOrd="8" destOrd="0" presId="urn:microsoft.com/office/officeart/2005/8/layout/lProcess2"/>
    <dgm:cxn modelId="{841A7A43-5308-4200-9DB3-6103309D4FE1}" type="presParOf" srcId="{2173CBA1-E6AC-49B5-BFE8-20688C1F312A}" destId="{2579FAFB-BEC4-4593-99F3-3C182E73989F}" srcOrd="9" destOrd="0" presId="urn:microsoft.com/office/officeart/2005/8/layout/lProcess2"/>
    <dgm:cxn modelId="{D529EA86-F62E-443A-9DD2-FE391ED29DEF}" type="presParOf" srcId="{2173CBA1-E6AC-49B5-BFE8-20688C1F312A}" destId="{2CFAB5E6-FDE6-4ADD-BD19-74F6A6C08E47}" srcOrd="1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84EFCBFC-96FF-46A1-8D67-694B7B04F7CA}" type="presParOf" srcId="{8AF6ACE0-F867-4014-85AC-E024AA022AA5}" destId="{681C4309-7F8D-4F99-A88F-70456B202286}" srcOrd="0" destOrd="0" presId="urn:microsoft.com/office/officeart/2005/8/layout/lProcess2"/>
    <dgm:cxn modelId="{B27E8C8C-194D-4C93-9FD7-7142FD503D97}" type="presParOf" srcId="{8AF6ACE0-F867-4014-85AC-E024AA022AA5}" destId="{FC81CA2E-9A93-456B-A1F6-ADEF3E1CD0A0}" srcOrd="1" destOrd="0" presId="urn:microsoft.com/office/officeart/2005/8/layout/lProcess2"/>
    <dgm:cxn modelId="{D5427A2E-7D51-438A-9872-402EAB87D3AD}" type="presParOf" srcId="{8AF6ACE0-F867-4014-85AC-E024AA022AA5}" destId="{85869023-4CEB-4DDC-82D3-6836AC922F10}" srcOrd="2" destOrd="0" presId="urn:microsoft.com/office/officeart/2005/8/layout/lProcess2"/>
    <dgm:cxn modelId="{0FE03C80-F6EE-4250-9C02-1BBB5E6839EA}" type="presParOf" srcId="{8AF6ACE0-F867-4014-85AC-E024AA022AA5}" destId="{42845E63-93CC-4BD8-8F06-84A006990AA5}" srcOrd="3" destOrd="0" presId="urn:microsoft.com/office/officeart/2005/8/layout/lProcess2"/>
    <dgm:cxn modelId="{20E8CE44-432B-4E69-B1A4-59C2C82D5C40}" type="presParOf" srcId="{8AF6ACE0-F867-4014-85AC-E024AA022AA5}" destId="{CE4BAF04-267D-4212-80C9-CFF459A4DC08}" srcOrd="4" destOrd="0" presId="urn:microsoft.com/office/officeart/2005/8/layout/lProcess2"/>
    <dgm:cxn modelId="{8F53EF4C-65DE-48BC-A0AE-E72F198BD29B}" type="presParOf" srcId="{8AF6ACE0-F867-4014-85AC-E024AA022AA5}" destId="{52D810A5-A5E0-44EF-95D4-FA0383C5A9D0}" srcOrd="5" destOrd="0" presId="urn:microsoft.com/office/officeart/2005/8/layout/lProcess2"/>
    <dgm:cxn modelId="{736F027A-B40C-4974-8201-0F13B296AEA3}" type="presParOf" srcId="{8AF6ACE0-F867-4014-85AC-E024AA022AA5}" destId="{8CD2F30F-B752-4624-9DFE-BB6FC81977CB}" srcOrd="6" destOrd="0" presId="urn:microsoft.com/office/officeart/2005/8/layout/lProcess2"/>
    <dgm:cxn modelId="{F6796D46-FF19-41AF-BA13-8B5A4D9E6665}" type="presParOf" srcId="{8AF6ACE0-F867-4014-85AC-E024AA022AA5}" destId="{AEF79619-D2C0-4FB5-AD14-59E29A3AA93D}" srcOrd="7" destOrd="0" presId="urn:microsoft.com/office/officeart/2005/8/layout/lProcess2"/>
    <dgm:cxn modelId="{ADEDEC9D-873C-4E0C-A072-3AECB979FF34}" type="presParOf" srcId="{8AF6ACE0-F867-4014-85AC-E024AA022AA5}" destId="{EF903C34-8E73-494A-8D9B-B6135609CE8D}" srcOrd="8" destOrd="0" presId="urn:microsoft.com/office/officeart/2005/8/layout/lProcess2"/>
    <dgm:cxn modelId="{EEAF6337-2365-4FAE-95D1-3DCF7CCA8233}" type="presParOf" srcId="{8AF6ACE0-F867-4014-85AC-E024AA022AA5}" destId="{54561ECA-C72F-4BBF-BFE1-68CF094CE7E2}" srcOrd="9" destOrd="0" presId="urn:microsoft.com/office/officeart/2005/8/layout/lProcess2"/>
    <dgm:cxn modelId="{AF7CE5CD-7BE7-447B-A0E7-0C85A2835BC6}" type="presParOf" srcId="{8AF6ACE0-F867-4014-85AC-E024AA022AA5}" destId="{8397FFFE-A3C1-48D0-B21E-889D7042E708}" srcOrd="10" destOrd="0" presId="urn:microsoft.com/office/officeart/2005/8/layout/lProcess2"/>
    <dgm:cxn modelId="{42184C76-F2BA-46BF-B416-8199A21E827C}" type="presParOf" srcId="{8AF6ACE0-F867-4014-85AC-E024AA022AA5}" destId="{42BA9FD3-5A06-4FFA-BB1B-060AF2EC21ED}" srcOrd="11" destOrd="0" presId="urn:microsoft.com/office/officeart/2005/8/layout/lProcess2"/>
    <dgm:cxn modelId="{ABDBFD8D-7860-4B5B-BFF1-258BEBE22950}" type="presParOf" srcId="{8AF6ACE0-F867-4014-85AC-E024AA022AA5}" destId="{22E4E5AE-5F5B-4FA9-A2E4-9F9A8A86F0EE}" srcOrd="12" destOrd="0" presId="urn:microsoft.com/office/officeart/2005/8/layout/lProcess2"/>
    <dgm:cxn modelId="{AD6636CB-AD1C-4B33-B4DB-A3B1616827E2}" type="presParOf" srcId="{8AF6ACE0-F867-4014-85AC-E024AA022AA5}" destId="{4BA3B36D-EA93-4F74-85B9-D2149E0F1DD7}" srcOrd="13" destOrd="0" presId="urn:microsoft.com/office/officeart/2005/8/layout/lProcess2"/>
    <dgm:cxn modelId="{2BC27734-6601-4321-9B95-5C9579D07F6A}" type="presParOf" srcId="{8AF6ACE0-F867-4014-85AC-E024AA022AA5}" destId="{1F351F7F-2D1D-4474-94B7-B0838A27BC71}" srcOrd="14" destOrd="0" presId="urn:microsoft.com/office/officeart/2005/8/layout/lProcess2"/>
    <dgm:cxn modelId="{CEC2D085-6A8E-46E3-8AC2-1D4E454A45CF}" type="presParOf" srcId="{8AF6ACE0-F867-4014-85AC-E024AA022AA5}" destId="{A91BC756-4E0C-4B24-B66F-172172876A3E}" srcOrd="15" destOrd="0" presId="urn:microsoft.com/office/officeart/2005/8/layout/lProcess2"/>
    <dgm:cxn modelId="{AA7445BB-0C6A-4CB2-B6D4-69622B9A15EB}" type="presParOf" srcId="{8AF6ACE0-F867-4014-85AC-E024AA022AA5}" destId="{F353C8B4-30D7-46D3-A9CC-6FE264DEE5A9}" srcOrd="16"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E426A48E-5580-4B65-99E9-E070B79FD952}" type="presParOf" srcId="{15A6E30F-D56B-460C-AB5F-4ECA4286ED68}" destId="{AA5CE4B8-DBCD-49CC-9E7B-CEB507A2BCBF}" srcOrd="0" destOrd="0" presId="urn:microsoft.com/office/officeart/2005/8/layout/lProcess2"/>
    <dgm:cxn modelId="{B7FDEF32-8465-4286-A597-94F4247008F9}" type="presParOf" srcId="{15A6E30F-D56B-460C-AB5F-4ECA4286ED68}" destId="{DBB7518D-45DD-4185-9ED0-C5BE40E65DD0}" srcOrd="1" destOrd="0" presId="urn:microsoft.com/office/officeart/2005/8/layout/lProcess2"/>
    <dgm:cxn modelId="{F1C5EBB0-E37F-4490-9C80-56702FEE8AC4}" type="presParOf" srcId="{15A6E30F-D56B-460C-AB5F-4ECA4286ED68}" destId="{2102B965-FA69-420A-B8EC-26287F50BABF}" srcOrd="2" destOrd="0" presId="urn:microsoft.com/office/officeart/2005/8/layout/lProcess2"/>
    <dgm:cxn modelId="{22922BFD-6677-48CA-BEDF-246C0071BECC}" type="presParOf" srcId="{15A6E30F-D56B-460C-AB5F-4ECA4286ED68}" destId="{C635B691-CF71-4CAA-913B-4D1375374F9D}" srcOrd="3" destOrd="0" presId="urn:microsoft.com/office/officeart/2005/8/layout/lProcess2"/>
    <dgm:cxn modelId="{963D7B46-1363-45C6-862C-02B5E0B6A0B5}" type="presParOf" srcId="{15A6E30F-D56B-460C-AB5F-4ECA4286ED68}" destId="{044D1674-0296-4CD0-8EE2-3862DA8F62A4}" srcOrd="4" destOrd="0" presId="urn:microsoft.com/office/officeart/2005/8/layout/lProcess2"/>
    <dgm:cxn modelId="{F8718497-A33C-4388-A4BB-CEBDC22D2532}" type="presParOf" srcId="{15A6E30F-D56B-460C-AB5F-4ECA4286ED68}" destId="{D3DAA9C3-B591-4CF7-881E-09DA3397640A}" srcOrd="5" destOrd="0" presId="urn:microsoft.com/office/officeart/2005/8/layout/lProcess2"/>
    <dgm:cxn modelId="{282CE43C-D0F2-49AC-9938-27C5B76742D4}" type="presParOf" srcId="{15A6E30F-D56B-460C-AB5F-4ECA4286ED68}" destId="{5B004E1A-2F04-4655-8CE5-632DEEAFE808}" srcOrd="6" destOrd="0" presId="urn:microsoft.com/office/officeart/2005/8/layout/lProcess2"/>
    <dgm:cxn modelId="{F23F2795-9A9C-4EA7-A54E-E3F008A0C9F2}" type="presParOf" srcId="{15A6E30F-D56B-460C-AB5F-4ECA4286ED68}" destId="{4E641FA7-A5F5-4EC8-9C7E-888482B11B6A}" srcOrd="7" destOrd="0" presId="urn:microsoft.com/office/officeart/2005/8/layout/lProcess2"/>
    <dgm:cxn modelId="{09B77F92-1232-47FE-BF1B-9DCFBE7A5F04}" type="presParOf" srcId="{15A6E30F-D56B-460C-AB5F-4ECA4286ED68}" destId="{A8B59A88-1546-4778-8630-3945EDE754C2}" srcOrd="8" destOrd="0" presId="urn:microsoft.com/office/officeart/2005/8/layout/lProcess2"/>
    <dgm:cxn modelId="{FB56FAFE-8FD2-4FA9-9D58-F5B01839D995}" type="presParOf" srcId="{15A6E30F-D56B-460C-AB5F-4ECA4286ED68}" destId="{B6711A24-C2C9-465A-B822-B0997587B829}" srcOrd="9" destOrd="0" presId="urn:microsoft.com/office/officeart/2005/8/layout/lProcess2"/>
    <dgm:cxn modelId="{6420D3F8-1C1D-43E9-87ED-5A58302B5E58}" type="presParOf" srcId="{15A6E30F-D56B-460C-AB5F-4ECA4286ED68}" destId="{3B85A958-D9D3-4144-8B45-C529B9C880D0}" srcOrd="10" destOrd="0" presId="urn:microsoft.com/office/officeart/2005/8/layout/lProcess2"/>
    <dgm:cxn modelId="{838368DD-6958-40A8-9DC3-35A68D08D825}" type="presParOf" srcId="{15A6E30F-D56B-460C-AB5F-4ECA4286ED68}" destId="{8A77DD45-BAA2-4D00-9B68-838646692FD2}" srcOrd="11" destOrd="0" presId="urn:microsoft.com/office/officeart/2005/8/layout/lProcess2"/>
    <dgm:cxn modelId="{8D86627F-73E9-40CD-81AD-18E1F451CA13}" type="presParOf" srcId="{15A6E30F-D56B-460C-AB5F-4ECA4286ED68}" destId="{07F47171-DC5B-48CF-A8AD-40FA50762B46}" srcOrd="12" destOrd="0" presId="urn:microsoft.com/office/officeart/2005/8/layout/lProcess2"/>
    <dgm:cxn modelId="{128EBEB0-7222-4669-AA33-ED1227C97066}" type="presParOf" srcId="{15A6E30F-D56B-460C-AB5F-4ECA4286ED68}" destId="{D36D3106-433F-470C-9C7A-09E6330D7DF8}" srcOrd="13" destOrd="0" presId="urn:microsoft.com/office/officeart/2005/8/layout/lProcess2"/>
    <dgm:cxn modelId="{82D5F5CA-D11A-4004-8C77-FFD717798CF7}" type="presParOf" srcId="{15A6E30F-D56B-460C-AB5F-4ECA4286ED68}" destId="{2F7DF518-464B-4E2C-8119-CBE9AB7000C8}" srcOrd="14" destOrd="0" presId="urn:microsoft.com/office/officeart/2005/8/layout/lProcess2"/>
    <dgm:cxn modelId="{48BC1F58-E53D-4D2F-831B-9C2C88CBE96A}" type="presParOf" srcId="{15A6E30F-D56B-460C-AB5F-4ECA4286ED68}" destId="{ECA31BA2-C990-4EEB-8299-0155F5F86D16}" srcOrd="15" destOrd="0" presId="urn:microsoft.com/office/officeart/2005/8/layout/lProcess2"/>
    <dgm:cxn modelId="{B8A92F7A-6FE8-4ED3-BD4E-C8CE93D90021}" type="presParOf" srcId="{15A6E30F-D56B-460C-AB5F-4ECA4286ED68}" destId="{E7234086-DA2F-48A2-9E1F-9B47F78B95D3}" srcOrd="16" destOrd="0" presId="urn:microsoft.com/office/officeart/2005/8/layout/lProcess2"/>
    <dgm:cxn modelId="{A83B0A33-5AE2-40CD-A47C-0A10A1A05AA3}" type="presParOf" srcId="{15A6E30F-D56B-460C-AB5F-4ECA4286ED68}" destId="{F862F918-C308-47D4-B979-D2946B7149A0}" srcOrd="17" destOrd="0" presId="urn:microsoft.com/office/officeart/2005/8/layout/lProcess2"/>
    <dgm:cxn modelId="{D68FFE54-4506-465C-9A7C-A2ACAC3F6013}" type="presParOf" srcId="{15A6E30F-D56B-460C-AB5F-4ECA4286ED68}" destId="{AD72DB24-3C7E-482F-A37E-7BE0F8E03CD4}" srcOrd="1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1534"/>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Brinquedo </a:t>
          </a:r>
          <a:r>
            <a:rPr lang="pt-BR" sz="700" kern="1200" dirty="0" err="1"/>
            <a:t>Bioinspirado</a:t>
          </a:r>
          <a:endParaRPr lang="pt-BR" sz="700" kern="1200" dirty="0"/>
        </a:p>
      </dsp:txBody>
      <dsp:txXfrm>
        <a:off x="235607" y="1299759"/>
        <a:ext cx="1654426" cy="585806"/>
      </dsp:txXfrm>
    </dsp:sp>
    <dsp:sp modelId="{8CA9BF7F-7A23-4F8E-81B3-A89FD1880B44}">
      <dsp:nvSpPr>
        <dsp:cNvPr id="0" name=""/>
        <dsp:cNvSpPr/>
      </dsp:nvSpPr>
      <dsp:spPr>
        <a:xfrm>
          <a:off x="217382" y="1999522"/>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a:t>
          </a:r>
        </a:p>
      </dsp:txBody>
      <dsp:txXfrm>
        <a:off x="235607" y="2017747"/>
        <a:ext cx="1654426" cy="585806"/>
      </dsp:txXfrm>
    </dsp:sp>
    <dsp:sp modelId="{637897D9-A3C8-4C94-A5FC-AD4263F06254}">
      <dsp:nvSpPr>
        <dsp:cNvPr id="0" name=""/>
        <dsp:cNvSpPr/>
      </dsp:nvSpPr>
      <dsp:spPr>
        <a:xfrm>
          <a:off x="217382" y="2717511"/>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de Sistemas Mecânicos</a:t>
          </a:r>
        </a:p>
      </dsp:txBody>
      <dsp:txXfrm>
        <a:off x="235607" y="2735736"/>
        <a:ext cx="1654426" cy="585806"/>
      </dsp:txXfrm>
    </dsp:sp>
    <dsp:sp modelId="{074C6656-C63B-468B-AFA7-4B1B0308D8AC}">
      <dsp:nvSpPr>
        <dsp:cNvPr id="0" name=""/>
        <dsp:cNvSpPr/>
      </dsp:nvSpPr>
      <dsp:spPr>
        <a:xfrm>
          <a:off x="217382" y="3435500"/>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Artigo</a:t>
          </a:r>
        </a:p>
      </dsp:txBody>
      <dsp:txXfrm>
        <a:off x="235607" y="3453725"/>
        <a:ext cx="1654426" cy="585806"/>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2524"/>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a:t>
          </a:r>
        </a:p>
      </dsp:txBody>
      <dsp:txXfrm>
        <a:off x="2496634" y="1289661"/>
        <a:ext cx="1676602" cy="229409"/>
      </dsp:txXfrm>
    </dsp:sp>
    <dsp:sp modelId="{E2FBD10A-41DA-425A-8447-9E2E595AF86A}">
      <dsp:nvSpPr>
        <dsp:cNvPr id="0" name=""/>
        <dsp:cNvSpPr/>
      </dsp:nvSpPr>
      <dsp:spPr>
        <a:xfrm>
          <a:off x="2489497" y="1563697"/>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Brinquedo </a:t>
          </a:r>
          <a:r>
            <a:rPr lang="pt-BR" sz="700" kern="1200" dirty="0" err="1"/>
            <a:t>Bioinspirado</a:t>
          </a:r>
          <a:endParaRPr lang="pt-BR" sz="700" kern="1200" dirty="0"/>
        </a:p>
      </dsp:txBody>
      <dsp:txXfrm>
        <a:off x="2496634" y="1570834"/>
        <a:ext cx="1676602" cy="229409"/>
      </dsp:txXfrm>
    </dsp:sp>
    <dsp:sp modelId="{33D1BA7A-FE3A-4911-A912-B740B12CCC83}">
      <dsp:nvSpPr>
        <dsp:cNvPr id="0" name=""/>
        <dsp:cNvSpPr/>
      </dsp:nvSpPr>
      <dsp:spPr>
        <a:xfrm>
          <a:off x="2489497" y="1844871"/>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Jogo </a:t>
          </a:r>
          <a:r>
            <a:rPr lang="pt-BR" sz="700" kern="1200" dirty="0" err="1"/>
            <a:t>insperons</a:t>
          </a:r>
          <a:endParaRPr lang="pt-BR" sz="700" kern="1200" dirty="0"/>
        </a:p>
      </dsp:txBody>
      <dsp:txXfrm>
        <a:off x="2496634" y="1852008"/>
        <a:ext cx="1676602" cy="229409"/>
      </dsp:txXfrm>
    </dsp:sp>
    <dsp:sp modelId="{3B972DF9-C0F6-42BC-820A-A81122082935}">
      <dsp:nvSpPr>
        <dsp:cNvPr id="0" name=""/>
        <dsp:cNvSpPr/>
      </dsp:nvSpPr>
      <dsp:spPr>
        <a:xfrm>
          <a:off x="2489497" y="2126044"/>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de Sistemas Mecânicos</a:t>
          </a:r>
        </a:p>
      </dsp:txBody>
      <dsp:txXfrm>
        <a:off x="2496634" y="2133181"/>
        <a:ext cx="1676602" cy="229409"/>
      </dsp:txXfrm>
    </dsp:sp>
    <dsp:sp modelId="{DD922FAB-420E-449B-8855-CE75595EE8FB}">
      <dsp:nvSpPr>
        <dsp:cNvPr id="0" name=""/>
        <dsp:cNvSpPr/>
      </dsp:nvSpPr>
      <dsp:spPr>
        <a:xfrm>
          <a:off x="2489497" y="2407217"/>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err="1"/>
            <a:t>Job</a:t>
          </a:r>
          <a:r>
            <a:rPr lang="pt-BR" sz="700" kern="1200" dirty="0"/>
            <a:t> </a:t>
          </a:r>
          <a:r>
            <a:rPr lang="pt-BR" sz="700" kern="1200" dirty="0" err="1"/>
            <a:t>Rotation</a:t>
          </a:r>
          <a:endParaRPr lang="pt-BR" sz="700" kern="1200" dirty="0"/>
        </a:p>
      </dsp:txBody>
      <dsp:txXfrm>
        <a:off x="2496634" y="2414354"/>
        <a:ext cx="1676602" cy="229409"/>
      </dsp:txXfrm>
    </dsp:sp>
    <dsp:sp modelId="{F074C637-318B-4571-A069-E3BB05313EE0}">
      <dsp:nvSpPr>
        <dsp:cNvPr id="0" name=""/>
        <dsp:cNvSpPr/>
      </dsp:nvSpPr>
      <dsp:spPr>
        <a:xfrm>
          <a:off x="2489497" y="2688390"/>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de populacional</a:t>
          </a:r>
        </a:p>
      </dsp:txBody>
      <dsp:txXfrm>
        <a:off x="2496634" y="2695527"/>
        <a:ext cx="1676602" cy="229409"/>
      </dsp:txXfrm>
    </dsp:sp>
    <dsp:sp modelId="{5D61F849-8F34-409A-B59B-3DCB4F6742CC}">
      <dsp:nvSpPr>
        <dsp:cNvPr id="0" name=""/>
        <dsp:cNvSpPr/>
      </dsp:nvSpPr>
      <dsp:spPr>
        <a:xfrm>
          <a:off x="2489497" y="2969563"/>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Termodinâmica ou farmacocinética</a:t>
          </a:r>
        </a:p>
      </dsp:txBody>
      <dsp:txXfrm>
        <a:off x="2496634" y="2976700"/>
        <a:ext cx="1676602" cy="229409"/>
      </dsp:txXfrm>
    </dsp:sp>
    <dsp:sp modelId="{7853115C-1E67-4A60-A98A-42B1620EA164}">
      <dsp:nvSpPr>
        <dsp:cNvPr id="0" name=""/>
        <dsp:cNvSpPr/>
      </dsp:nvSpPr>
      <dsp:spPr>
        <a:xfrm>
          <a:off x="2489497" y="3250736"/>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Artigo</a:t>
          </a:r>
        </a:p>
      </dsp:txBody>
      <dsp:txXfrm>
        <a:off x="2496634" y="3257873"/>
        <a:ext cx="1676602" cy="229409"/>
      </dsp:txXfrm>
    </dsp:sp>
    <dsp:sp modelId="{FA7D55E9-79C8-479A-B465-D3B27031B411}">
      <dsp:nvSpPr>
        <dsp:cNvPr id="0" name=""/>
        <dsp:cNvSpPr/>
      </dsp:nvSpPr>
      <dsp:spPr>
        <a:xfrm>
          <a:off x="2489497" y="3531909"/>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de termômetro</a:t>
          </a:r>
        </a:p>
      </dsp:txBody>
      <dsp:txXfrm>
        <a:off x="2496634" y="3539046"/>
        <a:ext cx="1676602" cy="229409"/>
      </dsp:txXfrm>
    </dsp:sp>
    <dsp:sp modelId="{A56CB22E-1449-44AA-9781-1060F4CFBBBD}">
      <dsp:nvSpPr>
        <dsp:cNvPr id="0" name=""/>
        <dsp:cNvSpPr/>
      </dsp:nvSpPr>
      <dsp:spPr>
        <a:xfrm>
          <a:off x="2489497" y="3813083"/>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Jogo final</a:t>
          </a:r>
        </a:p>
      </dsp:txBody>
      <dsp:txXfrm>
        <a:off x="2496634" y="3820220"/>
        <a:ext cx="1676602" cy="229409"/>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638"/>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Jogo </a:t>
          </a:r>
          <a:r>
            <a:rPr lang="pt-BR" sz="700" kern="1200" dirty="0" err="1"/>
            <a:t>Inspermons</a:t>
          </a:r>
          <a:endParaRPr lang="pt-BR" sz="700" kern="1200" dirty="0"/>
        </a:p>
      </dsp:txBody>
      <dsp:txXfrm>
        <a:off x="4773622" y="1293649"/>
        <a:ext cx="1666854" cy="386071"/>
      </dsp:txXfrm>
    </dsp:sp>
    <dsp:sp modelId="{359F3B2C-C372-4DCA-9F78-0217C9403F7D}">
      <dsp:nvSpPr>
        <dsp:cNvPr id="0" name=""/>
        <dsp:cNvSpPr/>
      </dsp:nvSpPr>
      <dsp:spPr>
        <a:xfrm>
          <a:off x="4761611" y="1754822"/>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Jogo final</a:t>
          </a:r>
        </a:p>
      </dsp:txBody>
      <dsp:txXfrm>
        <a:off x="4773622" y="1766833"/>
        <a:ext cx="1666854" cy="386071"/>
      </dsp:txXfrm>
    </dsp:sp>
    <dsp:sp modelId="{49062E59-5AD7-4609-825D-1BBFFD630714}">
      <dsp:nvSpPr>
        <dsp:cNvPr id="0" name=""/>
        <dsp:cNvSpPr/>
      </dsp:nvSpPr>
      <dsp:spPr>
        <a:xfrm>
          <a:off x="4761611" y="2228006"/>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de Sistemas Mecânicos</a:t>
          </a:r>
        </a:p>
      </dsp:txBody>
      <dsp:txXfrm>
        <a:off x="4773622" y="2240017"/>
        <a:ext cx="1666854" cy="386071"/>
      </dsp:txXfrm>
    </dsp:sp>
    <dsp:sp modelId="{2C98EB01-D733-4E53-86C6-7159729051EF}">
      <dsp:nvSpPr>
        <dsp:cNvPr id="0" name=""/>
        <dsp:cNvSpPr/>
      </dsp:nvSpPr>
      <dsp:spPr>
        <a:xfrm>
          <a:off x="4761611" y="2701191"/>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Termodinâmica ou farmacocinética</a:t>
          </a:r>
        </a:p>
      </dsp:txBody>
      <dsp:txXfrm>
        <a:off x="4773622" y="2713202"/>
        <a:ext cx="1666854" cy="386071"/>
      </dsp:txXfrm>
    </dsp:sp>
    <dsp:sp modelId="{47B81FF4-2048-4245-A68A-F438623147B0}">
      <dsp:nvSpPr>
        <dsp:cNvPr id="0" name=""/>
        <dsp:cNvSpPr/>
      </dsp:nvSpPr>
      <dsp:spPr>
        <a:xfrm>
          <a:off x="4761611" y="3174375"/>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Brinquedo </a:t>
          </a:r>
          <a:r>
            <a:rPr lang="pt-BR" sz="700" kern="1200" dirty="0" err="1"/>
            <a:t>Bioinspirado</a:t>
          </a:r>
          <a:endParaRPr lang="pt-BR" sz="700" kern="1200" dirty="0"/>
        </a:p>
      </dsp:txBody>
      <dsp:txXfrm>
        <a:off x="4773622" y="3186386"/>
        <a:ext cx="1666854" cy="386071"/>
      </dsp:txXfrm>
    </dsp:sp>
    <dsp:sp modelId="{2CFAB5E6-FDE6-4ADD-BD19-74F6A6C08E47}">
      <dsp:nvSpPr>
        <dsp:cNvPr id="0" name=""/>
        <dsp:cNvSpPr/>
      </dsp:nvSpPr>
      <dsp:spPr>
        <a:xfrm>
          <a:off x="4761611" y="3647559"/>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Artigo</a:t>
          </a:r>
        </a:p>
      </dsp:txBody>
      <dsp:txXfrm>
        <a:off x="4773622" y="3659570"/>
        <a:ext cx="1666854" cy="386071"/>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681C4309-7F8D-4F99-A88F-70456B202286}">
      <dsp:nvSpPr>
        <dsp:cNvPr id="0" name=""/>
        <dsp:cNvSpPr/>
      </dsp:nvSpPr>
      <dsp:spPr>
        <a:xfrm>
          <a:off x="7033726" y="1282681"/>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a:t>
          </a:r>
        </a:p>
      </dsp:txBody>
      <dsp:txXfrm>
        <a:off x="7041667" y="1290622"/>
        <a:ext cx="1674994" cy="255253"/>
      </dsp:txXfrm>
    </dsp:sp>
    <dsp:sp modelId="{85869023-4CEB-4DDC-82D3-6836AC922F10}">
      <dsp:nvSpPr>
        <dsp:cNvPr id="0" name=""/>
        <dsp:cNvSpPr/>
      </dsp:nvSpPr>
      <dsp:spPr>
        <a:xfrm>
          <a:off x="7033726" y="1595530"/>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Brinquedo </a:t>
          </a:r>
          <a:r>
            <a:rPr lang="pt-BR" sz="700" kern="1200" dirty="0" err="1"/>
            <a:t>Bioinspirado</a:t>
          </a:r>
          <a:endParaRPr lang="pt-BR" sz="700" kern="1200" dirty="0"/>
        </a:p>
      </dsp:txBody>
      <dsp:txXfrm>
        <a:off x="7041667" y="1603471"/>
        <a:ext cx="1674994" cy="255253"/>
      </dsp:txXfrm>
    </dsp:sp>
    <dsp:sp modelId="{CE4BAF04-267D-4212-80C9-CFF459A4DC08}">
      <dsp:nvSpPr>
        <dsp:cNvPr id="0" name=""/>
        <dsp:cNvSpPr/>
      </dsp:nvSpPr>
      <dsp:spPr>
        <a:xfrm>
          <a:off x="7033726" y="1908379"/>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Jogo </a:t>
          </a:r>
          <a:r>
            <a:rPr lang="pt-BR" sz="700" kern="1200" dirty="0" err="1"/>
            <a:t>insperons</a:t>
          </a:r>
          <a:endParaRPr lang="pt-BR" sz="700" kern="1200" dirty="0"/>
        </a:p>
      </dsp:txBody>
      <dsp:txXfrm>
        <a:off x="7041667" y="1916320"/>
        <a:ext cx="1674994" cy="255253"/>
      </dsp:txXfrm>
    </dsp:sp>
    <dsp:sp modelId="{8CD2F30F-B752-4624-9DFE-BB6FC81977CB}">
      <dsp:nvSpPr>
        <dsp:cNvPr id="0" name=""/>
        <dsp:cNvSpPr/>
      </dsp:nvSpPr>
      <dsp:spPr>
        <a:xfrm>
          <a:off x="7033726" y="2221228"/>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de Sistemas Mecânicos</a:t>
          </a:r>
        </a:p>
      </dsp:txBody>
      <dsp:txXfrm>
        <a:off x="7041667" y="2229169"/>
        <a:ext cx="1674994" cy="255253"/>
      </dsp:txXfrm>
    </dsp:sp>
    <dsp:sp modelId="{EF903C34-8E73-494A-8D9B-B6135609CE8D}">
      <dsp:nvSpPr>
        <dsp:cNvPr id="0" name=""/>
        <dsp:cNvSpPr/>
      </dsp:nvSpPr>
      <dsp:spPr>
        <a:xfrm>
          <a:off x="7033726" y="2534077"/>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err="1"/>
            <a:t>Job</a:t>
          </a:r>
          <a:r>
            <a:rPr lang="pt-BR" sz="700" kern="1200" dirty="0"/>
            <a:t> </a:t>
          </a:r>
          <a:r>
            <a:rPr lang="pt-BR" sz="700" kern="1200" dirty="0" err="1"/>
            <a:t>Rotation</a:t>
          </a:r>
          <a:endParaRPr lang="pt-BR" sz="700" kern="1200" dirty="0"/>
        </a:p>
      </dsp:txBody>
      <dsp:txXfrm>
        <a:off x="7041667" y="2542018"/>
        <a:ext cx="1674994" cy="255253"/>
      </dsp:txXfrm>
    </dsp:sp>
    <dsp:sp modelId="{8397FFFE-A3C1-48D0-B21E-889D7042E708}">
      <dsp:nvSpPr>
        <dsp:cNvPr id="0" name=""/>
        <dsp:cNvSpPr/>
      </dsp:nvSpPr>
      <dsp:spPr>
        <a:xfrm>
          <a:off x="7033726" y="2846926"/>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de populacional</a:t>
          </a:r>
        </a:p>
      </dsp:txBody>
      <dsp:txXfrm>
        <a:off x="7041667" y="2854867"/>
        <a:ext cx="1674994" cy="255253"/>
      </dsp:txXfrm>
    </dsp:sp>
    <dsp:sp modelId="{22E4E5AE-5F5B-4FA9-A2E4-9F9A8A86F0EE}">
      <dsp:nvSpPr>
        <dsp:cNvPr id="0" name=""/>
        <dsp:cNvSpPr/>
      </dsp:nvSpPr>
      <dsp:spPr>
        <a:xfrm>
          <a:off x="7033726" y="3159775"/>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Termodinâmica ou farmacocinética</a:t>
          </a:r>
        </a:p>
      </dsp:txBody>
      <dsp:txXfrm>
        <a:off x="7041667" y="3167716"/>
        <a:ext cx="1674994" cy="255253"/>
      </dsp:txXfrm>
    </dsp:sp>
    <dsp:sp modelId="{1F351F7F-2D1D-4474-94B7-B0838A27BC71}">
      <dsp:nvSpPr>
        <dsp:cNvPr id="0" name=""/>
        <dsp:cNvSpPr/>
      </dsp:nvSpPr>
      <dsp:spPr>
        <a:xfrm>
          <a:off x="7033726" y="347262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de termômetro</a:t>
          </a:r>
        </a:p>
      </dsp:txBody>
      <dsp:txXfrm>
        <a:off x="7041667" y="3480565"/>
        <a:ext cx="1674994" cy="255253"/>
      </dsp:txXfrm>
    </dsp:sp>
    <dsp:sp modelId="{F353C8B4-30D7-46D3-A9CC-6FE264DEE5A9}">
      <dsp:nvSpPr>
        <dsp:cNvPr id="0" name=""/>
        <dsp:cNvSpPr/>
      </dsp:nvSpPr>
      <dsp:spPr>
        <a:xfrm>
          <a:off x="7033726" y="378547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Jogo final</a:t>
          </a:r>
        </a:p>
      </dsp:txBody>
      <dsp:txXfrm>
        <a:off x="7041667" y="3793415"/>
        <a:ext cx="1674994" cy="25525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AA5CE4B8-DBCD-49CC-9E7B-CEB507A2BCBF}">
      <dsp:nvSpPr>
        <dsp:cNvPr id="0" name=""/>
        <dsp:cNvSpPr/>
      </dsp:nvSpPr>
      <dsp:spPr>
        <a:xfrm>
          <a:off x="9305841" y="1282524"/>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u="sng" kern="1200"/>
            <a:t>Estação Meteorológica</a:t>
          </a:r>
          <a:endParaRPr lang="pt-BR" sz="700" u="sng" kern="1200" dirty="0"/>
        </a:p>
      </dsp:txBody>
      <dsp:txXfrm>
        <a:off x="9312978" y="1289661"/>
        <a:ext cx="1676602" cy="229409"/>
      </dsp:txXfrm>
    </dsp:sp>
    <dsp:sp modelId="{2102B965-FA69-420A-B8EC-26287F50BABF}">
      <dsp:nvSpPr>
        <dsp:cNvPr id="0" name=""/>
        <dsp:cNvSpPr/>
      </dsp:nvSpPr>
      <dsp:spPr>
        <a:xfrm>
          <a:off x="9305841" y="1563697"/>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Brinquedo </a:t>
          </a:r>
          <a:r>
            <a:rPr lang="pt-BR" sz="700" kern="1200" dirty="0" err="1"/>
            <a:t>Bioinspirado</a:t>
          </a:r>
          <a:endParaRPr lang="pt-BR" sz="700" kern="1200" dirty="0"/>
        </a:p>
      </dsp:txBody>
      <dsp:txXfrm>
        <a:off x="9312978" y="1570834"/>
        <a:ext cx="1676602" cy="229409"/>
      </dsp:txXfrm>
    </dsp:sp>
    <dsp:sp modelId="{044D1674-0296-4CD0-8EE2-3862DA8F62A4}">
      <dsp:nvSpPr>
        <dsp:cNvPr id="0" name=""/>
        <dsp:cNvSpPr/>
      </dsp:nvSpPr>
      <dsp:spPr>
        <a:xfrm>
          <a:off x="9305841" y="1844871"/>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Jogo </a:t>
          </a:r>
          <a:r>
            <a:rPr lang="pt-BR" sz="700" kern="1200" dirty="0" err="1"/>
            <a:t>insperons</a:t>
          </a:r>
          <a:endParaRPr lang="pt-BR" sz="700" kern="1200" dirty="0"/>
        </a:p>
      </dsp:txBody>
      <dsp:txXfrm>
        <a:off x="9312978" y="1852008"/>
        <a:ext cx="1676602" cy="229409"/>
      </dsp:txXfrm>
    </dsp:sp>
    <dsp:sp modelId="{5B004E1A-2F04-4655-8CE5-632DEEAFE808}">
      <dsp:nvSpPr>
        <dsp:cNvPr id="0" name=""/>
        <dsp:cNvSpPr/>
      </dsp:nvSpPr>
      <dsp:spPr>
        <a:xfrm>
          <a:off x="9305841" y="2126044"/>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de Sistemas Mecânicos</a:t>
          </a:r>
        </a:p>
      </dsp:txBody>
      <dsp:txXfrm>
        <a:off x="9312978" y="2133181"/>
        <a:ext cx="1676602" cy="229409"/>
      </dsp:txXfrm>
    </dsp:sp>
    <dsp:sp modelId="{A8B59A88-1546-4778-8630-3945EDE754C2}">
      <dsp:nvSpPr>
        <dsp:cNvPr id="0" name=""/>
        <dsp:cNvSpPr/>
      </dsp:nvSpPr>
      <dsp:spPr>
        <a:xfrm>
          <a:off x="9305841" y="2407217"/>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err="1"/>
            <a:t>Job</a:t>
          </a:r>
          <a:r>
            <a:rPr lang="pt-BR" sz="700" kern="1200" dirty="0"/>
            <a:t> </a:t>
          </a:r>
          <a:r>
            <a:rPr lang="pt-BR" sz="700" kern="1200" dirty="0" err="1"/>
            <a:t>Rotation</a:t>
          </a:r>
          <a:endParaRPr lang="pt-BR" sz="700" kern="1200" dirty="0"/>
        </a:p>
      </dsp:txBody>
      <dsp:txXfrm>
        <a:off x="9312978" y="2414354"/>
        <a:ext cx="1676602" cy="229409"/>
      </dsp:txXfrm>
    </dsp:sp>
    <dsp:sp modelId="{3B85A958-D9D3-4144-8B45-C529B9C880D0}">
      <dsp:nvSpPr>
        <dsp:cNvPr id="0" name=""/>
        <dsp:cNvSpPr/>
      </dsp:nvSpPr>
      <dsp:spPr>
        <a:xfrm>
          <a:off x="9305841" y="2688390"/>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de populacional</a:t>
          </a:r>
        </a:p>
      </dsp:txBody>
      <dsp:txXfrm>
        <a:off x="9312978" y="2695527"/>
        <a:ext cx="1676602" cy="229409"/>
      </dsp:txXfrm>
    </dsp:sp>
    <dsp:sp modelId="{07F47171-DC5B-48CF-A8AD-40FA50762B46}">
      <dsp:nvSpPr>
        <dsp:cNvPr id="0" name=""/>
        <dsp:cNvSpPr/>
      </dsp:nvSpPr>
      <dsp:spPr>
        <a:xfrm>
          <a:off x="9305841" y="2969563"/>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Termodinâmica ou farmacocinética</a:t>
          </a:r>
        </a:p>
      </dsp:txBody>
      <dsp:txXfrm>
        <a:off x="9312978" y="2976700"/>
        <a:ext cx="1676602" cy="229409"/>
      </dsp:txXfrm>
    </dsp:sp>
    <dsp:sp modelId="{2F7DF518-464B-4E2C-8119-CBE9AB7000C8}">
      <dsp:nvSpPr>
        <dsp:cNvPr id="0" name=""/>
        <dsp:cNvSpPr/>
      </dsp:nvSpPr>
      <dsp:spPr>
        <a:xfrm>
          <a:off x="9305841" y="3250736"/>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Artigo</a:t>
          </a:r>
        </a:p>
      </dsp:txBody>
      <dsp:txXfrm>
        <a:off x="9312978" y="3257873"/>
        <a:ext cx="1676602" cy="229409"/>
      </dsp:txXfrm>
    </dsp:sp>
    <dsp:sp modelId="{E7234086-DA2F-48A2-9E1F-9B47F78B95D3}">
      <dsp:nvSpPr>
        <dsp:cNvPr id="0" name=""/>
        <dsp:cNvSpPr/>
      </dsp:nvSpPr>
      <dsp:spPr>
        <a:xfrm>
          <a:off x="9305841" y="3531909"/>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de termômetro</a:t>
          </a:r>
        </a:p>
      </dsp:txBody>
      <dsp:txXfrm>
        <a:off x="9312978" y="3539046"/>
        <a:ext cx="1676602" cy="229409"/>
      </dsp:txXfrm>
    </dsp:sp>
    <dsp:sp modelId="{AD72DB24-3C7E-482F-A37E-7BE0F8E03CD4}">
      <dsp:nvSpPr>
        <dsp:cNvPr id="0" name=""/>
        <dsp:cNvSpPr/>
      </dsp:nvSpPr>
      <dsp:spPr>
        <a:xfrm>
          <a:off x="9305841" y="3813083"/>
          <a:ext cx="1690876" cy="24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Jogo final</a:t>
          </a:r>
        </a:p>
      </dsp:txBody>
      <dsp:txXfrm>
        <a:off x="9312978" y="3820220"/>
        <a:ext cx="1676602" cy="22940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18/08/2017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18/08/2017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18/08/2017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18/08/2017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pic>
        <p:nvPicPr>
          <p:cNvPr id="7" name="Imagem 6">
            <a:extLst>
              <a:ext uri="{FF2B5EF4-FFF2-40B4-BE49-F238E27FC236}">
                <a16:creationId xmlns:a16="http://schemas.microsoft.com/office/drawing/2014/main" id="{33AB854F-D91A-472E-8BAB-41034E65A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804681"/>
            <a:ext cx="11724672" cy="1255613"/>
          </a:xfrm>
          <a:prstGeom prst="rect">
            <a:avLst/>
          </a:prstGeom>
        </p:spPr>
      </p:pic>
      <p:sp>
        <p:nvSpPr>
          <p:cNvPr id="8" name="CaixaDeTexto 7">
            <a:extLst>
              <a:ext uri="{FF2B5EF4-FFF2-40B4-BE49-F238E27FC236}">
                <a16:creationId xmlns:a16="http://schemas.microsoft.com/office/drawing/2014/main" id="{10263AA4-DCB5-4881-804A-A14CD9DD6317}"/>
              </a:ext>
            </a:extLst>
          </p:cNvPr>
          <p:cNvSpPr txBox="1"/>
          <p:nvPr/>
        </p:nvSpPr>
        <p:spPr>
          <a:xfrm>
            <a:off x="1444071" y="2757214"/>
            <a:ext cx="9794947" cy="1015663"/>
          </a:xfrm>
          <a:prstGeom prst="rect">
            <a:avLst/>
          </a:prstGeom>
          <a:noFill/>
        </p:spPr>
        <p:txBody>
          <a:bodyPr wrap="square" rtlCol="0">
            <a:spAutoFit/>
          </a:bodyPr>
          <a:lstStyle/>
          <a:p>
            <a:r>
              <a:rPr lang="pt-BR" sz="6000" dirty="0" err="1"/>
              <a:t>Portifólio</a:t>
            </a:r>
            <a:r>
              <a:rPr lang="pt-BR" sz="6000" dirty="0"/>
              <a:t> de Nome do aluno</a:t>
            </a:r>
          </a:p>
        </p:txBody>
      </p:sp>
      <p:sp>
        <p:nvSpPr>
          <p:cNvPr id="9" name="CaixaDeTexto 8">
            <a:extLst>
              <a:ext uri="{FF2B5EF4-FFF2-40B4-BE49-F238E27FC236}">
                <a16:creationId xmlns:a16="http://schemas.microsoft.com/office/drawing/2014/main" id="{2511C9A5-74A6-4D1D-BAFC-EC156BBD8C14}"/>
              </a:ext>
            </a:extLst>
          </p:cNvPr>
          <p:cNvSpPr txBox="1"/>
          <p:nvPr/>
        </p:nvSpPr>
        <p:spPr>
          <a:xfrm>
            <a:off x="1343145" y="2118887"/>
            <a:ext cx="9895873" cy="400110"/>
          </a:xfrm>
          <a:prstGeom prst="rect">
            <a:avLst/>
          </a:prstGeom>
          <a:noFill/>
        </p:spPr>
        <p:txBody>
          <a:bodyPr wrap="square" rtlCol="0">
            <a:spAutoFit/>
          </a:bodyPr>
          <a:lstStyle/>
          <a:p>
            <a:r>
              <a:rPr lang="pt-BR" sz="2000" dirty="0"/>
              <a:t>          Home               |               Sobre             |             Projetos             |              Contato</a:t>
            </a:r>
          </a:p>
        </p:txBody>
      </p:sp>
      <p:pic>
        <p:nvPicPr>
          <p:cNvPr id="12" name="Imagem 11">
            <a:extLst>
              <a:ext uri="{FF2B5EF4-FFF2-40B4-BE49-F238E27FC236}">
                <a16:creationId xmlns:a16="http://schemas.microsoft.com/office/drawing/2014/main" id="{1C671B00-807F-4D19-BAFE-FB50CDC05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0214" y="3772877"/>
            <a:ext cx="7415520" cy="2609165"/>
          </a:xfrm>
          <a:prstGeom prst="rect">
            <a:avLst/>
          </a:prstGeom>
        </p:spPr>
      </p:pic>
    </p:spTree>
    <p:extLst>
      <p:ext uri="{BB962C8B-B14F-4D97-AF65-F5344CB8AC3E}">
        <p14:creationId xmlns:p14="http://schemas.microsoft.com/office/powerpoint/2010/main" val="232667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pic>
        <p:nvPicPr>
          <p:cNvPr id="6" name="Imagem 5">
            <a:extLst>
              <a:ext uri="{FF2B5EF4-FFF2-40B4-BE49-F238E27FC236}">
                <a16:creationId xmlns:a16="http://schemas.microsoft.com/office/drawing/2014/main" id="{1E6B7D0E-26A9-4E16-8B46-790267759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804681"/>
            <a:ext cx="11724672" cy="1255613"/>
          </a:xfrm>
          <a:prstGeom prst="rect">
            <a:avLst/>
          </a:prstGeom>
        </p:spPr>
      </p:pic>
      <p:sp>
        <p:nvSpPr>
          <p:cNvPr id="7" name="CaixaDeTexto 6">
            <a:extLst>
              <a:ext uri="{FF2B5EF4-FFF2-40B4-BE49-F238E27FC236}">
                <a16:creationId xmlns:a16="http://schemas.microsoft.com/office/drawing/2014/main" id="{765B4249-6DD1-4F66-937F-C15A5504238C}"/>
              </a:ext>
            </a:extLst>
          </p:cNvPr>
          <p:cNvSpPr txBox="1"/>
          <p:nvPr/>
        </p:nvSpPr>
        <p:spPr>
          <a:xfrm>
            <a:off x="266700" y="2585430"/>
            <a:ext cx="2522799" cy="523220"/>
          </a:xfrm>
          <a:prstGeom prst="rect">
            <a:avLst/>
          </a:prstGeom>
          <a:noFill/>
        </p:spPr>
        <p:txBody>
          <a:bodyPr wrap="square" rtlCol="0">
            <a:spAutoFit/>
          </a:bodyPr>
          <a:lstStyle/>
          <a:p>
            <a:r>
              <a:rPr lang="pt-BR" sz="2800" dirty="0"/>
              <a:t>Sobre</a:t>
            </a:r>
          </a:p>
        </p:txBody>
      </p:sp>
      <p:sp>
        <p:nvSpPr>
          <p:cNvPr id="8" name="CaixaDeTexto 7">
            <a:extLst>
              <a:ext uri="{FF2B5EF4-FFF2-40B4-BE49-F238E27FC236}">
                <a16:creationId xmlns:a16="http://schemas.microsoft.com/office/drawing/2014/main" id="{8178586E-9505-4E80-A554-AC8EE6664980}"/>
              </a:ext>
            </a:extLst>
          </p:cNvPr>
          <p:cNvSpPr txBox="1"/>
          <p:nvPr/>
        </p:nvSpPr>
        <p:spPr>
          <a:xfrm>
            <a:off x="1343145" y="2118887"/>
            <a:ext cx="9895873" cy="400110"/>
          </a:xfrm>
          <a:prstGeom prst="rect">
            <a:avLst/>
          </a:prstGeom>
          <a:noFill/>
        </p:spPr>
        <p:txBody>
          <a:bodyPr wrap="square" rtlCol="0">
            <a:spAutoFit/>
          </a:bodyPr>
          <a:lstStyle/>
          <a:p>
            <a:r>
              <a:rPr lang="pt-BR" sz="2000" dirty="0"/>
              <a:t>          Home               |               Sobre             |             Projetos             |              Contato</a:t>
            </a:r>
          </a:p>
        </p:txBody>
      </p:sp>
      <p:sp>
        <p:nvSpPr>
          <p:cNvPr id="12" name="CaixaDeTexto 11">
            <a:extLst>
              <a:ext uri="{FF2B5EF4-FFF2-40B4-BE49-F238E27FC236}">
                <a16:creationId xmlns:a16="http://schemas.microsoft.com/office/drawing/2014/main" id="{188965E3-DB7C-4DD8-94C6-FBB40469E00A}"/>
              </a:ext>
            </a:extLst>
          </p:cNvPr>
          <p:cNvSpPr txBox="1"/>
          <p:nvPr/>
        </p:nvSpPr>
        <p:spPr>
          <a:xfrm>
            <a:off x="266700" y="3175083"/>
            <a:ext cx="9027771" cy="2308324"/>
          </a:xfrm>
          <a:prstGeom prst="rect">
            <a:avLst/>
          </a:prstGeom>
          <a:noFill/>
        </p:spPr>
        <p:txBody>
          <a:bodyPr wrap="square" rtlCol="0">
            <a:spAutoFit/>
          </a:bodyPr>
          <a:lstStyle/>
          <a:p>
            <a:r>
              <a:rPr lang="pt-BR" dirty="0"/>
              <a:t>	</a:t>
            </a:r>
            <a:r>
              <a:rPr lang="pt-BR" dirty="0" err="1"/>
              <a:t>Proin</a:t>
            </a:r>
            <a:r>
              <a:rPr lang="pt-BR" dirty="0"/>
              <a:t> </a:t>
            </a:r>
            <a:r>
              <a:rPr lang="pt-BR" dirty="0" err="1"/>
              <a:t>laoreet</a:t>
            </a:r>
            <a:r>
              <a:rPr lang="pt-BR" dirty="0"/>
              <a:t> </a:t>
            </a:r>
            <a:r>
              <a:rPr lang="pt-BR" dirty="0" err="1"/>
              <a:t>ex</a:t>
            </a:r>
            <a:r>
              <a:rPr lang="pt-BR" dirty="0"/>
              <a:t> vitae </a:t>
            </a:r>
            <a:r>
              <a:rPr lang="pt-BR" dirty="0" err="1"/>
              <a:t>dui</a:t>
            </a:r>
            <a:r>
              <a:rPr lang="pt-BR" dirty="0"/>
              <a:t> </a:t>
            </a:r>
            <a:r>
              <a:rPr lang="pt-BR" dirty="0" err="1"/>
              <a:t>fringilla</a:t>
            </a:r>
            <a:r>
              <a:rPr lang="pt-BR" dirty="0"/>
              <a:t> </a:t>
            </a:r>
            <a:r>
              <a:rPr lang="pt-BR" dirty="0" err="1"/>
              <a:t>congue</a:t>
            </a:r>
            <a:r>
              <a:rPr lang="pt-BR" dirty="0"/>
              <a:t>. </a:t>
            </a:r>
            <a:r>
              <a:rPr lang="pt-BR" dirty="0" err="1"/>
              <a:t>Aliquam</a:t>
            </a:r>
            <a:r>
              <a:rPr lang="pt-BR" dirty="0"/>
              <a:t> porta </a:t>
            </a:r>
            <a:r>
              <a:rPr lang="pt-BR" dirty="0" err="1"/>
              <a:t>facilisis</a:t>
            </a:r>
            <a:r>
              <a:rPr lang="pt-BR" dirty="0"/>
              <a:t> </a:t>
            </a:r>
            <a:r>
              <a:rPr lang="pt-BR" dirty="0" err="1"/>
              <a:t>metus</a:t>
            </a:r>
            <a:r>
              <a:rPr lang="pt-BR" dirty="0"/>
              <a:t> </a:t>
            </a:r>
            <a:r>
              <a:rPr lang="pt-BR" dirty="0" err="1"/>
              <a:t>vel</a:t>
            </a:r>
            <a:r>
              <a:rPr lang="pt-BR" dirty="0"/>
              <a:t> </a:t>
            </a:r>
            <a:r>
              <a:rPr lang="pt-BR" dirty="0" err="1"/>
              <a:t>malesuada</a:t>
            </a:r>
            <a:r>
              <a:rPr lang="pt-BR" dirty="0"/>
              <a:t>. </a:t>
            </a:r>
            <a:r>
              <a:rPr lang="pt-BR" dirty="0" err="1"/>
              <a:t>Sed</a:t>
            </a:r>
            <a:r>
              <a:rPr lang="pt-BR" dirty="0"/>
              <a:t> </a:t>
            </a:r>
            <a:r>
              <a:rPr lang="pt-BR" dirty="0" err="1"/>
              <a:t>laoreet</a:t>
            </a:r>
            <a:r>
              <a:rPr lang="pt-BR" dirty="0"/>
              <a:t>, </a:t>
            </a:r>
            <a:r>
              <a:rPr lang="pt-BR" dirty="0" err="1"/>
              <a:t>elit</a:t>
            </a:r>
            <a:r>
              <a:rPr lang="pt-BR" dirty="0"/>
              <a:t> in </a:t>
            </a:r>
            <a:r>
              <a:rPr lang="pt-BR" dirty="0" err="1"/>
              <a:t>finibus</a:t>
            </a:r>
            <a:r>
              <a:rPr lang="pt-BR" dirty="0"/>
              <a:t> </a:t>
            </a:r>
            <a:r>
              <a:rPr lang="pt-BR" dirty="0" err="1"/>
              <a:t>pellentesque</a:t>
            </a:r>
            <a:r>
              <a:rPr lang="pt-BR" dirty="0"/>
              <a:t>, </a:t>
            </a:r>
            <a:r>
              <a:rPr lang="pt-BR" dirty="0" err="1"/>
              <a:t>elit</a:t>
            </a:r>
            <a:r>
              <a:rPr lang="pt-BR" dirty="0"/>
              <a:t> ante </a:t>
            </a:r>
            <a:r>
              <a:rPr lang="pt-BR" dirty="0" err="1"/>
              <a:t>facilisis</a:t>
            </a:r>
            <a:r>
              <a:rPr lang="pt-BR" dirty="0"/>
              <a:t> </a:t>
            </a:r>
            <a:r>
              <a:rPr lang="pt-BR" dirty="0" err="1"/>
              <a:t>lectus</a:t>
            </a:r>
            <a:r>
              <a:rPr lang="pt-BR" dirty="0"/>
              <a:t>, a </a:t>
            </a:r>
            <a:r>
              <a:rPr lang="pt-BR" dirty="0" err="1"/>
              <a:t>commodo</a:t>
            </a:r>
            <a:r>
              <a:rPr lang="pt-BR" dirty="0"/>
              <a:t> </a:t>
            </a:r>
            <a:r>
              <a:rPr lang="pt-BR" dirty="0" err="1"/>
              <a:t>nulla</a:t>
            </a:r>
            <a:r>
              <a:rPr lang="pt-BR" dirty="0"/>
              <a:t> </a:t>
            </a:r>
            <a:r>
              <a:rPr lang="pt-BR" dirty="0" err="1"/>
              <a:t>enim</a:t>
            </a:r>
            <a:r>
              <a:rPr lang="pt-BR" dirty="0"/>
              <a:t> eu </a:t>
            </a:r>
            <a:r>
              <a:rPr lang="pt-BR" dirty="0" err="1"/>
              <a:t>diam</a:t>
            </a:r>
            <a:r>
              <a:rPr lang="pt-BR" dirty="0"/>
              <a:t>. </a:t>
            </a:r>
            <a:r>
              <a:rPr lang="pt-BR" dirty="0" err="1"/>
              <a:t>Fusce</a:t>
            </a:r>
            <a:r>
              <a:rPr lang="pt-BR" dirty="0"/>
              <a:t> </a:t>
            </a:r>
            <a:r>
              <a:rPr lang="pt-BR" dirty="0" err="1"/>
              <a:t>consequat</a:t>
            </a:r>
            <a:r>
              <a:rPr lang="pt-BR" dirty="0"/>
              <a:t> </a:t>
            </a:r>
            <a:r>
              <a:rPr lang="pt-BR" dirty="0" err="1"/>
              <a:t>at</a:t>
            </a:r>
            <a:r>
              <a:rPr lang="pt-BR" dirty="0"/>
              <a:t> </a:t>
            </a:r>
            <a:r>
              <a:rPr lang="pt-BR" dirty="0" err="1"/>
              <a:t>dolor</a:t>
            </a:r>
            <a:r>
              <a:rPr lang="pt-BR" dirty="0"/>
              <a:t> et </a:t>
            </a:r>
            <a:r>
              <a:rPr lang="pt-BR" dirty="0" err="1"/>
              <a:t>posuere</a:t>
            </a:r>
            <a:r>
              <a:rPr lang="pt-BR" dirty="0"/>
              <a:t>. </a:t>
            </a:r>
            <a:r>
              <a:rPr lang="pt-BR" dirty="0" err="1"/>
              <a:t>Donec</a:t>
            </a:r>
            <a:r>
              <a:rPr lang="pt-BR" dirty="0"/>
              <a:t> </a:t>
            </a:r>
            <a:r>
              <a:rPr lang="pt-BR" dirty="0" err="1"/>
              <a:t>turpis</a:t>
            </a:r>
            <a:r>
              <a:rPr lang="pt-BR" dirty="0"/>
              <a:t> erat, </a:t>
            </a:r>
            <a:r>
              <a:rPr lang="pt-BR" dirty="0" err="1"/>
              <a:t>suscipit</a:t>
            </a:r>
            <a:r>
              <a:rPr lang="pt-BR" dirty="0"/>
              <a:t> eu </a:t>
            </a:r>
            <a:r>
              <a:rPr lang="pt-BR" dirty="0" err="1"/>
              <a:t>rhoncus</a:t>
            </a:r>
            <a:r>
              <a:rPr lang="pt-BR" dirty="0"/>
              <a:t> vitae, </a:t>
            </a:r>
            <a:r>
              <a:rPr lang="pt-BR" dirty="0" err="1"/>
              <a:t>pulvinar</a:t>
            </a:r>
            <a:r>
              <a:rPr lang="pt-BR" dirty="0"/>
              <a:t> </a:t>
            </a:r>
            <a:r>
              <a:rPr lang="pt-BR" dirty="0" err="1"/>
              <a:t>sit</a:t>
            </a:r>
            <a:r>
              <a:rPr lang="pt-BR" dirty="0"/>
              <a:t> </a:t>
            </a:r>
            <a:r>
              <a:rPr lang="pt-BR" dirty="0" err="1"/>
              <a:t>amet</a:t>
            </a:r>
            <a:r>
              <a:rPr lang="pt-BR" dirty="0"/>
              <a:t> libero. </a:t>
            </a:r>
            <a:r>
              <a:rPr lang="pt-BR" dirty="0" err="1"/>
              <a:t>Vivamus</a:t>
            </a:r>
            <a:r>
              <a:rPr lang="pt-BR" dirty="0"/>
              <a:t> </a:t>
            </a:r>
            <a:r>
              <a:rPr lang="pt-BR" dirty="0" err="1"/>
              <a:t>pretium</a:t>
            </a:r>
            <a:r>
              <a:rPr lang="pt-BR" dirty="0"/>
              <a:t> </a:t>
            </a:r>
            <a:r>
              <a:rPr lang="pt-BR" dirty="0" err="1"/>
              <a:t>lacus</a:t>
            </a:r>
            <a:r>
              <a:rPr lang="pt-BR" dirty="0"/>
              <a:t> id </a:t>
            </a:r>
            <a:r>
              <a:rPr lang="pt-BR" dirty="0" err="1"/>
              <a:t>egestas</a:t>
            </a:r>
            <a:r>
              <a:rPr lang="pt-BR" dirty="0"/>
              <a:t> </a:t>
            </a:r>
            <a:r>
              <a:rPr lang="pt-BR" dirty="0" err="1"/>
              <a:t>bibendum</a:t>
            </a:r>
            <a:r>
              <a:rPr lang="pt-BR" dirty="0"/>
              <a:t>. Nunc </a:t>
            </a:r>
            <a:r>
              <a:rPr lang="pt-BR" dirty="0" err="1"/>
              <a:t>vel</a:t>
            </a:r>
            <a:r>
              <a:rPr lang="pt-BR" dirty="0"/>
              <a:t> justo </a:t>
            </a:r>
            <a:r>
              <a:rPr lang="pt-BR" dirty="0" err="1"/>
              <a:t>fermentum</a:t>
            </a:r>
            <a:r>
              <a:rPr lang="pt-BR" dirty="0"/>
              <a:t>, </a:t>
            </a:r>
            <a:r>
              <a:rPr lang="pt-BR" dirty="0" err="1"/>
              <a:t>rutrum</a:t>
            </a:r>
            <a:r>
              <a:rPr lang="pt-BR" dirty="0"/>
              <a:t> libero a, </a:t>
            </a:r>
            <a:r>
              <a:rPr lang="pt-BR" dirty="0" err="1"/>
              <a:t>ullamcorper</a:t>
            </a:r>
            <a:r>
              <a:rPr lang="pt-BR" dirty="0"/>
              <a:t> magna. Ut </a:t>
            </a:r>
            <a:r>
              <a:rPr lang="pt-BR" dirty="0" err="1"/>
              <a:t>sed</a:t>
            </a:r>
            <a:r>
              <a:rPr lang="pt-BR" dirty="0"/>
              <a:t> </a:t>
            </a:r>
            <a:r>
              <a:rPr lang="pt-BR" dirty="0" err="1"/>
              <a:t>volutpat</a:t>
            </a:r>
            <a:r>
              <a:rPr lang="pt-BR" dirty="0"/>
              <a:t> mi. </a:t>
            </a:r>
            <a:r>
              <a:rPr lang="pt-BR" dirty="0" err="1"/>
              <a:t>Proin</a:t>
            </a:r>
            <a:r>
              <a:rPr lang="pt-BR" dirty="0"/>
              <a:t> </a:t>
            </a:r>
            <a:r>
              <a:rPr lang="pt-BR" dirty="0" err="1"/>
              <a:t>quam</a:t>
            </a:r>
            <a:r>
              <a:rPr lang="pt-BR" dirty="0"/>
              <a:t> </a:t>
            </a:r>
            <a:r>
              <a:rPr lang="pt-BR" dirty="0" err="1"/>
              <a:t>mauris</a:t>
            </a:r>
            <a:r>
              <a:rPr lang="pt-BR" dirty="0"/>
              <a:t>, </a:t>
            </a:r>
            <a:r>
              <a:rPr lang="pt-BR" dirty="0" err="1"/>
              <a:t>ullamcorper</a:t>
            </a:r>
            <a:r>
              <a:rPr lang="pt-BR" dirty="0"/>
              <a:t> non massa </a:t>
            </a:r>
            <a:r>
              <a:rPr lang="pt-BR" dirty="0" err="1"/>
              <a:t>at</a:t>
            </a:r>
            <a:r>
              <a:rPr lang="pt-BR" dirty="0"/>
              <a:t>, </a:t>
            </a:r>
            <a:r>
              <a:rPr lang="pt-BR" dirty="0" err="1"/>
              <a:t>cursus</a:t>
            </a:r>
            <a:r>
              <a:rPr lang="pt-BR" dirty="0"/>
              <a:t> </a:t>
            </a:r>
            <a:r>
              <a:rPr lang="pt-BR" dirty="0" err="1"/>
              <a:t>laoreet</a:t>
            </a:r>
            <a:r>
              <a:rPr lang="pt-BR" dirty="0"/>
              <a:t> massa. In </a:t>
            </a:r>
            <a:r>
              <a:rPr lang="pt-BR" dirty="0" err="1"/>
              <a:t>pellentesque</a:t>
            </a:r>
            <a:r>
              <a:rPr lang="pt-BR" dirty="0"/>
              <a:t>, </a:t>
            </a:r>
            <a:r>
              <a:rPr lang="pt-BR" dirty="0" err="1"/>
              <a:t>diam</a:t>
            </a:r>
            <a:r>
              <a:rPr lang="pt-BR" dirty="0"/>
              <a:t> in </a:t>
            </a:r>
            <a:r>
              <a:rPr lang="pt-BR" dirty="0" err="1"/>
              <a:t>tempor</a:t>
            </a:r>
            <a:r>
              <a:rPr lang="pt-BR" dirty="0"/>
              <a:t> </a:t>
            </a:r>
            <a:r>
              <a:rPr lang="pt-BR" dirty="0" err="1"/>
              <a:t>pretium</a:t>
            </a:r>
            <a:r>
              <a:rPr lang="pt-BR" dirty="0"/>
              <a:t>, </a:t>
            </a:r>
            <a:r>
              <a:rPr lang="pt-BR" dirty="0" err="1"/>
              <a:t>nisi</a:t>
            </a:r>
            <a:r>
              <a:rPr lang="pt-BR" dirty="0"/>
              <a:t> </a:t>
            </a:r>
            <a:r>
              <a:rPr lang="pt-BR" dirty="0" err="1"/>
              <a:t>velit</a:t>
            </a:r>
            <a:r>
              <a:rPr lang="pt-BR" dirty="0"/>
              <a:t> </a:t>
            </a:r>
            <a:r>
              <a:rPr lang="pt-BR" dirty="0" err="1"/>
              <a:t>pharetra</a:t>
            </a:r>
            <a:r>
              <a:rPr lang="pt-BR" dirty="0"/>
              <a:t> </a:t>
            </a:r>
            <a:r>
              <a:rPr lang="pt-BR" dirty="0" err="1"/>
              <a:t>lectus</a:t>
            </a:r>
            <a:r>
              <a:rPr lang="pt-BR" dirty="0"/>
              <a:t>, </a:t>
            </a:r>
            <a:r>
              <a:rPr lang="pt-BR" dirty="0" err="1"/>
              <a:t>eget</a:t>
            </a:r>
            <a:r>
              <a:rPr lang="pt-BR" dirty="0"/>
              <a:t> </a:t>
            </a:r>
            <a:r>
              <a:rPr lang="pt-BR" dirty="0" err="1"/>
              <a:t>elementum</a:t>
            </a:r>
            <a:r>
              <a:rPr lang="pt-BR" dirty="0"/>
              <a:t> </a:t>
            </a:r>
            <a:r>
              <a:rPr lang="pt-BR" dirty="0" err="1"/>
              <a:t>turpis</a:t>
            </a:r>
            <a:r>
              <a:rPr lang="pt-BR" dirty="0"/>
              <a:t> </a:t>
            </a:r>
            <a:r>
              <a:rPr lang="pt-BR" dirty="0" err="1"/>
              <a:t>nibh</a:t>
            </a:r>
            <a:r>
              <a:rPr lang="pt-BR" dirty="0"/>
              <a:t> </a:t>
            </a:r>
            <a:r>
              <a:rPr lang="pt-BR" dirty="0" err="1"/>
              <a:t>auctor</a:t>
            </a:r>
            <a:r>
              <a:rPr lang="pt-BR" dirty="0"/>
              <a:t> </a:t>
            </a:r>
            <a:r>
              <a:rPr lang="pt-BR" dirty="0" err="1"/>
              <a:t>tellus</a:t>
            </a:r>
            <a:r>
              <a:rPr lang="pt-BR" dirty="0"/>
              <a:t>. </a:t>
            </a:r>
            <a:r>
              <a:rPr lang="pt-BR" dirty="0" err="1"/>
              <a:t>Curabitur</a:t>
            </a:r>
            <a:r>
              <a:rPr lang="pt-BR" dirty="0"/>
              <a:t> </a:t>
            </a:r>
            <a:r>
              <a:rPr lang="pt-BR" dirty="0" err="1"/>
              <a:t>scelerisque</a:t>
            </a:r>
            <a:r>
              <a:rPr lang="pt-BR" dirty="0"/>
              <a:t> </a:t>
            </a:r>
            <a:r>
              <a:rPr lang="pt-BR" dirty="0" err="1"/>
              <a:t>tortor</a:t>
            </a:r>
            <a:r>
              <a:rPr lang="pt-BR" dirty="0"/>
              <a:t> in </a:t>
            </a:r>
            <a:r>
              <a:rPr lang="pt-BR" dirty="0" err="1"/>
              <a:t>diam</a:t>
            </a:r>
            <a:r>
              <a:rPr lang="pt-BR" dirty="0"/>
              <a:t> </a:t>
            </a:r>
            <a:r>
              <a:rPr lang="pt-BR" dirty="0" err="1"/>
              <a:t>convallis</a:t>
            </a:r>
            <a:r>
              <a:rPr lang="pt-BR" dirty="0"/>
              <a:t>, ut </a:t>
            </a:r>
            <a:r>
              <a:rPr lang="pt-BR" dirty="0" err="1"/>
              <a:t>vulputate</a:t>
            </a:r>
            <a:r>
              <a:rPr lang="pt-BR" dirty="0"/>
              <a:t> </a:t>
            </a:r>
            <a:r>
              <a:rPr lang="pt-BR" dirty="0" err="1"/>
              <a:t>neque</a:t>
            </a:r>
            <a:r>
              <a:rPr lang="pt-BR" dirty="0"/>
              <a:t> </a:t>
            </a:r>
            <a:r>
              <a:rPr lang="pt-BR" dirty="0" err="1"/>
              <a:t>consectetur</a:t>
            </a:r>
            <a:r>
              <a:rPr lang="pt-BR" dirty="0"/>
              <a:t>. </a:t>
            </a:r>
            <a:r>
              <a:rPr lang="pt-BR" dirty="0" err="1"/>
              <a:t>Vivamus</a:t>
            </a:r>
            <a:r>
              <a:rPr lang="pt-BR" dirty="0"/>
              <a:t> </a:t>
            </a:r>
            <a:r>
              <a:rPr lang="pt-BR" dirty="0" err="1"/>
              <a:t>semper</a:t>
            </a:r>
            <a:r>
              <a:rPr lang="pt-BR" dirty="0"/>
              <a:t> </a:t>
            </a:r>
            <a:r>
              <a:rPr lang="pt-BR" dirty="0" err="1"/>
              <a:t>finibus</a:t>
            </a:r>
            <a:r>
              <a:rPr lang="pt-BR" dirty="0"/>
              <a:t> </a:t>
            </a:r>
            <a:r>
              <a:rPr lang="pt-BR" dirty="0" err="1"/>
              <a:t>tellus</a:t>
            </a:r>
            <a:r>
              <a:rPr lang="pt-BR" dirty="0"/>
              <a:t> </a:t>
            </a:r>
            <a:r>
              <a:rPr lang="pt-BR" dirty="0" err="1"/>
              <a:t>at</a:t>
            </a:r>
            <a:r>
              <a:rPr lang="pt-BR" dirty="0"/>
              <a:t> gravida. </a:t>
            </a:r>
          </a:p>
        </p:txBody>
      </p:sp>
      <p:pic>
        <p:nvPicPr>
          <p:cNvPr id="14" name="Imagem 13">
            <a:extLst>
              <a:ext uri="{FF2B5EF4-FFF2-40B4-BE49-F238E27FC236}">
                <a16:creationId xmlns:a16="http://schemas.microsoft.com/office/drawing/2014/main" id="{D782D988-726E-4551-8ECA-972ED6FC5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2919" y="2564011"/>
            <a:ext cx="2781782" cy="2781782"/>
          </a:xfrm>
          <a:prstGeom prst="rect">
            <a:avLst/>
          </a:prstGeom>
        </p:spPr>
      </p:pic>
      <p:sp>
        <p:nvSpPr>
          <p:cNvPr id="15" name="CaixaDeTexto 14">
            <a:extLst>
              <a:ext uri="{FF2B5EF4-FFF2-40B4-BE49-F238E27FC236}">
                <a16:creationId xmlns:a16="http://schemas.microsoft.com/office/drawing/2014/main" id="{FA0F25CF-8EAE-4B11-BD3B-03F673739405}"/>
              </a:ext>
            </a:extLst>
          </p:cNvPr>
          <p:cNvSpPr txBox="1"/>
          <p:nvPr/>
        </p:nvSpPr>
        <p:spPr>
          <a:xfrm>
            <a:off x="266700" y="5390807"/>
            <a:ext cx="11724672" cy="1200329"/>
          </a:xfrm>
          <a:prstGeom prst="rect">
            <a:avLst/>
          </a:prstGeom>
          <a:noFill/>
        </p:spPr>
        <p:txBody>
          <a:bodyPr wrap="square" rtlCol="0">
            <a:spAutoFit/>
          </a:bodyPr>
          <a:lstStyle/>
          <a:p>
            <a:r>
              <a:rPr lang="pt-BR" dirty="0"/>
              <a:t>	Nunc </a:t>
            </a:r>
            <a:r>
              <a:rPr lang="pt-BR" dirty="0" err="1"/>
              <a:t>vel</a:t>
            </a:r>
            <a:r>
              <a:rPr lang="pt-BR" dirty="0"/>
              <a:t> justo </a:t>
            </a:r>
            <a:r>
              <a:rPr lang="pt-BR" dirty="0" err="1"/>
              <a:t>fermentum</a:t>
            </a:r>
            <a:r>
              <a:rPr lang="pt-BR" dirty="0"/>
              <a:t>, </a:t>
            </a:r>
            <a:r>
              <a:rPr lang="pt-BR" dirty="0" err="1"/>
              <a:t>rutrum</a:t>
            </a:r>
            <a:r>
              <a:rPr lang="pt-BR" dirty="0"/>
              <a:t> libero a, </a:t>
            </a:r>
            <a:r>
              <a:rPr lang="pt-BR" dirty="0" err="1"/>
              <a:t>ullamcorper</a:t>
            </a:r>
            <a:r>
              <a:rPr lang="pt-BR" dirty="0"/>
              <a:t> magna. Ut </a:t>
            </a:r>
            <a:r>
              <a:rPr lang="pt-BR" dirty="0" err="1"/>
              <a:t>sed</a:t>
            </a:r>
            <a:r>
              <a:rPr lang="pt-BR" dirty="0"/>
              <a:t> </a:t>
            </a:r>
            <a:r>
              <a:rPr lang="pt-BR" dirty="0" err="1"/>
              <a:t>volutpat</a:t>
            </a:r>
            <a:r>
              <a:rPr lang="pt-BR" dirty="0"/>
              <a:t> mi. </a:t>
            </a:r>
            <a:r>
              <a:rPr lang="pt-BR" dirty="0" err="1"/>
              <a:t>Proin</a:t>
            </a:r>
            <a:r>
              <a:rPr lang="pt-BR" dirty="0"/>
              <a:t> </a:t>
            </a:r>
            <a:r>
              <a:rPr lang="pt-BR" dirty="0" err="1"/>
              <a:t>quam</a:t>
            </a:r>
            <a:r>
              <a:rPr lang="pt-BR" dirty="0"/>
              <a:t> </a:t>
            </a:r>
            <a:r>
              <a:rPr lang="pt-BR" dirty="0" err="1"/>
              <a:t>mauris</a:t>
            </a:r>
            <a:r>
              <a:rPr lang="pt-BR" dirty="0"/>
              <a:t>, </a:t>
            </a:r>
            <a:r>
              <a:rPr lang="pt-BR" dirty="0" err="1"/>
              <a:t>ullamcorper</a:t>
            </a:r>
            <a:r>
              <a:rPr lang="pt-BR" dirty="0"/>
              <a:t> non massa </a:t>
            </a:r>
            <a:r>
              <a:rPr lang="pt-BR" dirty="0" err="1"/>
              <a:t>at</a:t>
            </a:r>
            <a:r>
              <a:rPr lang="pt-BR" dirty="0"/>
              <a:t>, </a:t>
            </a:r>
            <a:r>
              <a:rPr lang="pt-BR" dirty="0" err="1"/>
              <a:t>cursus</a:t>
            </a:r>
            <a:r>
              <a:rPr lang="pt-BR" dirty="0"/>
              <a:t> </a:t>
            </a:r>
            <a:r>
              <a:rPr lang="pt-BR" dirty="0" err="1"/>
              <a:t>laoreet</a:t>
            </a:r>
            <a:r>
              <a:rPr lang="pt-BR" dirty="0"/>
              <a:t> massa. In </a:t>
            </a:r>
            <a:r>
              <a:rPr lang="pt-BR" dirty="0" err="1"/>
              <a:t>pellentesque</a:t>
            </a:r>
            <a:r>
              <a:rPr lang="pt-BR" dirty="0"/>
              <a:t>, </a:t>
            </a:r>
            <a:r>
              <a:rPr lang="pt-BR" dirty="0" err="1"/>
              <a:t>diam</a:t>
            </a:r>
            <a:r>
              <a:rPr lang="pt-BR" dirty="0"/>
              <a:t> in </a:t>
            </a:r>
            <a:r>
              <a:rPr lang="pt-BR" dirty="0" err="1"/>
              <a:t>tempor</a:t>
            </a:r>
            <a:r>
              <a:rPr lang="pt-BR" dirty="0"/>
              <a:t> </a:t>
            </a:r>
            <a:r>
              <a:rPr lang="pt-BR" dirty="0" err="1"/>
              <a:t>pretium</a:t>
            </a:r>
            <a:r>
              <a:rPr lang="pt-BR" dirty="0"/>
              <a:t>, </a:t>
            </a:r>
            <a:r>
              <a:rPr lang="pt-BR" dirty="0" err="1"/>
              <a:t>nisi</a:t>
            </a:r>
            <a:r>
              <a:rPr lang="pt-BR" dirty="0"/>
              <a:t> </a:t>
            </a:r>
            <a:r>
              <a:rPr lang="pt-BR" dirty="0" err="1"/>
              <a:t>velit</a:t>
            </a:r>
            <a:r>
              <a:rPr lang="pt-BR" dirty="0"/>
              <a:t> </a:t>
            </a:r>
            <a:r>
              <a:rPr lang="pt-BR" dirty="0" err="1"/>
              <a:t>pharetra</a:t>
            </a:r>
            <a:r>
              <a:rPr lang="pt-BR" dirty="0"/>
              <a:t> </a:t>
            </a:r>
            <a:r>
              <a:rPr lang="pt-BR" dirty="0" err="1"/>
              <a:t>lectus</a:t>
            </a:r>
            <a:r>
              <a:rPr lang="pt-BR" dirty="0"/>
              <a:t>, </a:t>
            </a:r>
            <a:r>
              <a:rPr lang="pt-BR" dirty="0" err="1"/>
              <a:t>eget</a:t>
            </a:r>
            <a:r>
              <a:rPr lang="pt-BR" dirty="0"/>
              <a:t> </a:t>
            </a:r>
            <a:r>
              <a:rPr lang="pt-BR" dirty="0" err="1"/>
              <a:t>elementum</a:t>
            </a:r>
            <a:r>
              <a:rPr lang="pt-BR" dirty="0"/>
              <a:t> </a:t>
            </a:r>
            <a:r>
              <a:rPr lang="pt-BR" dirty="0" err="1"/>
              <a:t>turpis</a:t>
            </a:r>
            <a:r>
              <a:rPr lang="pt-BR" dirty="0"/>
              <a:t> </a:t>
            </a:r>
            <a:r>
              <a:rPr lang="pt-BR" dirty="0" err="1"/>
              <a:t>nibh</a:t>
            </a:r>
            <a:r>
              <a:rPr lang="pt-BR" dirty="0"/>
              <a:t> </a:t>
            </a:r>
            <a:r>
              <a:rPr lang="pt-BR" dirty="0" err="1"/>
              <a:t>auctor</a:t>
            </a:r>
            <a:r>
              <a:rPr lang="pt-BR" dirty="0"/>
              <a:t> </a:t>
            </a:r>
            <a:r>
              <a:rPr lang="pt-BR" dirty="0" err="1"/>
              <a:t>tellus</a:t>
            </a:r>
            <a:r>
              <a:rPr lang="pt-BR" dirty="0"/>
              <a:t>. </a:t>
            </a:r>
            <a:r>
              <a:rPr lang="pt-BR" dirty="0" err="1"/>
              <a:t>Curabitur</a:t>
            </a:r>
            <a:r>
              <a:rPr lang="pt-BR" dirty="0"/>
              <a:t> </a:t>
            </a:r>
            <a:r>
              <a:rPr lang="pt-BR" dirty="0" err="1"/>
              <a:t>scelerisque</a:t>
            </a:r>
            <a:r>
              <a:rPr lang="pt-BR" dirty="0"/>
              <a:t> </a:t>
            </a:r>
            <a:r>
              <a:rPr lang="pt-BR" dirty="0" err="1"/>
              <a:t>tortor</a:t>
            </a:r>
            <a:r>
              <a:rPr lang="pt-BR" dirty="0"/>
              <a:t> in </a:t>
            </a:r>
            <a:r>
              <a:rPr lang="pt-BR" dirty="0" err="1"/>
              <a:t>diam</a:t>
            </a:r>
            <a:r>
              <a:rPr lang="pt-BR" dirty="0"/>
              <a:t> </a:t>
            </a:r>
            <a:r>
              <a:rPr lang="pt-BR" dirty="0" err="1"/>
              <a:t>convallis</a:t>
            </a:r>
            <a:r>
              <a:rPr lang="pt-BR" dirty="0"/>
              <a:t>, ut </a:t>
            </a:r>
            <a:r>
              <a:rPr lang="pt-BR" dirty="0" err="1"/>
              <a:t>vulputate</a:t>
            </a:r>
            <a:r>
              <a:rPr lang="pt-BR" dirty="0"/>
              <a:t> </a:t>
            </a:r>
            <a:r>
              <a:rPr lang="pt-BR" dirty="0" err="1"/>
              <a:t>neque</a:t>
            </a:r>
            <a:r>
              <a:rPr lang="pt-BR" dirty="0"/>
              <a:t> </a:t>
            </a:r>
            <a:r>
              <a:rPr lang="pt-BR" dirty="0" err="1"/>
              <a:t>consectetur</a:t>
            </a:r>
            <a:r>
              <a:rPr lang="pt-BR" dirty="0"/>
              <a:t>. </a:t>
            </a:r>
            <a:r>
              <a:rPr lang="pt-BR" dirty="0" err="1"/>
              <a:t>Vivamus</a:t>
            </a:r>
            <a:r>
              <a:rPr lang="pt-BR" dirty="0"/>
              <a:t> </a:t>
            </a:r>
            <a:r>
              <a:rPr lang="pt-BR" dirty="0" err="1"/>
              <a:t>semper</a:t>
            </a:r>
            <a:r>
              <a:rPr lang="pt-BR" dirty="0"/>
              <a:t> </a:t>
            </a:r>
            <a:r>
              <a:rPr lang="pt-BR" dirty="0" err="1"/>
              <a:t>finibus</a:t>
            </a:r>
            <a:r>
              <a:rPr lang="pt-BR" dirty="0"/>
              <a:t> </a:t>
            </a:r>
            <a:r>
              <a:rPr lang="pt-BR" dirty="0" err="1"/>
              <a:t>tellus</a:t>
            </a:r>
            <a:r>
              <a:rPr lang="pt-BR" dirty="0"/>
              <a:t> </a:t>
            </a:r>
            <a:r>
              <a:rPr lang="pt-BR" dirty="0" err="1"/>
              <a:t>at</a:t>
            </a:r>
            <a:r>
              <a:rPr lang="pt-BR" dirty="0"/>
              <a:t> gravida. </a:t>
            </a:r>
            <a:r>
              <a:rPr lang="pt-BR" dirty="0" err="1"/>
              <a:t>Proin</a:t>
            </a:r>
            <a:r>
              <a:rPr lang="pt-BR" dirty="0"/>
              <a:t> </a:t>
            </a:r>
            <a:r>
              <a:rPr lang="pt-BR" dirty="0" err="1"/>
              <a:t>sit</a:t>
            </a:r>
            <a:r>
              <a:rPr lang="pt-BR" dirty="0"/>
              <a:t> </a:t>
            </a:r>
            <a:r>
              <a:rPr lang="pt-BR" dirty="0" err="1"/>
              <a:t>amet</a:t>
            </a:r>
            <a:r>
              <a:rPr lang="pt-BR" dirty="0"/>
              <a:t> </a:t>
            </a:r>
            <a:r>
              <a:rPr lang="pt-BR" dirty="0" err="1"/>
              <a:t>egestas</a:t>
            </a:r>
            <a:r>
              <a:rPr lang="pt-BR" dirty="0"/>
              <a:t> </a:t>
            </a:r>
            <a:r>
              <a:rPr lang="pt-BR" dirty="0" err="1"/>
              <a:t>dolor</a:t>
            </a:r>
            <a:r>
              <a:rPr lang="pt-BR" dirty="0"/>
              <a:t>, </a:t>
            </a:r>
            <a:r>
              <a:rPr lang="pt-BR" dirty="0" err="1"/>
              <a:t>at</a:t>
            </a:r>
            <a:r>
              <a:rPr lang="pt-BR" dirty="0"/>
              <a:t> </a:t>
            </a:r>
            <a:r>
              <a:rPr lang="pt-BR" dirty="0" err="1"/>
              <a:t>placerat</a:t>
            </a:r>
            <a:r>
              <a:rPr lang="pt-BR" dirty="0"/>
              <a:t> </a:t>
            </a:r>
            <a:r>
              <a:rPr lang="pt-BR" dirty="0" err="1"/>
              <a:t>odio</a:t>
            </a:r>
            <a:r>
              <a:rPr lang="pt-BR" dirty="0"/>
              <a:t>. </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t>
            </a:r>
            <a:r>
              <a:rPr lang="pt-BR" dirty="0">
                <a:solidFill>
                  <a:srgbClr val="FF0000"/>
                </a:solidFill>
              </a:rPr>
              <a:t>(colocar o nome e uma foto da equipe)</a:t>
            </a:r>
            <a:endParaRPr lang="pt-BR" dirty="0"/>
          </a:p>
        </p:txBody>
      </p:sp>
      <p:sp>
        <p:nvSpPr>
          <p:cNvPr id="5" name="Espaço Reservado para Conteúdo 4"/>
          <p:cNvSpPr>
            <a:spLocks noGrp="1"/>
          </p:cNvSpPr>
          <p:nvPr>
            <p:ph idx="1"/>
          </p:nvPr>
        </p:nvSpPr>
        <p:spPr/>
        <p:txBody>
          <a:bodyPr/>
          <a:lstStyle/>
          <a:p>
            <a:r>
              <a:rPr lang="pt-BR" dirty="0"/>
              <a:t>André </a:t>
            </a:r>
            <a:r>
              <a:rPr lang="pt-BR" dirty="0" err="1"/>
              <a:t>Neustein</a:t>
            </a:r>
            <a:r>
              <a:rPr lang="pt-BR" dirty="0"/>
              <a:t> – Engenharia Mecânica</a:t>
            </a:r>
          </a:p>
          <a:p>
            <a:r>
              <a:rPr lang="pt-BR" dirty="0"/>
              <a:t>Manoela Campos – Engenharia de Computação</a:t>
            </a:r>
          </a:p>
          <a:p>
            <a:r>
              <a:rPr lang="pt-BR" dirty="0"/>
              <a:t>Pedro Silva – Engenharia Mecatrônica</a:t>
            </a:r>
          </a:p>
          <a:p>
            <a:r>
              <a:rPr lang="pt-BR" dirty="0"/>
              <a:t>Wesley Silva – Engenharia Mecatrônica</a:t>
            </a:r>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788404886"/>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255690"/>
            <a:ext cx="10515600" cy="1325563"/>
          </a:xfrm>
        </p:spPr>
        <p:txBody>
          <a:bodyPr>
            <a:normAutofit/>
          </a:bodyPr>
          <a:lstStyle/>
          <a:p>
            <a:r>
              <a:rPr lang="pt-BR" sz="2800" dirty="0"/>
              <a:t>2ª atividade</a:t>
            </a:r>
          </a:p>
        </p:txBody>
      </p:sp>
      <p:sp>
        <p:nvSpPr>
          <p:cNvPr id="5" name="Retângulo: Cantos Arredondados 4"/>
          <p:cNvSpPr/>
          <p:nvPr/>
        </p:nvSpPr>
        <p:spPr>
          <a:xfrm>
            <a:off x="519651" y="692533"/>
            <a:ext cx="3528565" cy="1199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Mecânica</a:t>
            </a:r>
          </a:p>
        </p:txBody>
      </p:sp>
      <p:sp>
        <p:nvSpPr>
          <p:cNvPr id="6" name="Retângulo: Cantos Arredondados 5">
            <a:extLst>
              <a:ext uri="{FF2B5EF4-FFF2-40B4-BE49-F238E27FC236}">
                <a16:creationId xmlns:a16="http://schemas.microsoft.com/office/drawing/2014/main" id="{B9C83106-D8B5-42C4-A834-B300DBB7FB42}"/>
              </a:ext>
            </a:extLst>
          </p:cNvPr>
          <p:cNvSpPr/>
          <p:nvPr/>
        </p:nvSpPr>
        <p:spPr>
          <a:xfrm>
            <a:off x="4493683" y="700170"/>
            <a:ext cx="3187084" cy="1199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Computação</a:t>
            </a:r>
          </a:p>
        </p:txBody>
      </p:sp>
      <p:sp>
        <p:nvSpPr>
          <p:cNvPr id="8" name="Retângulo: Cantos Arredondados 7">
            <a:extLst>
              <a:ext uri="{FF2B5EF4-FFF2-40B4-BE49-F238E27FC236}">
                <a16:creationId xmlns:a16="http://schemas.microsoft.com/office/drawing/2014/main" id="{C7BEFDDD-5ACF-428A-BB1F-D05A7A9E130E}"/>
              </a:ext>
            </a:extLst>
          </p:cNvPr>
          <p:cNvSpPr/>
          <p:nvPr/>
        </p:nvSpPr>
        <p:spPr>
          <a:xfrm>
            <a:off x="8130959" y="692533"/>
            <a:ext cx="3222841" cy="1199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Mecatrônica</a:t>
            </a:r>
          </a:p>
        </p:txBody>
      </p:sp>
      <p:grpSp>
        <p:nvGrpSpPr>
          <p:cNvPr id="9" name="Agrupar 8">
            <a:extLst>
              <a:ext uri="{FF2B5EF4-FFF2-40B4-BE49-F238E27FC236}">
                <a16:creationId xmlns:a16="http://schemas.microsoft.com/office/drawing/2014/main" id="{F86DBCA3-B928-4369-A833-7D962E9118CF}"/>
              </a:ext>
            </a:extLst>
          </p:cNvPr>
          <p:cNvGrpSpPr/>
          <p:nvPr/>
        </p:nvGrpSpPr>
        <p:grpSpPr>
          <a:xfrm>
            <a:off x="481618" y="1987984"/>
            <a:ext cx="3528565" cy="622256"/>
            <a:chOff x="217382" y="1281534"/>
            <a:chExt cx="1690876" cy="622256"/>
          </a:xfrm>
        </p:grpSpPr>
        <p:sp>
          <p:nvSpPr>
            <p:cNvPr id="19" name="Retângulo: Cantos Arredondados 18">
              <a:extLst>
                <a:ext uri="{FF2B5EF4-FFF2-40B4-BE49-F238E27FC236}">
                  <a16:creationId xmlns:a16="http://schemas.microsoft.com/office/drawing/2014/main" id="{847CBA58-5063-4B97-A320-F7088DDC6E91}"/>
                </a:ext>
              </a:extLst>
            </p:cNvPr>
            <p:cNvSpPr/>
            <p:nvPr/>
          </p:nvSpPr>
          <p:spPr>
            <a:xfrm>
              <a:off x="217382" y="1281534"/>
              <a:ext cx="1690876" cy="62225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tângulo: Cantos Arredondados 4">
              <a:extLst>
                <a:ext uri="{FF2B5EF4-FFF2-40B4-BE49-F238E27FC236}">
                  <a16:creationId xmlns:a16="http://schemas.microsoft.com/office/drawing/2014/main" id="{69172AF2-1312-41C4-9987-0CA09CC5B1C6}"/>
                </a:ext>
              </a:extLst>
            </p:cNvPr>
            <p:cNvSpPr txBox="1"/>
            <p:nvPr/>
          </p:nvSpPr>
          <p:spPr>
            <a:xfrm>
              <a:off x="235607" y="1299759"/>
              <a:ext cx="1654426" cy="5858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Brinquedo </a:t>
              </a:r>
              <a:r>
                <a:rPr lang="pt-BR" sz="700" kern="1200" dirty="0" err="1"/>
                <a:t>Bioinspirado</a:t>
              </a:r>
              <a:endParaRPr lang="pt-BR" sz="700" kern="1200" dirty="0"/>
            </a:p>
          </p:txBody>
        </p:sp>
      </p:grpSp>
      <p:grpSp>
        <p:nvGrpSpPr>
          <p:cNvPr id="10" name="Agrupar 9">
            <a:extLst>
              <a:ext uri="{FF2B5EF4-FFF2-40B4-BE49-F238E27FC236}">
                <a16:creationId xmlns:a16="http://schemas.microsoft.com/office/drawing/2014/main" id="{25D4C863-3729-433B-A7FE-506A9BFDD487}"/>
              </a:ext>
            </a:extLst>
          </p:cNvPr>
          <p:cNvGrpSpPr/>
          <p:nvPr/>
        </p:nvGrpSpPr>
        <p:grpSpPr>
          <a:xfrm>
            <a:off x="481617" y="2677130"/>
            <a:ext cx="3528565" cy="622256"/>
            <a:chOff x="217382" y="1999522"/>
            <a:chExt cx="1690876" cy="622256"/>
          </a:xfrm>
        </p:grpSpPr>
        <p:sp>
          <p:nvSpPr>
            <p:cNvPr id="17" name="Retângulo: Cantos Arredondados 16">
              <a:extLst>
                <a:ext uri="{FF2B5EF4-FFF2-40B4-BE49-F238E27FC236}">
                  <a16:creationId xmlns:a16="http://schemas.microsoft.com/office/drawing/2014/main" id="{E6F8F56D-605F-492A-A774-47C6701026E8}"/>
                </a:ext>
              </a:extLst>
            </p:cNvPr>
            <p:cNvSpPr/>
            <p:nvPr/>
          </p:nvSpPr>
          <p:spPr>
            <a:xfrm>
              <a:off x="217382" y="1999522"/>
              <a:ext cx="1690876" cy="62225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tângulo: Cantos Arredondados 6">
              <a:extLst>
                <a:ext uri="{FF2B5EF4-FFF2-40B4-BE49-F238E27FC236}">
                  <a16:creationId xmlns:a16="http://schemas.microsoft.com/office/drawing/2014/main" id="{E48745F1-82E5-47CA-A6E3-552ACAA187D0}"/>
                </a:ext>
              </a:extLst>
            </p:cNvPr>
            <p:cNvSpPr txBox="1"/>
            <p:nvPr/>
          </p:nvSpPr>
          <p:spPr>
            <a:xfrm>
              <a:off x="235607" y="2017747"/>
              <a:ext cx="1654426" cy="5858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a:t>
              </a:r>
            </a:p>
          </p:txBody>
        </p:sp>
      </p:grpSp>
      <p:grpSp>
        <p:nvGrpSpPr>
          <p:cNvPr id="11" name="Agrupar 10">
            <a:extLst>
              <a:ext uri="{FF2B5EF4-FFF2-40B4-BE49-F238E27FC236}">
                <a16:creationId xmlns:a16="http://schemas.microsoft.com/office/drawing/2014/main" id="{8D0CF8D1-0E15-4D10-BB5F-94E9E542041D}"/>
              </a:ext>
            </a:extLst>
          </p:cNvPr>
          <p:cNvGrpSpPr/>
          <p:nvPr/>
        </p:nvGrpSpPr>
        <p:grpSpPr>
          <a:xfrm>
            <a:off x="481617" y="3371743"/>
            <a:ext cx="3528565" cy="622256"/>
            <a:chOff x="217382" y="2717511"/>
            <a:chExt cx="1690876" cy="622256"/>
          </a:xfrm>
        </p:grpSpPr>
        <p:sp>
          <p:nvSpPr>
            <p:cNvPr id="15" name="Retângulo: Cantos Arredondados 14">
              <a:extLst>
                <a:ext uri="{FF2B5EF4-FFF2-40B4-BE49-F238E27FC236}">
                  <a16:creationId xmlns:a16="http://schemas.microsoft.com/office/drawing/2014/main" id="{8075FC70-7586-447E-B47E-A22B1AD7EE13}"/>
                </a:ext>
              </a:extLst>
            </p:cNvPr>
            <p:cNvSpPr/>
            <p:nvPr/>
          </p:nvSpPr>
          <p:spPr>
            <a:xfrm>
              <a:off x="217382" y="2717511"/>
              <a:ext cx="1690876" cy="62225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tângulo: Cantos Arredondados 8">
              <a:extLst>
                <a:ext uri="{FF2B5EF4-FFF2-40B4-BE49-F238E27FC236}">
                  <a16:creationId xmlns:a16="http://schemas.microsoft.com/office/drawing/2014/main" id="{74462B19-DC56-4366-8742-183DDD311DD1}"/>
                </a:ext>
              </a:extLst>
            </p:cNvPr>
            <p:cNvSpPr txBox="1"/>
            <p:nvPr/>
          </p:nvSpPr>
          <p:spPr>
            <a:xfrm>
              <a:off x="235607" y="2735736"/>
              <a:ext cx="1654426" cy="5858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de Sistemas Mecânicos</a:t>
              </a:r>
            </a:p>
          </p:txBody>
        </p:sp>
      </p:grpSp>
      <p:grpSp>
        <p:nvGrpSpPr>
          <p:cNvPr id="12" name="Agrupar 11">
            <a:extLst>
              <a:ext uri="{FF2B5EF4-FFF2-40B4-BE49-F238E27FC236}">
                <a16:creationId xmlns:a16="http://schemas.microsoft.com/office/drawing/2014/main" id="{35842227-A61F-482A-967B-D8BAEB10AEBE}"/>
              </a:ext>
            </a:extLst>
          </p:cNvPr>
          <p:cNvGrpSpPr/>
          <p:nvPr/>
        </p:nvGrpSpPr>
        <p:grpSpPr>
          <a:xfrm>
            <a:off x="481617" y="4066356"/>
            <a:ext cx="3528565" cy="622256"/>
            <a:chOff x="217382" y="3435500"/>
            <a:chExt cx="1690876" cy="622256"/>
          </a:xfrm>
        </p:grpSpPr>
        <p:sp>
          <p:nvSpPr>
            <p:cNvPr id="13" name="Retângulo: Cantos Arredondados 12">
              <a:extLst>
                <a:ext uri="{FF2B5EF4-FFF2-40B4-BE49-F238E27FC236}">
                  <a16:creationId xmlns:a16="http://schemas.microsoft.com/office/drawing/2014/main" id="{E547AA8E-5174-4298-B8BF-346F79AA4A2E}"/>
                </a:ext>
              </a:extLst>
            </p:cNvPr>
            <p:cNvSpPr/>
            <p:nvPr/>
          </p:nvSpPr>
          <p:spPr>
            <a:xfrm>
              <a:off x="217382" y="3435500"/>
              <a:ext cx="1690876" cy="62225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tângulo: Cantos Arredondados 10">
              <a:extLst>
                <a:ext uri="{FF2B5EF4-FFF2-40B4-BE49-F238E27FC236}">
                  <a16:creationId xmlns:a16="http://schemas.microsoft.com/office/drawing/2014/main" id="{104A4DB4-71AD-4261-92D6-E734B48FA824}"/>
                </a:ext>
              </a:extLst>
            </p:cNvPr>
            <p:cNvSpPr txBox="1"/>
            <p:nvPr/>
          </p:nvSpPr>
          <p:spPr>
            <a:xfrm>
              <a:off x="235607" y="3453725"/>
              <a:ext cx="1654426" cy="5858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Artigo</a:t>
              </a:r>
            </a:p>
          </p:txBody>
        </p:sp>
      </p:grpSp>
      <p:grpSp>
        <p:nvGrpSpPr>
          <p:cNvPr id="21" name="Agrupar 20">
            <a:extLst>
              <a:ext uri="{FF2B5EF4-FFF2-40B4-BE49-F238E27FC236}">
                <a16:creationId xmlns:a16="http://schemas.microsoft.com/office/drawing/2014/main" id="{019F0B54-ED98-4B4D-93A0-18F1EBE830CA}"/>
              </a:ext>
            </a:extLst>
          </p:cNvPr>
          <p:cNvGrpSpPr/>
          <p:nvPr/>
        </p:nvGrpSpPr>
        <p:grpSpPr>
          <a:xfrm>
            <a:off x="8126233" y="1988105"/>
            <a:ext cx="3222841" cy="478970"/>
            <a:chOff x="2489497" y="1282524"/>
            <a:chExt cx="1690876" cy="243683"/>
          </a:xfrm>
        </p:grpSpPr>
        <p:sp>
          <p:nvSpPr>
            <p:cNvPr id="49" name="Retângulo: Cantos Arredondados 48">
              <a:extLst>
                <a:ext uri="{FF2B5EF4-FFF2-40B4-BE49-F238E27FC236}">
                  <a16:creationId xmlns:a16="http://schemas.microsoft.com/office/drawing/2014/main" id="{439829FA-95B9-4144-9773-F13C2A38B15F}"/>
                </a:ext>
              </a:extLst>
            </p:cNvPr>
            <p:cNvSpPr/>
            <p:nvPr/>
          </p:nvSpPr>
          <p:spPr>
            <a:xfrm>
              <a:off x="2489497" y="1282524"/>
              <a:ext cx="1690876" cy="2436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Retângulo: Cantos Arredondados 4">
              <a:extLst>
                <a:ext uri="{FF2B5EF4-FFF2-40B4-BE49-F238E27FC236}">
                  <a16:creationId xmlns:a16="http://schemas.microsoft.com/office/drawing/2014/main" id="{5AF1FF54-D422-4203-A677-0ABD85229E39}"/>
                </a:ext>
              </a:extLst>
            </p:cNvPr>
            <p:cNvSpPr txBox="1"/>
            <p:nvPr/>
          </p:nvSpPr>
          <p:spPr>
            <a:xfrm>
              <a:off x="2496634" y="1289661"/>
              <a:ext cx="1676602" cy="2294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a:t>
              </a:r>
            </a:p>
          </p:txBody>
        </p:sp>
      </p:grpSp>
      <p:grpSp>
        <p:nvGrpSpPr>
          <p:cNvPr id="22" name="Agrupar 21">
            <a:extLst>
              <a:ext uri="{FF2B5EF4-FFF2-40B4-BE49-F238E27FC236}">
                <a16:creationId xmlns:a16="http://schemas.microsoft.com/office/drawing/2014/main" id="{397C99B6-6501-4745-AF2A-D8C3268BED68}"/>
              </a:ext>
            </a:extLst>
          </p:cNvPr>
          <p:cNvGrpSpPr/>
          <p:nvPr/>
        </p:nvGrpSpPr>
        <p:grpSpPr>
          <a:xfrm>
            <a:off x="8112629" y="2494252"/>
            <a:ext cx="3222841" cy="449129"/>
            <a:chOff x="2489497" y="1563697"/>
            <a:chExt cx="1690876" cy="243683"/>
          </a:xfrm>
        </p:grpSpPr>
        <p:sp>
          <p:nvSpPr>
            <p:cNvPr id="47" name="Retângulo: Cantos Arredondados 46">
              <a:extLst>
                <a:ext uri="{FF2B5EF4-FFF2-40B4-BE49-F238E27FC236}">
                  <a16:creationId xmlns:a16="http://schemas.microsoft.com/office/drawing/2014/main" id="{A0D3BB19-4FBC-4404-A6F5-A4BCC8E2DD7B}"/>
                </a:ext>
              </a:extLst>
            </p:cNvPr>
            <p:cNvSpPr/>
            <p:nvPr/>
          </p:nvSpPr>
          <p:spPr>
            <a:xfrm>
              <a:off x="2489497" y="1563697"/>
              <a:ext cx="1690876" cy="2436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Retângulo: Cantos Arredondados 6">
              <a:extLst>
                <a:ext uri="{FF2B5EF4-FFF2-40B4-BE49-F238E27FC236}">
                  <a16:creationId xmlns:a16="http://schemas.microsoft.com/office/drawing/2014/main" id="{247847DA-F090-434E-ACD0-9461DAE2349C}"/>
                </a:ext>
              </a:extLst>
            </p:cNvPr>
            <p:cNvSpPr txBox="1"/>
            <p:nvPr/>
          </p:nvSpPr>
          <p:spPr>
            <a:xfrm>
              <a:off x="2496634" y="1570834"/>
              <a:ext cx="1676602" cy="2294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Brinquedo </a:t>
              </a:r>
              <a:r>
                <a:rPr lang="pt-BR" sz="700" kern="1200" dirty="0" err="1"/>
                <a:t>Bioinspirado</a:t>
              </a:r>
              <a:endParaRPr lang="pt-BR" sz="700" kern="1200" dirty="0"/>
            </a:p>
          </p:txBody>
        </p:sp>
      </p:grpSp>
      <p:grpSp>
        <p:nvGrpSpPr>
          <p:cNvPr id="23" name="Agrupar 22">
            <a:extLst>
              <a:ext uri="{FF2B5EF4-FFF2-40B4-BE49-F238E27FC236}">
                <a16:creationId xmlns:a16="http://schemas.microsoft.com/office/drawing/2014/main" id="{AFD89D64-CC3A-4D1C-AEFE-0960D521BF5B}"/>
              </a:ext>
            </a:extLst>
          </p:cNvPr>
          <p:cNvGrpSpPr/>
          <p:nvPr/>
        </p:nvGrpSpPr>
        <p:grpSpPr>
          <a:xfrm>
            <a:off x="8126233" y="2972797"/>
            <a:ext cx="3222841" cy="527909"/>
            <a:chOff x="2489497" y="1844871"/>
            <a:chExt cx="1690876" cy="243683"/>
          </a:xfrm>
        </p:grpSpPr>
        <p:sp>
          <p:nvSpPr>
            <p:cNvPr id="45" name="Retângulo: Cantos Arredondados 44">
              <a:extLst>
                <a:ext uri="{FF2B5EF4-FFF2-40B4-BE49-F238E27FC236}">
                  <a16:creationId xmlns:a16="http://schemas.microsoft.com/office/drawing/2014/main" id="{E634E87B-C633-484C-A7A0-C39130FBDD07}"/>
                </a:ext>
              </a:extLst>
            </p:cNvPr>
            <p:cNvSpPr/>
            <p:nvPr/>
          </p:nvSpPr>
          <p:spPr>
            <a:xfrm>
              <a:off x="2489497" y="1844871"/>
              <a:ext cx="1690876" cy="2436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Retângulo: Cantos Arredondados 8">
              <a:extLst>
                <a:ext uri="{FF2B5EF4-FFF2-40B4-BE49-F238E27FC236}">
                  <a16:creationId xmlns:a16="http://schemas.microsoft.com/office/drawing/2014/main" id="{7CC51613-F8D6-40F9-B126-442CCB4642F2}"/>
                </a:ext>
              </a:extLst>
            </p:cNvPr>
            <p:cNvSpPr txBox="1"/>
            <p:nvPr/>
          </p:nvSpPr>
          <p:spPr>
            <a:xfrm>
              <a:off x="2496634" y="1852008"/>
              <a:ext cx="1676602" cy="2294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Jogo </a:t>
              </a:r>
              <a:r>
                <a:rPr lang="pt-BR" sz="700" kern="1200" dirty="0" err="1"/>
                <a:t>insperons</a:t>
              </a:r>
              <a:endParaRPr lang="pt-BR" sz="700" kern="1200" dirty="0"/>
            </a:p>
          </p:txBody>
        </p:sp>
      </p:grpSp>
      <p:grpSp>
        <p:nvGrpSpPr>
          <p:cNvPr id="24" name="Agrupar 23">
            <a:extLst>
              <a:ext uri="{FF2B5EF4-FFF2-40B4-BE49-F238E27FC236}">
                <a16:creationId xmlns:a16="http://schemas.microsoft.com/office/drawing/2014/main" id="{D8DD55C4-18F7-46FA-ABAA-872210D7FDE6}"/>
              </a:ext>
            </a:extLst>
          </p:cNvPr>
          <p:cNvGrpSpPr/>
          <p:nvPr/>
        </p:nvGrpSpPr>
        <p:grpSpPr>
          <a:xfrm>
            <a:off x="8139837" y="3524303"/>
            <a:ext cx="3222841" cy="508772"/>
            <a:chOff x="2489497" y="2126044"/>
            <a:chExt cx="1690876" cy="243683"/>
          </a:xfrm>
        </p:grpSpPr>
        <p:sp>
          <p:nvSpPr>
            <p:cNvPr id="43" name="Retângulo: Cantos Arredondados 42">
              <a:extLst>
                <a:ext uri="{FF2B5EF4-FFF2-40B4-BE49-F238E27FC236}">
                  <a16:creationId xmlns:a16="http://schemas.microsoft.com/office/drawing/2014/main" id="{57A71A68-C465-4598-AF2C-C0753C3367CB}"/>
                </a:ext>
              </a:extLst>
            </p:cNvPr>
            <p:cNvSpPr/>
            <p:nvPr/>
          </p:nvSpPr>
          <p:spPr>
            <a:xfrm>
              <a:off x="2489497" y="2126044"/>
              <a:ext cx="1690876" cy="2436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Retângulo: Cantos Arredondados 10">
              <a:extLst>
                <a:ext uri="{FF2B5EF4-FFF2-40B4-BE49-F238E27FC236}">
                  <a16:creationId xmlns:a16="http://schemas.microsoft.com/office/drawing/2014/main" id="{DFF89C48-22E8-4CAA-8C7C-FF04DD33FE70}"/>
                </a:ext>
              </a:extLst>
            </p:cNvPr>
            <p:cNvSpPr txBox="1"/>
            <p:nvPr/>
          </p:nvSpPr>
          <p:spPr>
            <a:xfrm>
              <a:off x="2496634" y="2133181"/>
              <a:ext cx="1676602" cy="2294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de Sistemas Mecânicos</a:t>
              </a:r>
            </a:p>
          </p:txBody>
        </p:sp>
      </p:grpSp>
      <p:grpSp>
        <p:nvGrpSpPr>
          <p:cNvPr id="26" name="Agrupar 25">
            <a:extLst>
              <a:ext uri="{FF2B5EF4-FFF2-40B4-BE49-F238E27FC236}">
                <a16:creationId xmlns:a16="http://schemas.microsoft.com/office/drawing/2014/main" id="{AB4CF436-B9F3-4441-8C6E-D6860158DBC7}"/>
              </a:ext>
            </a:extLst>
          </p:cNvPr>
          <p:cNvGrpSpPr/>
          <p:nvPr/>
        </p:nvGrpSpPr>
        <p:grpSpPr>
          <a:xfrm>
            <a:off x="8126232" y="4053230"/>
            <a:ext cx="3222841" cy="503735"/>
            <a:chOff x="2489497" y="2688390"/>
            <a:chExt cx="1690876" cy="243683"/>
          </a:xfrm>
        </p:grpSpPr>
        <p:sp>
          <p:nvSpPr>
            <p:cNvPr id="39" name="Retângulo: Cantos Arredondados 38">
              <a:extLst>
                <a:ext uri="{FF2B5EF4-FFF2-40B4-BE49-F238E27FC236}">
                  <a16:creationId xmlns:a16="http://schemas.microsoft.com/office/drawing/2014/main" id="{00EF0AEA-92B7-4BFE-B0DB-5656FF17C8CB}"/>
                </a:ext>
              </a:extLst>
            </p:cNvPr>
            <p:cNvSpPr/>
            <p:nvPr/>
          </p:nvSpPr>
          <p:spPr>
            <a:xfrm>
              <a:off x="2489497" y="2688390"/>
              <a:ext cx="1690876" cy="2436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etângulo: Cantos Arredondados 14">
              <a:extLst>
                <a:ext uri="{FF2B5EF4-FFF2-40B4-BE49-F238E27FC236}">
                  <a16:creationId xmlns:a16="http://schemas.microsoft.com/office/drawing/2014/main" id="{BF54CE7D-43F6-49C1-AAF0-6F634E4AF122}"/>
                </a:ext>
              </a:extLst>
            </p:cNvPr>
            <p:cNvSpPr txBox="1"/>
            <p:nvPr/>
          </p:nvSpPr>
          <p:spPr>
            <a:xfrm>
              <a:off x="2496634" y="2695527"/>
              <a:ext cx="1676602" cy="2294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de populacional</a:t>
              </a:r>
            </a:p>
          </p:txBody>
        </p:sp>
      </p:grpSp>
      <p:grpSp>
        <p:nvGrpSpPr>
          <p:cNvPr id="27" name="Agrupar 26">
            <a:extLst>
              <a:ext uri="{FF2B5EF4-FFF2-40B4-BE49-F238E27FC236}">
                <a16:creationId xmlns:a16="http://schemas.microsoft.com/office/drawing/2014/main" id="{E80C7264-2312-483C-8546-5150677AFFC2}"/>
              </a:ext>
            </a:extLst>
          </p:cNvPr>
          <p:cNvGrpSpPr/>
          <p:nvPr/>
        </p:nvGrpSpPr>
        <p:grpSpPr>
          <a:xfrm>
            <a:off x="8139837" y="4576955"/>
            <a:ext cx="3222841" cy="492063"/>
            <a:chOff x="2489497" y="2969563"/>
            <a:chExt cx="1690876" cy="243683"/>
          </a:xfrm>
        </p:grpSpPr>
        <p:sp>
          <p:nvSpPr>
            <p:cNvPr id="37" name="Retângulo: Cantos Arredondados 36">
              <a:extLst>
                <a:ext uri="{FF2B5EF4-FFF2-40B4-BE49-F238E27FC236}">
                  <a16:creationId xmlns:a16="http://schemas.microsoft.com/office/drawing/2014/main" id="{A531E34D-4F24-4F49-87A6-CA74FD32F452}"/>
                </a:ext>
              </a:extLst>
            </p:cNvPr>
            <p:cNvSpPr/>
            <p:nvPr/>
          </p:nvSpPr>
          <p:spPr>
            <a:xfrm>
              <a:off x="2489497" y="2969563"/>
              <a:ext cx="1690876" cy="2436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Retângulo: Cantos Arredondados 16">
              <a:extLst>
                <a:ext uri="{FF2B5EF4-FFF2-40B4-BE49-F238E27FC236}">
                  <a16:creationId xmlns:a16="http://schemas.microsoft.com/office/drawing/2014/main" id="{800EBC9D-B9CD-4933-91C0-7CA2570C5278}"/>
                </a:ext>
              </a:extLst>
            </p:cNvPr>
            <p:cNvSpPr txBox="1"/>
            <p:nvPr/>
          </p:nvSpPr>
          <p:spPr>
            <a:xfrm>
              <a:off x="2496634" y="2976700"/>
              <a:ext cx="1676602" cy="2294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Termodinâmica ou farmacocinética</a:t>
              </a:r>
            </a:p>
          </p:txBody>
        </p:sp>
      </p:grpSp>
      <p:grpSp>
        <p:nvGrpSpPr>
          <p:cNvPr id="28" name="Agrupar 27">
            <a:extLst>
              <a:ext uri="{FF2B5EF4-FFF2-40B4-BE49-F238E27FC236}">
                <a16:creationId xmlns:a16="http://schemas.microsoft.com/office/drawing/2014/main" id="{0B9AA7F0-937F-4219-B787-83AD55852438}"/>
              </a:ext>
            </a:extLst>
          </p:cNvPr>
          <p:cNvGrpSpPr/>
          <p:nvPr/>
        </p:nvGrpSpPr>
        <p:grpSpPr>
          <a:xfrm>
            <a:off x="8139837" y="5092739"/>
            <a:ext cx="3222841" cy="493525"/>
            <a:chOff x="2489497" y="3250736"/>
            <a:chExt cx="1690876" cy="243683"/>
          </a:xfrm>
        </p:grpSpPr>
        <p:sp>
          <p:nvSpPr>
            <p:cNvPr id="35" name="Retângulo: Cantos Arredondados 34">
              <a:extLst>
                <a:ext uri="{FF2B5EF4-FFF2-40B4-BE49-F238E27FC236}">
                  <a16:creationId xmlns:a16="http://schemas.microsoft.com/office/drawing/2014/main" id="{351E03CA-BC18-48C4-BD1D-F35319DC7B81}"/>
                </a:ext>
              </a:extLst>
            </p:cNvPr>
            <p:cNvSpPr/>
            <p:nvPr/>
          </p:nvSpPr>
          <p:spPr>
            <a:xfrm>
              <a:off x="2489497" y="3250736"/>
              <a:ext cx="1690876" cy="2436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Retângulo: Cantos Arredondados 18">
              <a:extLst>
                <a:ext uri="{FF2B5EF4-FFF2-40B4-BE49-F238E27FC236}">
                  <a16:creationId xmlns:a16="http://schemas.microsoft.com/office/drawing/2014/main" id="{87C8C5FC-2373-4B8D-891B-B151ABCE4E8E}"/>
                </a:ext>
              </a:extLst>
            </p:cNvPr>
            <p:cNvSpPr txBox="1"/>
            <p:nvPr/>
          </p:nvSpPr>
          <p:spPr>
            <a:xfrm>
              <a:off x="2496634" y="3257873"/>
              <a:ext cx="1676602" cy="2294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Artigo</a:t>
              </a:r>
            </a:p>
          </p:txBody>
        </p:sp>
      </p:grpSp>
      <p:grpSp>
        <p:nvGrpSpPr>
          <p:cNvPr id="29" name="Agrupar 28">
            <a:extLst>
              <a:ext uri="{FF2B5EF4-FFF2-40B4-BE49-F238E27FC236}">
                <a16:creationId xmlns:a16="http://schemas.microsoft.com/office/drawing/2014/main" id="{4A437586-91BC-40C5-AF39-4D8277FE93BA}"/>
              </a:ext>
            </a:extLst>
          </p:cNvPr>
          <p:cNvGrpSpPr/>
          <p:nvPr/>
        </p:nvGrpSpPr>
        <p:grpSpPr>
          <a:xfrm>
            <a:off x="8126231" y="5620675"/>
            <a:ext cx="3222841" cy="502810"/>
            <a:chOff x="2489497" y="3531909"/>
            <a:chExt cx="1690876" cy="243683"/>
          </a:xfrm>
        </p:grpSpPr>
        <p:sp>
          <p:nvSpPr>
            <p:cNvPr id="33" name="Retângulo: Cantos Arredondados 32">
              <a:extLst>
                <a:ext uri="{FF2B5EF4-FFF2-40B4-BE49-F238E27FC236}">
                  <a16:creationId xmlns:a16="http://schemas.microsoft.com/office/drawing/2014/main" id="{40A1E9DE-64E1-41C5-A455-3BBA1EB4B971}"/>
                </a:ext>
              </a:extLst>
            </p:cNvPr>
            <p:cNvSpPr/>
            <p:nvPr/>
          </p:nvSpPr>
          <p:spPr>
            <a:xfrm>
              <a:off x="2489497" y="3531909"/>
              <a:ext cx="1690876" cy="2436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Retângulo: Cantos Arredondados 20">
              <a:extLst>
                <a:ext uri="{FF2B5EF4-FFF2-40B4-BE49-F238E27FC236}">
                  <a16:creationId xmlns:a16="http://schemas.microsoft.com/office/drawing/2014/main" id="{9384CEBD-7656-4ED5-B347-4C8C6951DC34}"/>
                </a:ext>
              </a:extLst>
            </p:cNvPr>
            <p:cNvSpPr txBox="1"/>
            <p:nvPr/>
          </p:nvSpPr>
          <p:spPr>
            <a:xfrm>
              <a:off x="2496634" y="3539046"/>
              <a:ext cx="1676602" cy="2294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de termômetro</a:t>
              </a:r>
            </a:p>
          </p:txBody>
        </p:sp>
      </p:grpSp>
      <p:grpSp>
        <p:nvGrpSpPr>
          <p:cNvPr id="30" name="Agrupar 29">
            <a:extLst>
              <a:ext uri="{FF2B5EF4-FFF2-40B4-BE49-F238E27FC236}">
                <a16:creationId xmlns:a16="http://schemas.microsoft.com/office/drawing/2014/main" id="{79A26C9D-C9A5-4561-92B0-C1DCAD461E3E}"/>
              </a:ext>
            </a:extLst>
          </p:cNvPr>
          <p:cNvGrpSpPr/>
          <p:nvPr/>
        </p:nvGrpSpPr>
        <p:grpSpPr>
          <a:xfrm>
            <a:off x="8130959" y="6161102"/>
            <a:ext cx="3222841" cy="506628"/>
            <a:chOff x="2489497" y="3813083"/>
            <a:chExt cx="1690876" cy="243683"/>
          </a:xfrm>
        </p:grpSpPr>
        <p:sp>
          <p:nvSpPr>
            <p:cNvPr id="31" name="Retângulo: Cantos Arredondados 30">
              <a:extLst>
                <a:ext uri="{FF2B5EF4-FFF2-40B4-BE49-F238E27FC236}">
                  <a16:creationId xmlns:a16="http://schemas.microsoft.com/office/drawing/2014/main" id="{661EFF78-7E2D-4E71-B05C-126E968ABF1B}"/>
                </a:ext>
              </a:extLst>
            </p:cNvPr>
            <p:cNvSpPr/>
            <p:nvPr/>
          </p:nvSpPr>
          <p:spPr>
            <a:xfrm>
              <a:off x="2489497" y="3813083"/>
              <a:ext cx="1690876" cy="2436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Retângulo: Cantos Arredondados 22">
              <a:extLst>
                <a:ext uri="{FF2B5EF4-FFF2-40B4-BE49-F238E27FC236}">
                  <a16:creationId xmlns:a16="http://schemas.microsoft.com/office/drawing/2014/main" id="{16E648AB-6086-476D-BC38-1A0ACDD4B651}"/>
                </a:ext>
              </a:extLst>
            </p:cNvPr>
            <p:cNvSpPr txBox="1"/>
            <p:nvPr/>
          </p:nvSpPr>
          <p:spPr>
            <a:xfrm>
              <a:off x="2496634" y="3820220"/>
              <a:ext cx="1676602" cy="2294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Jogo final</a:t>
              </a:r>
            </a:p>
          </p:txBody>
        </p:sp>
      </p:grpSp>
      <p:grpSp>
        <p:nvGrpSpPr>
          <p:cNvPr id="51" name="Agrupar 50">
            <a:extLst>
              <a:ext uri="{FF2B5EF4-FFF2-40B4-BE49-F238E27FC236}">
                <a16:creationId xmlns:a16="http://schemas.microsoft.com/office/drawing/2014/main" id="{D795EE66-E134-4AAC-90FD-5367D5804EDC}"/>
              </a:ext>
            </a:extLst>
          </p:cNvPr>
          <p:cNvGrpSpPr/>
          <p:nvPr/>
        </p:nvGrpSpPr>
        <p:grpSpPr>
          <a:xfrm>
            <a:off x="4493683" y="2040993"/>
            <a:ext cx="3187084" cy="410093"/>
            <a:chOff x="4761611" y="1281638"/>
            <a:chExt cx="1690876" cy="410093"/>
          </a:xfrm>
        </p:grpSpPr>
        <p:sp>
          <p:nvSpPr>
            <p:cNvPr id="67" name="Retângulo: Cantos Arredondados 66">
              <a:extLst>
                <a:ext uri="{FF2B5EF4-FFF2-40B4-BE49-F238E27FC236}">
                  <a16:creationId xmlns:a16="http://schemas.microsoft.com/office/drawing/2014/main" id="{E0E3A63E-54EE-4DD1-969F-506EB1BC7B57}"/>
                </a:ext>
              </a:extLst>
            </p:cNvPr>
            <p:cNvSpPr/>
            <p:nvPr/>
          </p:nvSpPr>
          <p:spPr>
            <a:xfrm>
              <a:off x="4761611" y="1281638"/>
              <a:ext cx="1690876" cy="41009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8" name="Retângulo: Cantos Arredondados 4">
              <a:extLst>
                <a:ext uri="{FF2B5EF4-FFF2-40B4-BE49-F238E27FC236}">
                  <a16:creationId xmlns:a16="http://schemas.microsoft.com/office/drawing/2014/main" id="{2B9FE84A-DF9B-4851-A66B-948CD18F2E30}"/>
                </a:ext>
              </a:extLst>
            </p:cNvPr>
            <p:cNvSpPr txBox="1"/>
            <p:nvPr/>
          </p:nvSpPr>
          <p:spPr>
            <a:xfrm>
              <a:off x="4773622" y="1293649"/>
              <a:ext cx="1666854" cy="3860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Jogo </a:t>
              </a:r>
              <a:r>
                <a:rPr lang="pt-BR" sz="700" kern="1200" dirty="0" err="1"/>
                <a:t>Inspermons</a:t>
              </a:r>
              <a:endParaRPr lang="pt-BR" sz="700" kern="1200" dirty="0"/>
            </a:p>
          </p:txBody>
        </p:sp>
      </p:grpSp>
      <p:grpSp>
        <p:nvGrpSpPr>
          <p:cNvPr id="52" name="Agrupar 51">
            <a:extLst>
              <a:ext uri="{FF2B5EF4-FFF2-40B4-BE49-F238E27FC236}">
                <a16:creationId xmlns:a16="http://schemas.microsoft.com/office/drawing/2014/main" id="{BA38AA95-05FF-45B9-8A81-6BB292013F64}"/>
              </a:ext>
            </a:extLst>
          </p:cNvPr>
          <p:cNvGrpSpPr/>
          <p:nvPr/>
        </p:nvGrpSpPr>
        <p:grpSpPr>
          <a:xfrm>
            <a:off x="4493683" y="2514177"/>
            <a:ext cx="3187084" cy="410093"/>
            <a:chOff x="4761611" y="1754822"/>
            <a:chExt cx="1690876" cy="410093"/>
          </a:xfrm>
        </p:grpSpPr>
        <p:sp>
          <p:nvSpPr>
            <p:cNvPr id="65" name="Retângulo: Cantos Arredondados 64">
              <a:extLst>
                <a:ext uri="{FF2B5EF4-FFF2-40B4-BE49-F238E27FC236}">
                  <a16:creationId xmlns:a16="http://schemas.microsoft.com/office/drawing/2014/main" id="{371C5323-ECE1-45F0-801E-68E2B1E86651}"/>
                </a:ext>
              </a:extLst>
            </p:cNvPr>
            <p:cNvSpPr/>
            <p:nvPr/>
          </p:nvSpPr>
          <p:spPr>
            <a:xfrm>
              <a:off x="4761611" y="1754822"/>
              <a:ext cx="1690876" cy="41009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6" name="Retângulo: Cantos Arredondados 6">
              <a:extLst>
                <a:ext uri="{FF2B5EF4-FFF2-40B4-BE49-F238E27FC236}">
                  <a16:creationId xmlns:a16="http://schemas.microsoft.com/office/drawing/2014/main" id="{A4004E35-95FB-44CA-B852-98289EF8F11E}"/>
                </a:ext>
              </a:extLst>
            </p:cNvPr>
            <p:cNvSpPr txBox="1"/>
            <p:nvPr/>
          </p:nvSpPr>
          <p:spPr>
            <a:xfrm>
              <a:off x="4773622" y="1766833"/>
              <a:ext cx="1666854" cy="3860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Jogo final</a:t>
              </a:r>
            </a:p>
          </p:txBody>
        </p:sp>
      </p:grpSp>
      <p:grpSp>
        <p:nvGrpSpPr>
          <p:cNvPr id="53" name="Agrupar 52">
            <a:extLst>
              <a:ext uri="{FF2B5EF4-FFF2-40B4-BE49-F238E27FC236}">
                <a16:creationId xmlns:a16="http://schemas.microsoft.com/office/drawing/2014/main" id="{3E11CFE5-DCD7-4A44-9A05-82EA60D06630}"/>
              </a:ext>
            </a:extLst>
          </p:cNvPr>
          <p:cNvGrpSpPr/>
          <p:nvPr/>
        </p:nvGrpSpPr>
        <p:grpSpPr>
          <a:xfrm>
            <a:off x="4493683" y="2987361"/>
            <a:ext cx="3187084" cy="410093"/>
            <a:chOff x="4761611" y="2228006"/>
            <a:chExt cx="1690876" cy="410093"/>
          </a:xfrm>
        </p:grpSpPr>
        <p:sp>
          <p:nvSpPr>
            <p:cNvPr id="63" name="Retângulo: Cantos Arredondados 62">
              <a:extLst>
                <a:ext uri="{FF2B5EF4-FFF2-40B4-BE49-F238E27FC236}">
                  <a16:creationId xmlns:a16="http://schemas.microsoft.com/office/drawing/2014/main" id="{7A654540-AF59-4CDE-8032-DECC7EB56F58}"/>
                </a:ext>
              </a:extLst>
            </p:cNvPr>
            <p:cNvSpPr/>
            <p:nvPr/>
          </p:nvSpPr>
          <p:spPr>
            <a:xfrm>
              <a:off x="4761611" y="2228006"/>
              <a:ext cx="1690876" cy="41009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Retângulo: Cantos Arredondados 8">
              <a:extLst>
                <a:ext uri="{FF2B5EF4-FFF2-40B4-BE49-F238E27FC236}">
                  <a16:creationId xmlns:a16="http://schemas.microsoft.com/office/drawing/2014/main" id="{CB7E3EC8-F47B-46D5-80C6-3664FAF6BD3A}"/>
                </a:ext>
              </a:extLst>
            </p:cNvPr>
            <p:cNvSpPr txBox="1"/>
            <p:nvPr/>
          </p:nvSpPr>
          <p:spPr>
            <a:xfrm>
              <a:off x="4773622" y="2240017"/>
              <a:ext cx="1666854" cy="3860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de Sistemas Mecânicos</a:t>
              </a:r>
            </a:p>
          </p:txBody>
        </p:sp>
      </p:grpSp>
      <p:grpSp>
        <p:nvGrpSpPr>
          <p:cNvPr id="54" name="Agrupar 53">
            <a:extLst>
              <a:ext uri="{FF2B5EF4-FFF2-40B4-BE49-F238E27FC236}">
                <a16:creationId xmlns:a16="http://schemas.microsoft.com/office/drawing/2014/main" id="{3298D97A-FC2E-462F-A21A-DDDD0B258B12}"/>
              </a:ext>
            </a:extLst>
          </p:cNvPr>
          <p:cNvGrpSpPr/>
          <p:nvPr/>
        </p:nvGrpSpPr>
        <p:grpSpPr>
          <a:xfrm>
            <a:off x="4493683" y="3460546"/>
            <a:ext cx="3187084" cy="410093"/>
            <a:chOff x="4761611" y="2701191"/>
            <a:chExt cx="1690876" cy="410093"/>
          </a:xfrm>
        </p:grpSpPr>
        <p:sp>
          <p:nvSpPr>
            <p:cNvPr id="61" name="Retângulo: Cantos Arredondados 60">
              <a:extLst>
                <a:ext uri="{FF2B5EF4-FFF2-40B4-BE49-F238E27FC236}">
                  <a16:creationId xmlns:a16="http://schemas.microsoft.com/office/drawing/2014/main" id="{67619B99-DF54-4BD2-A7C3-239A3BB14661}"/>
                </a:ext>
              </a:extLst>
            </p:cNvPr>
            <p:cNvSpPr/>
            <p:nvPr/>
          </p:nvSpPr>
          <p:spPr>
            <a:xfrm>
              <a:off x="4761611" y="2701191"/>
              <a:ext cx="1690876" cy="41009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2" name="Retângulo: Cantos Arredondados 10">
              <a:extLst>
                <a:ext uri="{FF2B5EF4-FFF2-40B4-BE49-F238E27FC236}">
                  <a16:creationId xmlns:a16="http://schemas.microsoft.com/office/drawing/2014/main" id="{32DE4034-82E8-4376-BB94-C4E8DA973D58}"/>
                </a:ext>
              </a:extLst>
            </p:cNvPr>
            <p:cNvSpPr txBox="1"/>
            <p:nvPr/>
          </p:nvSpPr>
          <p:spPr>
            <a:xfrm>
              <a:off x="4773622" y="2713202"/>
              <a:ext cx="1666854" cy="3860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Modelagem Termodinâmica ou farmacocinética</a:t>
              </a:r>
            </a:p>
          </p:txBody>
        </p:sp>
      </p:grpSp>
      <p:grpSp>
        <p:nvGrpSpPr>
          <p:cNvPr id="55" name="Agrupar 54">
            <a:extLst>
              <a:ext uri="{FF2B5EF4-FFF2-40B4-BE49-F238E27FC236}">
                <a16:creationId xmlns:a16="http://schemas.microsoft.com/office/drawing/2014/main" id="{48D9510B-42E4-4932-91DE-35C86A35C283}"/>
              </a:ext>
            </a:extLst>
          </p:cNvPr>
          <p:cNvGrpSpPr/>
          <p:nvPr/>
        </p:nvGrpSpPr>
        <p:grpSpPr>
          <a:xfrm>
            <a:off x="4493683" y="3933730"/>
            <a:ext cx="3187084" cy="410093"/>
            <a:chOff x="4761611" y="3174375"/>
            <a:chExt cx="1690876" cy="410093"/>
          </a:xfrm>
        </p:grpSpPr>
        <p:sp>
          <p:nvSpPr>
            <p:cNvPr id="59" name="Retângulo: Cantos Arredondados 58">
              <a:extLst>
                <a:ext uri="{FF2B5EF4-FFF2-40B4-BE49-F238E27FC236}">
                  <a16:creationId xmlns:a16="http://schemas.microsoft.com/office/drawing/2014/main" id="{1E0B3BF2-29A1-4E86-BDD4-129AC5779A89}"/>
                </a:ext>
              </a:extLst>
            </p:cNvPr>
            <p:cNvSpPr/>
            <p:nvPr/>
          </p:nvSpPr>
          <p:spPr>
            <a:xfrm>
              <a:off x="4761611" y="3174375"/>
              <a:ext cx="1690876" cy="41009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Retângulo: Cantos Arredondados 12">
              <a:extLst>
                <a:ext uri="{FF2B5EF4-FFF2-40B4-BE49-F238E27FC236}">
                  <a16:creationId xmlns:a16="http://schemas.microsoft.com/office/drawing/2014/main" id="{09E6346D-F213-4B6A-A217-39A7CCA26AE1}"/>
                </a:ext>
              </a:extLst>
            </p:cNvPr>
            <p:cNvSpPr txBox="1"/>
            <p:nvPr/>
          </p:nvSpPr>
          <p:spPr>
            <a:xfrm>
              <a:off x="4773622" y="3186386"/>
              <a:ext cx="1666854" cy="3860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Brinquedo </a:t>
              </a:r>
              <a:r>
                <a:rPr lang="pt-BR" sz="700" kern="1200" dirty="0" err="1"/>
                <a:t>Bioinspirado</a:t>
              </a:r>
              <a:endParaRPr lang="pt-BR" sz="700" kern="1200" dirty="0"/>
            </a:p>
          </p:txBody>
        </p:sp>
      </p:grpSp>
      <p:grpSp>
        <p:nvGrpSpPr>
          <p:cNvPr id="56" name="Agrupar 55">
            <a:extLst>
              <a:ext uri="{FF2B5EF4-FFF2-40B4-BE49-F238E27FC236}">
                <a16:creationId xmlns:a16="http://schemas.microsoft.com/office/drawing/2014/main" id="{9B448245-AD28-453C-8CE6-6045B56589C8}"/>
              </a:ext>
            </a:extLst>
          </p:cNvPr>
          <p:cNvGrpSpPr/>
          <p:nvPr/>
        </p:nvGrpSpPr>
        <p:grpSpPr>
          <a:xfrm>
            <a:off x="4493683" y="4406914"/>
            <a:ext cx="3187084" cy="410093"/>
            <a:chOff x="4761611" y="3647559"/>
            <a:chExt cx="1690876" cy="410093"/>
          </a:xfrm>
        </p:grpSpPr>
        <p:sp>
          <p:nvSpPr>
            <p:cNvPr id="57" name="Retângulo: Cantos Arredondados 56">
              <a:extLst>
                <a:ext uri="{FF2B5EF4-FFF2-40B4-BE49-F238E27FC236}">
                  <a16:creationId xmlns:a16="http://schemas.microsoft.com/office/drawing/2014/main" id="{DC0A270A-BB90-4F62-8A7E-E5A8F368A261}"/>
                </a:ext>
              </a:extLst>
            </p:cNvPr>
            <p:cNvSpPr/>
            <p:nvPr/>
          </p:nvSpPr>
          <p:spPr>
            <a:xfrm>
              <a:off x="4761611" y="3647559"/>
              <a:ext cx="1690876" cy="41009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Retângulo: Cantos Arredondados 14">
              <a:extLst>
                <a:ext uri="{FF2B5EF4-FFF2-40B4-BE49-F238E27FC236}">
                  <a16:creationId xmlns:a16="http://schemas.microsoft.com/office/drawing/2014/main" id="{1488D028-769A-487E-82C6-B61B0A704A90}"/>
                </a:ext>
              </a:extLst>
            </p:cNvPr>
            <p:cNvSpPr txBox="1"/>
            <p:nvPr/>
          </p:nvSpPr>
          <p:spPr>
            <a:xfrm>
              <a:off x="4773622" y="3659570"/>
              <a:ext cx="1666854" cy="3860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Artigo</a:t>
              </a:r>
            </a:p>
          </p:txBody>
        </p:sp>
      </p:gr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6" name="Imagem 5">
            <a:extLst>
              <a:ext uri="{FF2B5EF4-FFF2-40B4-BE49-F238E27FC236}">
                <a16:creationId xmlns:a16="http://schemas.microsoft.com/office/drawing/2014/main" id="{EB232F38-6505-4E74-83C9-E76320BF0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804681"/>
            <a:ext cx="11724672" cy="1255613"/>
          </a:xfrm>
          <a:prstGeom prst="rect">
            <a:avLst/>
          </a:prstGeom>
        </p:spPr>
      </p:pic>
      <p:sp>
        <p:nvSpPr>
          <p:cNvPr id="7" name="CaixaDeTexto 6">
            <a:extLst>
              <a:ext uri="{FF2B5EF4-FFF2-40B4-BE49-F238E27FC236}">
                <a16:creationId xmlns:a16="http://schemas.microsoft.com/office/drawing/2014/main" id="{F046AF93-1F1C-4BDC-A9F9-2490A1C3F160}"/>
              </a:ext>
            </a:extLst>
          </p:cNvPr>
          <p:cNvSpPr txBox="1"/>
          <p:nvPr/>
        </p:nvSpPr>
        <p:spPr>
          <a:xfrm>
            <a:off x="266700" y="2585430"/>
            <a:ext cx="2522799" cy="523220"/>
          </a:xfrm>
          <a:prstGeom prst="rect">
            <a:avLst/>
          </a:prstGeom>
          <a:noFill/>
        </p:spPr>
        <p:txBody>
          <a:bodyPr wrap="square" rtlCol="0">
            <a:spAutoFit/>
          </a:bodyPr>
          <a:lstStyle/>
          <a:p>
            <a:r>
              <a:rPr lang="pt-BR" sz="2800" dirty="0"/>
              <a:t>Projeto (título)</a:t>
            </a:r>
          </a:p>
        </p:txBody>
      </p:sp>
      <p:sp>
        <p:nvSpPr>
          <p:cNvPr id="8" name="CaixaDeTexto 7">
            <a:extLst>
              <a:ext uri="{FF2B5EF4-FFF2-40B4-BE49-F238E27FC236}">
                <a16:creationId xmlns:a16="http://schemas.microsoft.com/office/drawing/2014/main" id="{FB9C615C-54D3-413A-8F29-BA7F4705D4AF}"/>
              </a:ext>
            </a:extLst>
          </p:cNvPr>
          <p:cNvSpPr txBox="1"/>
          <p:nvPr/>
        </p:nvSpPr>
        <p:spPr>
          <a:xfrm>
            <a:off x="1343145" y="2118887"/>
            <a:ext cx="9895873" cy="400110"/>
          </a:xfrm>
          <a:prstGeom prst="rect">
            <a:avLst/>
          </a:prstGeom>
          <a:noFill/>
        </p:spPr>
        <p:txBody>
          <a:bodyPr wrap="square" rtlCol="0">
            <a:spAutoFit/>
          </a:bodyPr>
          <a:lstStyle/>
          <a:p>
            <a:r>
              <a:rPr lang="pt-BR" sz="2000" dirty="0"/>
              <a:t>          Home               |               Sobre             |             Projetos             |              Contato</a:t>
            </a:r>
          </a:p>
        </p:txBody>
      </p:sp>
      <p:sp>
        <p:nvSpPr>
          <p:cNvPr id="9" name="CaixaDeTexto 8">
            <a:extLst>
              <a:ext uri="{FF2B5EF4-FFF2-40B4-BE49-F238E27FC236}">
                <a16:creationId xmlns:a16="http://schemas.microsoft.com/office/drawing/2014/main" id="{DFAE25B2-BE54-4ED1-B5B0-6AF26C1782BE}"/>
              </a:ext>
            </a:extLst>
          </p:cNvPr>
          <p:cNvSpPr txBox="1"/>
          <p:nvPr/>
        </p:nvSpPr>
        <p:spPr>
          <a:xfrm>
            <a:off x="243062" y="3252491"/>
            <a:ext cx="7564296" cy="1231106"/>
          </a:xfrm>
          <a:prstGeom prst="rect">
            <a:avLst/>
          </a:prstGeom>
          <a:noFill/>
        </p:spPr>
        <p:txBody>
          <a:bodyPr wrap="square" rtlCol="0">
            <a:spAutoFit/>
          </a:bodyPr>
          <a:lstStyle/>
          <a:p>
            <a:r>
              <a:rPr lang="pt-BR" sz="2000" u="sng" dirty="0"/>
              <a:t>Descrição: </a:t>
            </a:r>
            <a:r>
              <a:rPr lang="pt-BR" dirty="0"/>
              <a:t>Esse parágrafo deve  contar em que matéria foi desenvolvido e quais as habilidades (software, eletrônica, fabricação, escrita, design </a:t>
            </a:r>
            <a:r>
              <a:rPr lang="pt-BR" dirty="0" err="1"/>
              <a:t>thinking</a:t>
            </a:r>
            <a:r>
              <a:rPr lang="pt-BR" dirty="0"/>
              <a:t> e etc..) ele teve como foco. </a:t>
            </a:r>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consectetur</a:t>
            </a:r>
            <a:r>
              <a:rPr lang="pt-BR" dirty="0"/>
              <a:t> </a:t>
            </a:r>
            <a:r>
              <a:rPr lang="pt-BR" dirty="0" err="1"/>
              <a:t>adipiscing</a:t>
            </a:r>
            <a:r>
              <a:rPr lang="pt-BR" dirty="0"/>
              <a:t> </a:t>
            </a:r>
            <a:r>
              <a:rPr lang="pt-BR" dirty="0" err="1"/>
              <a:t>elit</a:t>
            </a:r>
            <a:r>
              <a:rPr lang="pt-BR" dirty="0"/>
              <a:t>. </a:t>
            </a:r>
            <a:r>
              <a:rPr lang="pt-BR" dirty="0" err="1"/>
              <a:t>Aenean</a:t>
            </a:r>
            <a:r>
              <a:rPr lang="pt-BR" dirty="0"/>
              <a:t> </a:t>
            </a:r>
            <a:r>
              <a:rPr lang="pt-BR" dirty="0" err="1"/>
              <a:t>sit</a:t>
            </a:r>
            <a:r>
              <a:rPr lang="pt-BR" dirty="0"/>
              <a:t> </a:t>
            </a:r>
            <a:r>
              <a:rPr lang="pt-BR" dirty="0" err="1"/>
              <a:t>amet</a:t>
            </a:r>
            <a:r>
              <a:rPr lang="pt-BR" dirty="0"/>
              <a:t> </a:t>
            </a:r>
            <a:r>
              <a:rPr lang="pt-BR" dirty="0" err="1"/>
              <a:t>tortor</a:t>
            </a:r>
            <a:r>
              <a:rPr lang="pt-BR" dirty="0"/>
              <a:t> ac </a:t>
            </a:r>
            <a:r>
              <a:rPr lang="pt-BR" dirty="0" err="1"/>
              <a:t>turpis</a:t>
            </a:r>
            <a:r>
              <a:rPr lang="pt-BR" dirty="0"/>
              <a:t> </a:t>
            </a:r>
            <a:r>
              <a:rPr lang="pt-BR" dirty="0" err="1"/>
              <a:t>scelerisque</a:t>
            </a:r>
            <a:r>
              <a:rPr lang="pt-BR" dirty="0"/>
              <a:t> </a:t>
            </a:r>
            <a:r>
              <a:rPr lang="pt-BR" dirty="0" err="1"/>
              <a:t>mattis</a:t>
            </a:r>
            <a:r>
              <a:rPr lang="pt-BR" dirty="0"/>
              <a:t>. </a:t>
            </a:r>
          </a:p>
        </p:txBody>
      </p:sp>
      <p:sp>
        <p:nvSpPr>
          <p:cNvPr id="10" name="CaixaDeTexto 9">
            <a:extLst>
              <a:ext uri="{FF2B5EF4-FFF2-40B4-BE49-F238E27FC236}">
                <a16:creationId xmlns:a16="http://schemas.microsoft.com/office/drawing/2014/main" id="{CFE75AD6-F0ED-4A64-BDB1-082DFF3CDAC1}"/>
              </a:ext>
            </a:extLst>
          </p:cNvPr>
          <p:cNvSpPr txBox="1"/>
          <p:nvPr/>
        </p:nvSpPr>
        <p:spPr>
          <a:xfrm>
            <a:off x="243063" y="4580406"/>
            <a:ext cx="7442522" cy="1231106"/>
          </a:xfrm>
          <a:prstGeom prst="rect">
            <a:avLst/>
          </a:prstGeom>
          <a:noFill/>
        </p:spPr>
        <p:txBody>
          <a:bodyPr wrap="square" rtlCol="0">
            <a:spAutoFit/>
          </a:bodyPr>
          <a:lstStyle/>
          <a:p>
            <a:r>
              <a:rPr lang="pt-BR" sz="2000" u="sng" dirty="0"/>
              <a:t>Metodologia:</a:t>
            </a:r>
            <a:r>
              <a:rPr lang="pt-BR" dirty="0"/>
              <a:t> Essa parte deve contar o papel do aluno no projeto e como ele foi feito. Também deve contar em que período foi realizado e a duração que </a:t>
            </a:r>
            <a:r>
              <a:rPr lang="pt-BR" dirty="0" err="1"/>
              <a:t>teve.Phasellus</a:t>
            </a:r>
            <a:r>
              <a:rPr lang="pt-BR" dirty="0"/>
              <a:t> non </a:t>
            </a:r>
            <a:r>
              <a:rPr lang="pt-BR" dirty="0" err="1"/>
              <a:t>tortor</a:t>
            </a:r>
            <a:r>
              <a:rPr lang="pt-BR" dirty="0"/>
              <a:t> tempus, </a:t>
            </a:r>
            <a:r>
              <a:rPr lang="pt-BR" dirty="0" err="1"/>
              <a:t>facilisis</a:t>
            </a:r>
            <a:r>
              <a:rPr lang="pt-BR" dirty="0"/>
              <a:t> mi vitae, </a:t>
            </a:r>
            <a:r>
              <a:rPr lang="pt-BR" dirty="0" err="1"/>
              <a:t>dapibus</a:t>
            </a:r>
            <a:r>
              <a:rPr lang="pt-BR" dirty="0"/>
              <a:t> </a:t>
            </a:r>
            <a:r>
              <a:rPr lang="pt-BR" dirty="0" err="1"/>
              <a:t>turpis</a:t>
            </a:r>
            <a:r>
              <a:rPr lang="pt-BR" dirty="0"/>
              <a:t>. </a:t>
            </a:r>
            <a:r>
              <a:rPr lang="pt-BR" dirty="0" err="1"/>
              <a:t>Suspendisse</a:t>
            </a:r>
            <a:r>
              <a:rPr lang="pt-BR" dirty="0"/>
              <a:t> quis </a:t>
            </a:r>
            <a:r>
              <a:rPr lang="pt-BR" dirty="0" err="1"/>
              <a:t>neque</a:t>
            </a:r>
            <a:r>
              <a:rPr lang="pt-BR" dirty="0"/>
              <a:t> mi. </a:t>
            </a:r>
          </a:p>
        </p:txBody>
      </p:sp>
      <p:pic>
        <p:nvPicPr>
          <p:cNvPr id="12" name="Imagem 11">
            <a:extLst>
              <a:ext uri="{FF2B5EF4-FFF2-40B4-BE49-F238E27FC236}">
                <a16:creationId xmlns:a16="http://schemas.microsoft.com/office/drawing/2014/main" id="{5FD4B593-13A3-4B66-9EE5-E088082B1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245" y="2541796"/>
            <a:ext cx="3825192" cy="2868894"/>
          </a:xfrm>
          <a:prstGeom prst="rect">
            <a:avLst/>
          </a:prstGeom>
        </p:spPr>
      </p:pic>
      <p:sp>
        <p:nvSpPr>
          <p:cNvPr id="13" name="CaixaDeTexto 12">
            <a:extLst>
              <a:ext uri="{FF2B5EF4-FFF2-40B4-BE49-F238E27FC236}">
                <a16:creationId xmlns:a16="http://schemas.microsoft.com/office/drawing/2014/main" id="{30304BF4-4A28-4123-9C0E-70EA45DBD033}"/>
              </a:ext>
            </a:extLst>
          </p:cNvPr>
          <p:cNvSpPr txBox="1"/>
          <p:nvPr/>
        </p:nvSpPr>
        <p:spPr>
          <a:xfrm>
            <a:off x="243063" y="5699709"/>
            <a:ext cx="11389488" cy="923330"/>
          </a:xfrm>
          <a:prstGeom prst="rect">
            <a:avLst/>
          </a:prstGeom>
          <a:noFill/>
        </p:spPr>
        <p:txBody>
          <a:bodyPr wrap="square" rtlCol="0">
            <a:spAutoFit/>
          </a:bodyPr>
          <a:lstStyle/>
          <a:p>
            <a:r>
              <a:rPr lang="pt-BR" dirty="0" err="1"/>
              <a:t>Curabitur</a:t>
            </a:r>
            <a:r>
              <a:rPr lang="pt-BR" dirty="0"/>
              <a:t> ac est </a:t>
            </a:r>
            <a:r>
              <a:rPr lang="pt-BR" dirty="0" err="1"/>
              <a:t>interdum</a:t>
            </a:r>
            <a:r>
              <a:rPr lang="pt-BR" dirty="0"/>
              <a:t>, </a:t>
            </a:r>
            <a:r>
              <a:rPr lang="pt-BR" dirty="0" err="1"/>
              <a:t>aliquet</a:t>
            </a:r>
            <a:r>
              <a:rPr lang="pt-BR" dirty="0"/>
              <a:t> </a:t>
            </a:r>
            <a:r>
              <a:rPr lang="pt-BR" dirty="0" err="1"/>
              <a:t>leo</a:t>
            </a:r>
            <a:r>
              <a:rPr lang="pt-BR" dirty="0"/>
              <a:t> ut, </a:t>
            </a:r>
            <a:r>
              <a:rPr lang="pt-BR" dirty="0" err="1"/>
              <a:t>fringilla</a:t>
            </a:r>
            <a:r>
              <a:rPr lang="pt-BR" dirty="0"/>
              <a:t> </a:t>
            </a:r>
            <a:r>
              <a:rPr lang="pt-BR" dirty="0" err="1"/>
              <a:t>felis</a:t>
            </a:r>
            <a:r>
              <a:rPr lang="pt-BR" dirty="0"/>
              <a:t>. </a:t>
            </a:r>
            <a:r>
              <a:rPr lang="pt-BR" dirty="0" err="1"/>
              <a:t>Morbi</a:t>
            </a:r>
            <a:r>
              <a:rPr lang="pt-BR" dirty="0"/>
              <a:t> </a:t>
            </a:r>
            <a:r>
              <a:rPr lang="pt-BR" dirty="0" err="1"/>
              <a:t>mattis</a:t>
            </a:r>
            <a:r>
              <a:rPr lang="pt-BR" dirty="0"/>
              <a:t> </a:t>
            </a:r>
            <a:r>
              <a:rPr lang="pt-BR" dirty="0" err="1"/>
              <a:t>dui</a:t>
            </a:r>
            <a:r>
              <a:rPr lang="pt-BR" dirty="0"/>
              <a:t> quis massa </a:t>
            </a:r>
            <a:r>
              <a:rPr lang="pt-BR" dirty="0" err="1"/>
              <a:t>euismod</a:t>
            </a:r>
            <a:r>
              <a:rPr lang="pt-BR" dirty="0"/>
              <a:t> </a:t>
            </a:r>
            <a:r>
              <a:rPr lang="pt-BR" dirty="0" err="1"/>
              <a:t>malesuada</a:t>
            </a:r>
            <a:r>
              <a:rPr lang="pt-BR" dirty="0"/>
              <a:t>. </a:t>
            </a:r>
            <a:r>
              <a:rPr lang="pt-BR" dirty="0" err="1"/>
              <a:t>Duis</a:t>
            </a:r>
            <a:r>
              <a:rPr lang="pt-BR" dirty="0"/>
              <a:t> </a:t>
            </a:r>
            <a:r>
              <a:rPr lang="pt-BR" dirty="0" err="1"/>
              <a:t>sit</a:t>
            </a:r>
            <a:r>
              <a:rPr lang="pt-BR" dirty="0"/>
              <a:t> </a:t>
            </a:r>
            <a:r>
              <a:rPr lang="pt-BR" dirty="0" err="1"/>
              <a:t>amet</a:t>
            </a:r>
            <a:r>
              <a:rPr lang="pt-BR" dirty="0"/>
              <a:t> </a:t>
            </a:r>
            <a:r>
              <a:rPr lang="pt-BR" dirty="0" err="1"/>
              <a:t>fermentum</a:t>
            </a:r>
            <a:r>
              <a:rPr lang="pt-BR" dirty="0"/>
              <a:t> justo. </a:t>
            </a:r>
            <a:r>
              <a:rPr lang="pt-BR" dirty="0" err="1"/>
              <a:t>Cras</a:t>
            </a:r>
            <a:r>
              <a:rPr lang="pt-BR" dirty="0"/>
              <a:t> et </a:t>
            </a:r>
            <a:r>
              <a:rPr lang="pt-BR" dirty="0" err="1"/>
              <a:t>elementum</a:t>
            </a:r>
            <a:r>
              <a:rPr lang="pt-BR" dirty="0"/>
              <a:t> </a:t>
            </a:r>
            <a:r>
              <a:rPr lang="pt-BR" dirty="0" err="1"/>
              <a:t>enim</a:t>
            </a:r>
            <a:r>
              <a:rPr lang="pt-BR" dirty="0"/>
              <a:t>, </a:t>
            </a:r>
            <a:r>
              <a:rPr lang="pt-BR" dirty="0" err="1"/>
              <a:t>sit</a:t>
            </a:r>
            <a:r>
              <a:rPr lang="pt-BR" dirty="0"/>
              <a:t> </a:t>
            </a:r>
            <a:r>
              <a:rPr lang="pt-BR" dirty="0" err="1"/>
              <a:t>amet</a:t>
            </a:r>
            <a:r>
              <a:rPr lang="pt-BR" dirty="0"/>
              <a:t> </a:t>
            </a:r>
            <a:r>
              <a:rPr lang="pt-BR" dirty="0" err="1"/>
              <a:t>sodales</a:t>
            </a:r>
            <a:r>
              <a:rPr lang="pt-BR" dirty="0"/>
              <a:t> erat. </a:t>
            </a:r>
            <a:r>
              <a:rPr lang="pt-BR" dirty="0" err="1"/>
              <a:t>Fusce</a:t>
            </a:r>
            <a:r>
              <a:rPr lang="pt-BR" dirty="0"/>
              <a:t> </a:t>
            </a:r>
            <a:r>
              <a:rPr lang="pt-BR" dirty="0" err="1"/>
              <a:t>semper</a:t>
            </a:r>
            <a:r>
              <a:rPr lang="pt-BR" dirty="0"/>
              <a:t> </a:t>
            </a:r>
            <a:r>
              <a:rPr lang="pt-BR" dirty="0" err="1"/>
              <a:t>odio</a:t>
            </a:r>
            <a:r>
              <a:rPr lang="pt-BR" dirty="0"/>
              <a:t> ac </a:t>
            </a:r>
            <a:r>
              <a:rPr lang="pt-BR" dirty="0" err="1"/>
              <a:t>metus</a:t>
            </a:r>
            <a:r>
              <a:rPr lang="pt-BR" dirty="0"/>
              <a:t> </a:t>
            </a:r>
            <a:r>
              <a:rPr lang="pt-BR" dirty="0" err="1"/>
              <a:t>auctor</a:t>
            </a:r>
            <a:r>
              <a:rPr lang="pt-BR" dirty="0"/>
              <a:t>, </a:t>
            </a:r>
            <a:r>
              <a:rPr lang="pt-BR" dirty="0" err="1"/>
              <a:t>vel</a:t>
            </a:r>
            <a:r>
              <a:rPr lang="pt-BR" dirty="0"/>
              <a:t> </a:t>
            </a:r>
            <a:r>
              <a:rPr lang="pt-BR" dirty="0" err="1"/>
              <a:t>rhoncus</a:t>
            </a:r>
            <a:r>
              <a:rPr lang="pt-BR" dirty="0"/>
              <a:t> </a:t>
            </a:r>
            <a:r>
              <a:rPr lang="pt-BR" dirty="0" err="1"/>
              <a:t>elit</a:t>
            </a:r>
            <a:r>
              <a:rPr lang="pt-BR" dirty="0"/>
              <a:t> </a:t>
            </a:r>
            <a:r>
              <a:rPr lang="pt-BR" dirty="0" err="1"/>
              <a:t>accumsan</a:t>
            </a:r>
            <a:r>
              <a:rPr lang="pt-BR" dirty="0"/>
              <a:t>.</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4719</TotalTime>
  <Words>992</Words>
  <Application>Microsoft Office PowerPoint</Application>
  <PresentationFormat>Widescreen</PresentationFormat>
  <Paragraphs>129</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Calibri</vt:lpstr>
      <vt:lpstr>Calibri Light</vt:lpstr>
      <vt:lpstr>Tema do Office</vt:lpstr>
      <vt:lpstr>Projeto I</vt:lpstr>
      <vt:lpstr>Equipe: (colocar o nome e uma foto da equipe)</vt:lpstr>
      <vt:lpstr>Link do GitHub</vt:lpstr>
      <vt:lpstr>1ª atividade</vt:lpstr>
      <vt:lpstr>2ª atividade</vt:lpstr>
      <vt:lpstr>2ª atividade</vt:lpstr>
      <vt:lpstr>2ª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manucirne</cp:lastModifiedBy>
  <cp:revision>20</cp:revision>
  <dcterms:created xsi:type="dcterms:W3CDTF">2017-08-14T21:14:21Z</dcterms:created>
  <dcterms:modified xsi:type="dcterms:W3CDTF">2017-08-21T20:13:53Z</dcterms:modified>
</cp:coreProperties>
</file>