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7" r:id="rId4"/>
    <p:sldId id="264" r:id="rId5"/>
    <p:sldId id="258" r:id="rId6"/>
    <p:sldId id="259" r:id="rId7"/>
    <p:sldId id="265" r:id="rId8"/>
    <p:sldId id="260" r:id="rId9"/>
    <p:sldId id="266" r:id="rId10"/>
    <p:sldId id="261" r:id="rId11"/>
    <p:sldId id="262" r:id="rId12"/>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3" d="100"/>
          <a:sy n="103" d="100"/>
        </p:scale>
        <p:origin x="-174" y="-8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pt-BR" smtClean="0"/>
              <a:t>Clique para editar o título mestre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2605B369-3D74-452C-9050-86FBB5CEA1AF}" type="datetimeFigureOut">
              <a:rPr lang="pt-BR" smtClean="0"/>
              <a:pPr/>
              <a:t>06/08/2015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7A5F366-51F4-479C-AFB5-9D131F1288EC}" type="slidenum">
              <a:rPr lang="pt-BR" smtClean="0"/>
              <a:pPr/>
              <a:t>‹#›</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Vertical Text Placeholder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2605B369-3D74-452C-9050-86FBB5CEA1AF}" type="datetimeFigureOut">
              <a:rPr lang="pt-BR" smtClean="0"/>
              <a:pPr/>
              <a:t>06/08/2015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7A5F366-51F4-479C-AFB5-9D131F1288EC}" type="slidenum">
              <a:rPr lang="pt-BR" smtClean="0"/>
              <a:pPr/>
              <a:t>‹#›</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2605B369-3D74-452C-9050-86FBB5CEA1AF}" type="datetimeFigureOut">
              <a:rPr lang="pt-BR" smtClean="0"/>
              <a:pPr/>
              <a:t>06/08/2015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7A5F366-51F4-479C-AFB5-9D131F1288EC}" type="slidenum">
              <a:rPr lang="pt-BR" smtClean="0"/>
              <a:pPr/>
              <a:t>‹#›</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2605B369-3D74-452C-9050-86FBB5CEA1AF}" type="datetimeFigureOut">
              <a:rPr lang="pt-BR" smtClean="0"/>
              <a:pPr/>
              <a:t>06/08/2015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7A5F366-51F4-479C-AFB5-9D131F1288EC}" type="slidenum">
              <a:rPr lang="pt-BR" smtClean="0"/>
              <a:pPr/>
              <a:t>‹#›</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pt-BR" smtClean="0"/>
              <a:t>Clique para editar o título mestre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2605B369-3D74-452C-9050-86FBB5CEA1AF}" type="datetimeFigureOut">
              <a:rPr lang="pt-BR" smtClean="0"/>
              <a:pPr/>
              <a:t>06/08/2015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7A5F366-51F4-479C-AFB5-9D131F1288EC}" type="slidenum">
              <a:rPr lang="pt-BR" smtClean="0"/>
              <a:pPr/>
              <a:t>‹#›</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2605B369-3D74-452C-9050-86FBB5CEA1AF}" type="datetimeFigureOut">
              <a:rPr lang="pt-BR" smtClean="0"/>
              <a:pPr/>
              <a:t>06/08/2015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37A5F366-51F4-479C-AFB5-9D131F1288EC}" type="slidenum">
              <a:rPr lang="pt-BR" smtClean="0"/>
              <a:pPr/>
              <a:t>‹#›</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7" name="Date Placeholder 6"/>
          <p:cNvSpPr>
            <a:spLocks noGrp="1"/>
          </p:cNvSpPr>
          <p:nvPr>
            <p:ph type="dt" sz="half" idx="10"/>
          </p:nvPr>
        </p:nvSpPr>
        <p:spPr/>
        <p:txBody>
          <a:bodyPr/>
          <a:lstStyle/>
          <a:p>
            <a:fld id="{2605B369-3D74-452C-9050-86FBB5CEA1AF}" type="datetimeFigureOut">
              <a:rPr lang="pt-BR" smtClean="0"/>
              <a:pPr/>
              <a:t>06/08/2015</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37A5F366-51F4-479C-AFB5-9D131F1288EC}" type="slidenum">
              <a:rPr lang="pt-BR" smtClean="0"/>
              <a:pPr/>
              <a:t>‹#›</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Date Placeholder 2"/>
          <p:cNvSpPr>
            <a:spLocks noGrp="1"/>
          </p:cNvSpPr>
          <p:nvPr>
            <p:ph type="dt" sz="half" idx="10"/>
          </p:nvPr>
        </p:nvSpPr>
        <p:spPr/>
        <p:txBody>
          <a:bodyPr/>
          <a:lstStyle/>
          <a:p>
            <a:fld id="{2605B369-3D74-452C-9050-86FBB5CEA1AF}" type="datetimeFigureOut">
              <a:rPr lang="pt-BR" smtClean="0"/>
              <a:pPr/>
              <a:t>06/08/2015</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37A5F366-51F4-479C-AFB5-9D131F1288EC}" type="slidenum">
              <a:rPr lang="pt-BR" smtClean="0"/>
              <a:pPr/>
              <a:t>‹#›</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05B369-3D74-452C-9050-86FBB5CEA1AF}" type="datetimeFigureOut">
              <a:rPr lang="pt-BR" smtClean="0"/>
              <a:pPr/>
              <a:t>06/08/2015</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37A5F366-51F4-479C-AFB5-9D131F1288EC}" type="slidenum">
              <a:rPr lang="pt-BR" smtClean="0"/>
              <a:pPr/>
              <a:t>‹#›</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pt-BR" smtClean="0"/>
              <a:t>Clique para editar o título mestre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2605B369-3D74-452C-9050-86FBB5CEA1AF}" type="datetimeFigureOut">
              <a:rPr lang="pt-BR" smtClean="0"/>
              <a:pPr/>
              <a:t>06/08/2015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37A5F366-51F4-479C-AFB5-9D131F1288EC}" type="slidenum">
              <a:rPr lang="pt-BR" smtClean="0"/>
              <a:pPr/>
              <a:t>‹#›</a:t>
            </a:fld>
            <a:endParaRPr lang="pt-BR"/>
          </a:p>
        </p:txBody>
      </p:sp>
      <p:sp>
        <p:nvSpPr>
          <p:cNvPr id="9" name="Content Placeholder 8"/>
          <p:cNvSpPr>
            <a:spLocks noGrp="1"/>
          </p:cNvSpPr>
          <p:nvPr>
            <p:ph sz="quarter" idx="13"/>
          </p:nvPr>
        </p:nvSpPr>
        <p:spPr>
          <a:xfrm>
            <a:off x="304800" y="381000"/>
            <a:ext cx="7772400" cy="494284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pt-BR" smtClean="0"/>
              <a:t>Clique para editar o título mestre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8" name="Date Placeholder 7"/>
          <p:cNvSpPr>
            <a:spLocks noGrp="1"/>
          </p:cNvSpPr>
          <p:nvPr>
            <p:ph type="dt" sz="half" idx="10"/>
          </p:nvPr>
        </p:nvSpPr>
        <p:spPr/>
        <p:txBody>
          <a:bodyPr/>
          <a:lstStyle/>
          <a:p>
            <a:fld id="{2605B369-3D74-452C-9050-86FBB5CEA1AF}" type="datetimeFigureOut">
              <a:rPr lang="pt-BR" smtClean="0"/>
              <a:pPr/>
              <a:t>06/08/2015</a:t>
            </a:fld>
            <a:endParaRPr lang="pt-BR"/>
          </a:p>
        </p:txBody>
      </p:sp>
      <p:sp>
        <p:nvSpPr>
          <p:cNvPr id="9" name="Slide Number Placeholder 8"/>
          <p:cNvSpPr>
            <a:spLocks noGrp="1"/>
          </p:cNvSpPr>
          <p:nvPr>
            <p:ph type="sldNum" sz="quarter" idx="11"/>
          </p:nvPr>
        </p:nvSpPr>
        <p:spPr/>
        <p:txBody>
          <a:bodyPr/>
          <a:lstStyle/>
          <a:p>
            <a:fld id="{37A5F366-51F4-479C-AFB5-9D131F1288EC}" type="slidenum">
              <a:rPr lang="pt-BR" smtClean="0"/>
              <a:pPr/>
              <a:t>‹#›</a:t>
            </a:fld>
            <a:endParaRPr lang="pt-BR"/>
          </a:p>
        </p:txBody>
      </p:sp>
      <p:sp>
        <p:nvSpPr>
          <p:cNvPr id="10" name="Footer Placeholder 9"/>
          <p:cNvSpPr>
            <a:spLocks noGrp="1"/>
          </p:cNvSpPr>
          <p:nvPr>
            <p:ph type="ftr" sz="quarter" idx="12"/>
          </p:nvPr>
        </p:nvSpPr>
        <p:spPr/>
        <p:txBody>
          <a:bodyPr/>
          <a:lstStyle/>
          <a:p>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pt-BR" smtClean="0"/>
              <a:t>Clique para editar o título mestre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37A5F366-51F4-479C-AFB5-9D131F1288EC}" type="slidenum">
              <a:rPr lang="pt-BR" smtClean="0"/>
              <a:pPr/>
              <a:t>‹#›</a:t>
            </a:fld>
            <a:endParaRPr lang="pt-BR"/>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pt-BR"/>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2605B369-3D74-452C-9050-86FBB5CEA1AF}" type="datetimeFigureOut">
              <a:rPr lang="pt-BR" smtClean="0"/>
              <a:pPr/>
              <a:t>06/08/2015</a:t>
            </a:fld>
            <a:endParaRPr lang="pt-B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1771129"/>
            <a:ext cx="7543800" cy="2593975"/>
          </a:xfrm>
        </p:spPr>
        <p:txBody>
          <a:bodyPr/>
          <a:lstStyle/>
          <a:p>
            <a:r>
              <a:rPr lang="pt-BR" sz="4800" dirty="0"/>
              <a:t>Pós-graduação MIT em</a:t>
            </a:r>
            <a:br>
              <a:rPr lang="pt-BR" sz="4800" dirty="0"/>
            </a:br>
            <a:r>
              <a:rPr lang="pt-BR" sz="4800" dirty="0"/>
              <a:t>Engenharia de Software</a:t>
            </a:r>
            <a:br>
              <a:rPr lang="pt-BR" sz="4800" dirty="0"/>
            </a:br>
            <a:r>
              <a:rPr lang="pt-BR" sz="4800" dirty="0"/>
              <a:t>com Tecnologia .</a:t>
            </a:r>
            <a:r>
              <a:rPr lang="pt-BR" sz="4800" dirty="0" smtClean="0"/>
              <a:t>NET</a:t>
            </a:r>
            <a:endParaRPr lang="pt-BR" sz="4800" dirty="0"/>
          </a:p>
        </p:txBody>
      </p:sp>
      <p:sp>
        <p:nvSpPr>
          <p:cNvPr id="3" name="Subtítulo 2"/>
          <p:cNvSpPr>
            <a:spLocks noGrp="1"/>
          </p:cNvSpPr>
          <p:nvPr>
            <p:ph type="subTitle" idx="1"/>
          </p:nvPr>
        </p:nvSpPr>
        <p:spPr>
          <a:xfrm>
            <a:off x="685800" y="4355976"/>
            <a:ext cx="6461760" cy="513184"/>
          </a:xfrm>
        </p:spPr>
        <p:txBody>
          <a:bodyPr/>
          <a:lstStyle/>
          <a:p>
            <a:r>
              <a:rPr lang="pt-BR" cap="small" dirty="0"/>
              <a:t>PROJETO DE BLOCO: Desenvolvimento </a:t>
            </a:r>
            <a:r>
              <a:rPr lang="pt-BR" cap="small" dirty="0" smtClean="0"/>
              <a:t>OO</a:t>
            </a:r>
            <a:endParaRPr lang="pt-BR" cap="small" dirty="0"/>
          </a:p>
        </p:txBody>
      </p:sp>
      <p:sp>
        <p:nvSpPr>
          <p:cNvPr id="4" name="Subtítulo 2"/>
          <p:cNvSpPr txBox="1">
            <a:spLocks/>
          </p:cNvSpPr>
          <p:nvPr/>
        </p:nvSpPr>
        <p:spPr>
          <a:xfrm>
            <a:off x="6156176" y="5013176"/>
            <a:ext cx="1872208" cy="1305272"/>
          </a:xfrm>
          <a:prstGeom prst="rect">
            <a:avLst/>
          </a:prstGeom>
        </p:spPr>
        <p:txBody>
          <a:bodyPr vert="horz" lIns="91440" tIns="45720" rIns="91440" bIns="45720" rtlCol="0" anchor="t">
            <a:normAutofit fontScale="85000" lnSpcReduction="10000"/>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r>
              <a:rPr lang="pt-BR" i="1" dirty="0"/>
              <a:t>André Sant’Anna</a:t>
            </a:r>
            <a:endParaRPr lang="pt-BR" dirty="0"/>
          </a:p>
          <a:p>
            <a:r>
              <a:rPr lang="pt-BR" i="1" dirty="0" err="1"/>
              <a:t>Hudsom</a:t>
            </a:r>
            <a:r>
              <a:rPr lang="pt-BR" i="1" dirty="0"/>
              <a:t> Mariano</a:t>
            </a:r>
            <a:endParaRPr lang="pt-BR" dirty="0"/>
          </a:p>
          <a:p>
            <a:r>
              <a:rPr lang="pt-BR" i="1" dirty="0"/>
              <a:t>Pedro </a:t>
            </a:r>
            <a:r>
              <a:rPr lang="pt-BR" i="1" dirty="0" err="1"/>
              <a:t>O</a:t>
            </a:r>
            <a:r>
              <a:rPr lang="pt-BR" i="1" dirty="0" err="1" smtClean="0"/>
              <a:t>sternack</a:t>
            </a:r>
            <a:endParaRPr lang="pt-BR" dirty="0"/>
          </a:p>
          <a:p>
            <a:r>
              <a:rPr lang="pt-BR" i="1" dirty="0"/>
              <a:t>Renildo Santos</a:t>
            </a:r>
            <a:endParaRPr lang="pt-BR" dirty="0"/>
          </a:p>
        </p:txBody>
      </p:sp>
      <p:pic>
        <p:nvPicPr>
          <p:cNvPr id="6146" name="Picture 1"/>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635896" y="764704"/>
            <a:ext cx="1057275" cy="1057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4796852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Modelo de Dados</a:t>
            </a:r>
            <a:endParaRPr lang="pt-BR"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pic>
        <p:nvPicPr>
          <p:cNvPr id="3" name="Imagem 2"/>
          <p:cNvPicPr>
            <a:picLocks noChangeAspect="1"/>
          </p:cNvPicPr>
          <p:nvPr/>
        </p:nvPicPr>
        <p:blipFill>
          <a:blip r:embed="rId2"/>
          <a:stretch>
            <a:fillRect/>
          </a:stretch>
        </p:blipFill>
        <p:spPr>
          <a:xfrm>
            <a:off x="2511" y="2420888"/>
            <a:ext cx="8385913" cy="2811894"/>
          </a:xfrm>
          <a:prstGeom prst="rect">
            <a:avLst/>
          </a:prstGeom>
        </p:spPr>
      </p:pic>
    </p:spTree>
    <p:extLst>
      <p:ext uri="{BB962C8B-B14F-4D97-AF65-F5344CB8AC3E}">
        <p14:creationId xmlns:p14="http://schemas.microsoft.com/office/powerpoint/2010/main" xmlns="" val="37699809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75856" y="2733193"/>
            <a:ext cx="2170584" cy="1143000"/>
          </a:xfrm>
        </p:spPr>
        <p:txBody>
          <a:bodyPr/>
          <a:lstStyle/>
          <a:p>
            <a:r>
              <a:rPr lang="pt-BR" sz="8000" dirty="0" smtClean="0"/>
              <a:t>FIM</a:t>
            </a:r>
            <a:endParaRPr lang="pt-BR" sz="8000" dirty="0"/>
          </a:p>
        </p:txBody>
      </p:sp>
    </p:spTree>
    <p:extLst>
      <p:ext uri="{BB962C8B-B14F-4D97-AF65-F5344CB8AC3E}">
        <p14:creationId xmlns:p14="http://schemas.microsoft.com/office/powerpoint/2010/main" xmlns="" val="1674244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Apresentação do Projeto</a:t>
            </a:r>
            <a:endParaRPr lang="pt-BR" dirty="0"/>
          </a:p>
        </p:txBody>
      </p:sp>
      <p:sp>
        <p:nvSpPr>
          <p:cNvPr id="3" name="Espaço Reservado para Conteúdo 2"/>
          <p:cNvSpPr>
            <a:spLocks noGrp="1"/>
          </p:cNvSpPr>
          <p:nvPr>
            <p:ph idx="1"/>
          </p:nvPr>
        </p:nvSpPr>
        <p:spPr/>
        <p:txBody>
          <a:bodyPr>
            <a:normAutofit lnSpcReduction="10000"/>
          </a:bodyPr>
          <a:lstStyle/>
          <a:p>
            <a:pPr algn="just"/>
            <a:r>
              <a:rPr lang="pt-BR" dirty="0"/>
              <a:t>Nosso objetivo é informatizar esse processo de levantamento de opinião, criando a solução de um formulário online que irá facilitar a instituição a visualizar melhor seus resultados e sendo assim tomar decisões inteligentes com relação aos mesmos. </a:t>
            </a:r>
            <a:endParaRPr lang="pt-BR" dirty="0" smtClean="0"/>
          </a:p>
          <a:p>
            <a:pPr algn="just"/>
            <a:endParaRPr lang="pt-BR" dirty="0"/>
          </a:p>
          <a:p>
            <a:pPr algn="just"/>
            <a:r>
              <a:rPr lang="pt-BR" dirty="0"/>
              <a:t>Esta avaliação é feita preenchendo-se o formulário online que lhes é apresentado ao final do curso. Os cursos são avaliados pelos alunos por meio de um questionário que lhe são apresentados individualmente ao final dos cursos que frequentam. As questões são elaboradas pela coordenação dos cursos e variam conforme o foco da pesquisa que se quer avaliar: professores, material de ensino, instalações, tempo do curso, duração das aulas, etc.</a:t>
            </a:r>
          </a:p>
          <a:p>
            <a:pPr algn="just"/>
            <a:endParaRPr lang="pt-BR" dirty="0"/>
          </a:p>
        </p:txBody>
      </p:sp>
    </p:spTree>
    <p:extLst>
      <p:ext uri="{BB962C8B-B14F-4D97-AF65-F5344CB8AC3E}">
        <p14:creationId xmlns:p14="http://schemas.microsoft.com/office/powerpoint/2010/main" xmlns="" val="392775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Diagrama de caso de uso</a:t>
            </a:r>
            <a:endParaRPr lang="pt-BR"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pt-BR"/>
          </a:p>
        </p:txBody>
      </p:sp>
      <p:pic>
        <p:nvPicPr>
          <p:cNvPr id="1025" name="Picture 1" descr="Diagrama de Caso de Uso"/>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rot="16200000">
            <a:off x="2556266" y="-270305"/>
            <a:ext cx="3489863" cy="803095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827658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4"/>
          <p:cNvPicPr>
            <a:picLocks noGrp="1" noChangeAspect="1"/>
          </p:cNvPicPr>
          <p:nvPr>
            <p:ph idx="1"/>
          </p:nvPr>
        </p:nvPicPr>
        <p:blipFill>
          <a:blip r:embed="rId2"/>
          <a:stretch>
            <a:fillRect/>
          </a:stretch>
        </p:blipFill>
        <p:spPr>
          <a:xfrm>
            <a:off x="857224" y="1571612"/>
            <a:ext cx="6878010" cy="4772691"/>
          </a:xfrm>
          <a:prstGeom prst="rect">
            <a:avLst/>
          </a:prstGeom>
        </p:spPr>
      </p:pic>
      <p:sp>
        <p:nvSpPr>
          <p:cNvPr id="5" name="Título 1"/>
          <p:cNvSpPr>
            <a:spLocks noGrp="1"/>
          </p:cNvSpPr>
          <p:nvPr>
            <p:ph type="title"/>
          </p:nvPr>
        </p:nvSpPr>
        <p:spPr/>
        <p:txBody>
          <a:bodyPr/>
          <a:lstStyle/>
          <a:p>
            <a:r>
              <a:rPr lang="pt-BR" dirty="0" smtClean="0"/>
              <a:t>Diagrama UML de domínio</a:t>
            </a:r>
            <a:endParaRPr lang="pt-B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Diagrama UML de domínio</a:t>
            </a:r>
            <a:endParaRPr lang="pt-BR"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pic>
        <p:nvPicPr>
          <p:cNvPr id="3" name="Imagem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51520" y="1417638"/>
            <a:ext cx="8077200" cy="5065529"/>
          </a:xfrm>
          <a:prstGeom prst="rect">
            <a:avLst/>
          </a:prstGeom>
        </p:spPr>
      </p:pic>
    </p:spTree>
    <p:extLst>
      <p:ext uri="{BB962C8B-B14F-4D97-AF65-F5344CB8AC3E}">
        <p14:creationId xmlns:p14="http://schemas.microsoft.com/office/powerpoint/2010/main" xmlns="" val="20101688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Diagrama de Sequencia</a:t>
            </a:r>
            <a:endParaRPr lang="pt-BR" dirty="0"/>
          </a:p>
        </p:txBody>
      </p:sp>
      <p:pic>
        <p:nvPicPr>
          <p:cNvPr id="3074" name="Picture 2" descr="Cadastrar Questões"/>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27584" y="1628800"/>
            <a:ext cx="6948719" cy="50734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9396574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4"/>
          <p:cNvPicPr>
            <a:picLocks noGrp="1" noChangeAspect="1"/>
          </p:cNvPicPr>
          <p:nvPr>
            <p:ph idx="1"/>
          </p:nvPr>
        </p:nvPicPr>
        <p:blipFill>
          <a:blip r:embed="rId2"/>
          <a:stretch>
            <a:fillRect/>
          </a:stretch>
        </p:blipFill>
        <p:spPr>
          <a:xfrm>
            <a:off x="857224" y="1571612"/>
            <a:ext cx="6878010" cy="4772691"/>
          </a:xfrm>
          <a:prstGeom prst="rect">
            <a:avLst/>
          </a:prstGeom>
        </p:spPr>
      </p:pic>
      <p:sp>
        <p:nvSpPr>
          <p:cNvPr id="5" name="Título 1"/>
          <p:cNvSpPr>
            <a:spLocks noGrp="1"/>
          </p:cNvSpPr>
          <p:nvPr>
            <p:ph type="title"/>
          </p:nvPr>
        </p:nvSpPr>
        <p:spPr>
          <a:xfrm>
            <a:off x="500034" y="214290"/>
            <a:ext cx="7620000" cy="1143000"/>
          </a:xfrm>
        </p:spPr>
        <p:txBody>
          <a:bodyPr/>
          <a:lstStyle/>
          <a:p>
            <a:r>
              <a:rPr lang="pt-BR" dirty="0" smtClean="0"/>
              <a:t>Diagrama de Classe</a:t>
            </a:r>
            <a:endParaRPr lang="pt-B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Diagrama de Classe</a:t>
            </a:r>
            <a:endParaRPr lang="pt-BR"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pic>
        <p:nvPicPr>
          <p:cNvPr id="3" name="Imagem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1425815"/>
            <a:ext cx="8460432" cy="5305869"/>
          </a:xfrm>
          <a:prstGeom prst="rect">
            <a:avLst/>
          </a:prstGeom>
        </p:spPr>
      </p:pic>
    </p:spTree>
    <p:extLst>
      <p:ext uri="{BB962C8B-B14F-4D97-AF65-F5344CB8AC3E}">
        <p14:creationId xmlns:p14="http://schemas.microsoft.com/office/powerpoint/2010/main" xmlns="" val="32998868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457200" y="274638"/>
            <a:ext cx="7620000" cy="1143000"/>
          </a:xfrm>
        </p:spPr>
        <p:txBody>
          <a:bodyPr/>
          <a:lstStyle/>
          <a:p>
            <a:r>
              <a:rPr lang="pt-BR" dirty="0" smtClean="0"/>
              <a:t>Modelo de Dados</a:t>
            </a:r>
            <a:endParaRPr lang="pt-BR" dirty="0"/>
          </a:p>
        </p:txBody>
      </p:sp>
      <p:pic>
        <p:nvPicPr>
          <p:cNvPr id="5" name="Imagem 1"/>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rot="16200000">
            <a:off x="2770659" y="-98251"/>
            <a:ext cx="3113088" cy="800735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ência">
  <a:themeElements>
    <a:clrScheme name="Adjacência">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Escritório">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ência">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1973</TotalTime>
  <Words>166</Words>
  <Application>Microsoft Office PowerPoint</Application>
  <PresentationFormat>On-screen Show (4:3)</PresentationFormat>
  <Paragraphs>19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Adjacência</vt:lpstr>
      <vt:lpstr>Pós-graduação MIT em Engenharia de Software com Tecnologia .NET</vt:lpstr>
      <vt:lpstr>Apresentação do Projeto</vt:lpstr>
      <vt:lpstr>Diagrama de caso de uso</vt:lpstr>
      <vt:lpstr>Diagrama UML de domínio</vt:lpstr>
      <vt:lpstr>Diagrama UML de domínio</vt:lpstr>
      <vt:lpstr>Diagrama de Sequencia</vt:lpstr>
      <vt:lpstr>Diagrama de Classe</vt:lpstr>
      <vt:lpstr>Diagrama de Classe</vt:lpstr>
      <vt:lpstr>Modelo de Dados</vt:lpstr>
      <vt:lpstr>Modelo de Dados</vt:lpstr>
      <vt:lpstr>FIM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Pós-graduação MIT em Engenharia de Software com Tecnologia .NET</dc:title>
  <dc:creator>André</dc:creator>
  <cp:lastModifiedBy>inf</cp:lastModifiedBy>
  <cp:revision>8</cp:revision>
  <dcterms:created xsi:type="dcterms:W3CDTF">2015-04-09T02:09:24Z</dcterms:created>
  <dcterms:modified xsi:type="dcterms:W3CDTF">2015-08-06T22:56:58Z</dcterms:modified>
</cp:coreProperties>
</file>