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28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080000"/>
            <a:ext cx="9071280" cy="17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5860" b="0" strike="noStrike" spc="-1">
                <a:solidFill>
                  <a:srgbClr val="FFFFFF"/>
                </a:solidFill>
                <a:latin typeface="Arial"/>
              </a:rPr>
              <a:t>DESAFIO FINAL</a:t>
            </a:r>
            <a:endParaRPr lang="pt-BR" sz="586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3168000"/>
            <a:ext cx="907128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FFFFFF"/>
                </a:solidFill>
                <a:latin typeface="Arial"/>
              </a:rPr>
              <a:t>Seja o(a) mais poderoso(a) player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224360" y="3168000"/>
            <a:ext cx="7199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2200" b="0" strike="noStrike" spc="-1">
                <a:solidFill>
                  <a:srgbClr val="FFFFFF"/>
                </a:solidFill>
                <a:latin typeface="Arial"/>
              </a:rPr>
              <a:t>BOA SORTE!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latin typeface="Arial"/>
              </a:rPr>
              <a:t>Bora lá!</a:t>
            </a: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Eu, David Viana, como cliente solicito a construção de um sistema de Heróis com as seguintes necessidades: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latin typeface="Arial"/>
              </a:rPr>
              <a:t>Cadastrar Novo Jogador</a:t>
            </a: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Criar entidade Jogador com os seguintes atributos: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1" strike="noStrike" spc="-1">
                <a:latin typeface="Arial"/>
              </a:rPr>
              <a:t>nickname</a:t>
            </a:r>
            <a:r>
              <a:rPr lang="pt-BR" sz="2800" b="0" strike="noStrike" spc="-1">
                <a:latin typeface="Arial"/>
              </a:rPr>
              <a:t> - nome de usuário para acessar o sistema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1" strike="noStrike" spc="-1">
                <a:latin typeface="Arial"/>
              </a:rPr>
              <a:t>senha</a:t>
            </a:r>
            <a:r>
              <a:rPr lang="pt-BR" sz="2800" b="0" strike="noStrike" spc="-1">
                <a:latin typeface="Arial"/>
              </a:rPr>
              <a:t> - senha definida pelo usuário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1" strike="noStrike" spc="-1">
                <a:latin typeface="Arial"/>
              </a:rPr>
              <a:t>personagem</a:t>
            </a:r>
            <a:r>
              <a:rPr lang="pt-BR" sz="2800" b="0" strike="noStrike" spc="-1">
                <a:latin typeface="Arial"/>
              </a:rPr>
              <a:t> - O usuário deverá escolher entre os herois disponíveis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latin typeface="Arial"/>
              </a:rPr>
              <a:t>OBSERVAÇÕES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A senha deverá ser gravada na base de dados criptografada;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 A senha dever ter no minimo 6 e no máximo 8 caracteres;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 O nickname, a senha e o personagem são obrigatórios;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 O jogador poderá escolher apenas 1 herói;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 Não deverá ser permitido a inclusão de jogadores com o mesmo nickname;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 </a:t>
            </a:r>
            <a:r>
              <a:rPr lang="pt-BR" sz="2600" b="1" strike="noStrike" spc="-1">
                <a:latin typeface="Arial"/>
              </a:rPr>
              <a:t>NÃO SERÁ ACEITO EM HIPOTESE ALGUMA IMPLEMENTAÇÃO QUE DESOBEDEÇA ESSAS REGRAS;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latin typeface="Arial"/>
              </a:rPr>
              <a:t>Login</a:t>
            </a: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O jogador deverá conseguir fazer o login utilizando os dados cadastrados (nickname e senha);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latin typeface="Arial"/>
              </a:rPr>
              <a:t>Observações</a:t>
            </a: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a funcionalidade de login deverá apenas comparar o NICKNAME E SENHA com o que está cadastrado na base de dados;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 caso os dados informados estejam incorretos, informa a seguinte mensagem: "Ops! Seu nickname ou senha estão incorretos!"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 </a:t>
            </a:r>
            <a:r>
              <a:rPr lang="pt-BR" sz="2600" b="1" strike="noStrike" spc="-1">
                <a:latin typeface="Arial"/>
              </a:rPr>
              <a:t>NÃO SERÁ ACEITO EM HIPOTESE ALGUMA IMPLEMENTAÇÃO QUE DESOBEDEÇA ESSAS REGRAS;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latin typeface="Arial"/>
              </a:rPr>
              <a:t>Batalha </a:t>
            </a:r>
            <a:br/>
            <a:r>
              <a:rPr lang="pt-BR" sz="4400" b="0" strike="noStrike" spc="-1">
                <a:latin typeface="Arial"/>
              </a:rPr>
              <a:t>DESAFIO</a:t>
            </a: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1280" cy="49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O jogador poderá batalhar contra a máquina ou algum outro jogador cadastrado na base de dados. Construa um algoritmo para a batalha onde seja utilizado pelo menos 1 dos seguintes atributos, além dos atributos obrigatórios: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pt-BR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1" strike="noStrike" spc="-1">
                <a:latin typeface="Arial"/>
              </a:rPr>
              <a:t>ataque</a:t>
            </a:r>
            <a:r>
              <a:rPr lang="pt-BR" sz="2800" b="0" strike="noStrike" spc="-1">
                <a:latin typeface="Arial"/>
              </a:rPr>
              <a:t> - obrigatório o uso desse atributo no algoritmo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1" strike="noStrike" spc="-1">
                <a:latin typeface="Arial"/>
              </a:rPr>
              <a:t>defesa</a:t>
            </a:r>
            <a:r>
              <a:rPr lang="pt-BR" sz="2800" b="0" strike="noStrike" spc="-1">
                <a:latin typeface="Arial"/>
              </a:rPr>
              <a:t> - obrigatório o uso desse atributo no algoritmo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1" strike="noStrike" spc="-1">
                <a:latin typeface="Arial"/>
              </a:rPr>
              <a:t>vida</a:t>
            </a:r>
            <a:r>
              <a:rPr lang="pt-BR" sz="2800" b="0" strike="noStrike" spc="-1">
                <a:latin typeface="Arial"/>
              </a:rPr>
              <a:t> - obrigatório o uso desse atributo no algoritmo	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1" strike="noStrike" spc="-1">
                <a:latin typeface="Arial"/>
              </a:rPr>
              <a:t>inteligencia</a:t>
            </a:r>
            <a:endParaRPr lang="pt-BR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1" strike="noStrike" spc="-1">
                <a:latin typeface="Arial"/>
              </a:rPr>
              <a:t>poder</a:t>
            </a:r>
            <a:endParaRPr lang="pt-BR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1" strike="noStrike" spc="-1">
                <a:latin typeface="Arial"/>
              </a:rPr>
              <a:t>velocidade</a:t>
            </a:r>
            <a:r>
              <a:rPr lang="pt-BR" sz="2800" b="0" strike="noStrike" spc="-1">
                <a:latin typeface="Arial"/>
              </a:rPr>
              <a:t> 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1" strike="noStrike" spc="-1">
                <a:latin typeface="Arial"/>
              </a:rPr>
              <a:t>forca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latin typeface="Arial"/>
              </a:rPr>
              <a:t>Observações</a:t>
            </a: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o jogo poderá terminar em vitória/derrota ou empate;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o algoritmo deverá devolver quem foi o jogador vencedor (caso haja vitória);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 (OPCIONAL) o algoritmo deverá apresentar um log do ocorrido no jogo (ataques e defesas);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1" strike="noStrike" spc="-1">
                <a:latin typeface="Arial"/>
              </a:rPr>
              <a:t>NÃO SERÁ ACEITO EM HIPOTESE ALGUMA IMPLEMENTAÇÃO QUE DESOBEDEÇA ESSAS REGRAS;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latin typeface="Arial"/>
              </a:rPr>
              <a:t>Observações gerais</a:t>
            </a: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1280" cy="52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latin typeface="Arial"/>
                <a:ea typeface="Noto Sans CJK SC Regular"/>
              </a:rPr>
              <a:t>Poderá usar qualquer style guide no frontend (bootstrap, materialize, etc) </a:t>
            </a:r>
            <a:r>
              <a:rPr lang="pt-BR" sz="1800" b="1" strike="noStrike" spc="-1">
                <a:latin typeface="Arial"/>
              </a:rPr>
              <a:t>(desde que seja gratuito);</a:t>
            </a:r>
            <a:endParaRPr lang="pt-BR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latin typeface="Arial"/>
              </a:rPr>
              <a:t>Poderá usar CDI ou SPRING (projeto está implementado com CDI);</a:t>
            </a:r>
            <a:endParaRPr lang="pt-BR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latin typeface="Arial"/>
                <a:ea typeface="Noto Sans CJK SC Regular"/>
              </a:rPr>
              <a:t>Poderá user qualquer ORM (Hibernate, Eclipse link, etc) </a:t>
            </a:r>
            <a:r>
              <a:rPr lang="pt-BR" sz="1800" b="1" strike="noStrike" spc="-1">
                <a:latin typeface="Arial"/>
              </a:rPr>
              <a:t>(desde que seja gratuito);</a:t>
            </a:r>
            <a:endParaRPr lang="pt-BR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latin typeface="Arial"/>
              </a:rPr>
              <a:t>Deverá sem desenvolvido obrigatoriamente em Java e AngularJS;</a:t>
            </a:r>
            <a:endParaRPr lang="pt-BR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latin typeface="Arial"/>
              </a:rPr>
              <a:t>Em hipótese algum o sistema deverá permitir cadastrar, alterar ou excluir os herois cadastrados (tabela de dominio);</a:t>
            </a:r>
            <a:endParaRPr lang="pt-BR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latin typeface="Arial"/>
              </a:rPr>
              <a:t>Não será aceito projetos que estejam 100% iguais (Ambos serão automaticamente reprovados);</a:t>
            </a:r>
            <a:endParaRPr lang="pt-BR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latin typeface="Arial"/>
              </a:rPr>
              <a:t>Prazo final de entrega: 20/10 (Domingo);</a:t>
            </a:r>
            <a:endParaRPr lang="pt-BR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latin typeface="Arial"/>
              </a:rPr>
              <a:t>O projeto deverá ser enviado no e-mail davidjb.vr@gmail.com ou publicado no git;</a:t>
            </a:r>
            <a:endParaRPr lang="pt-BR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latin typeface="Arial"/>
              </a:rPr>
              <a:t>Poderá utilizar qualquer Servidor de Aplicação (desde que seja gratuito);</a:t>
            </a:r>
            <a:endParaRPr lang="pt-BR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latin typeface="Arial"/>
              </a:rPr>
              <a:t>O uso das boas práticas irá contar pontos extras;</a:t>
            </a:r>
            <a:endParaRPr lang="pt-BR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latin typeface="Arial"/>
              </a:rPr>
              <a:t>Os scripts para gerar a base de dados está disponivel junto com o projeto no diretório /database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511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Herois desafio</dc:title>
  <dc:subject/>
  <dc:creator/>
  <dc:description/>
  <cp:lastModifiedBy>Pedro</cp:lastModifiedBy>
  <cp:revision>9</cp:revision>
  <dcterms:created xsi:type="dcterms:W3CDTF">2019-10-14T16:10:06Z</dcterms:created>
  <dcterms:modified xsi:type="dcterms:W3CDTF">2019-10-15T02:56:47Z</dcterms:modified>
  <dc:language>pt-BR</dc:language>
</cp:coreProperties>
</file>