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6ADC999-697B-4F9B-8135-E2BEF057AB32}">
          <p14:sldIdLst>
            <p14:sldId id="256"/>
            <p14:sldId id="257"/>
            <p14:sldId id="258"/>
            <p14:sldId id="260"/>
            <p14:sldId id="261"/>
            <p14:sldId id="263"/>
            <p14:sldId id="26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F8999-FE1D-48AA-84F4-96D372669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01EE-CDAE-431D-BBEB-5FF74068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78C00-8B2F-4F7F-95E0-E6670D10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0D5B6-F59E-40C8-8893-9C13F30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066A7-A6E1-48A6-B81E-452BD1E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7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8583F-C3C3-4AC4-AE80-EDFF7FD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EE167-BF98-4530-B3E6-DDED46E0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3AD68-F460-4D11-BDA5-11ADF5F6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AF5CC-35F3-453A-83AF-1B240AF8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BA09A-9A4F-4C06-9853-28B48FB9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38CFB6-8FAD-4BA6-8322-30C0FE24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CD181-118A-4B5E-AEAC-D22F48CD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3A089-E45F-4B41-86D7-E4189F81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52A25-39B2-4AB5-82C5-D1333264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AEDF0-B0DC-468E-9557-0AC31A63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6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B967-E209-40EC-9A78-8B495BA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DE5CE-D725-4A8C-9399-2245A01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B6A38-BFFD-4E6F-844B-A6801AEA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FD9BB-7B6B-4C8E-809A-828FBEE5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39DE1-CAB9-44D0-B6C4-BDAD1340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5AA38-7BA7-4F2E-A33D-2899AC5D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40243D-5735-40A1-922B-4DECFAB6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DA53F-440F-46C7-AF8E-6A0D5101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F65A3-0E27-4FAC-94ED-239AC72D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B3811-0E01-4E12-80DD-FD47842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B10D8-45DC-4FCA-8662-54258E6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CFF06-96E8-4FC5-B677-340B4D333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FCA6A7-799D-4F84-B30A-13BFEB34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BD5BD-D170-44C9-815E-0FAD846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383C2-9A89-4149-84CB-56C673B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5A16-056D-4E62-9D68-6D114E27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EDC6-4F8E-43D5-8D35-D2549F3D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F6C842-EB7B-4B6D-A169-813628BB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5F751D-E2C8-4C09-B859-0A65FE07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48A2A-09B5-4199-8126-A4EF4EE82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956B67-1AA3-4925-B65C-FCE72ADE6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5E17FA-CC54-42FA-9E08-9A990B9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96847-42A2-4838-B3A4-F996E4C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7B366-494C-44C7-856C-56F5ED29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2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8B2AE-988E-4929-BA88-77A05879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10D77B-16F8-4AEC-A910-8414841A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B328A-72F4-4757-8EB2-5AAAC080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59ED33-AF0B-4ADC-92F6-03684A3A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3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AB6343-0EC4-4FE6-9436-D7C6E77B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EC067E-34A6-4CDF-A980-CD0965A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338415-1227-4104-BF4C-4B287E8C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9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002C-4BD3-4FE9-8CA3-511482EF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B95B4-7B1C-483A-BB7A-0CF9CBD4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B6B6DD-D9E1-46B5-88E5-027FEC2D1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D3058-B6A1-4CFB-89B8-0DF98B5E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2C0CB-30A7-4D7A-8FE0-50F69ED7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9F6F46-955A-450F-975F-5D45D79A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6DED-085C-4116-A7A1-DB579EE3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76851-1CFD-49FA-A15B-1441B65B4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ACB4AF-DE9E-48F8-AF9A-C0BC1BDF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B5D5F2-3CA1-4137-B05E-D5AA31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95592-C3A6-473F-A5A8-37D79902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22EFC-88AD-42AD-BED4-6AA9681E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5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E81E12-C280-4059-BD9B-4825F66B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BD3357-8379-4CD5-8D96-EED9B886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57D43-752F-47B7-A634-55825C18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5C74-6AD2-48AD-B493-55E3A17C3D3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D7C06-9216-4FDF-A86D-2786C6B7B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6BAC1-F24A-4CEC-B2B0-06BF03A05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7630-D880-46D1-9A5C-A903BE2B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E8B3B-120D-47F3-A1DE-DBD438C1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399"/>
            <a:ext cx="9144000" cy="2214563"/>
          </a:xfrm>
        </p:spPr>
        <p:txBody>
          <a:bodyPr/>
          <a:lstStyle/>
          <a:p>
            <a:r>
              <a:rPr lang="pt-BR" dirty="0"/>
              <a:t>INTERFACE UTILIZANDO JAVAFX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89AF01-1553-47B2-BCA1-E8246348D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Nicholas </a:t>
            </a:r>
            <a:r>
              <a:rPr lang="pt-BR" dirty="0" err="1"/>
              <a:t>Focke</a:t>
            </a:r>
            <a:r>
              <a:rPr lang="pt-BR" dirty="0"/>
              <a:t>, Pedro Teixeira e Guilherme Gomes</a:t>
            </a:r>
          </a:p>
        </p:txBody>
      </p:sp>
    </p:spTree>
    <p:extLst>
      <p:ext uri="{BB962C8B-B14F-4D97-AF65-F5344CB8AC3E}">
        <p14:creationId xmlns:p14="http://schemas.microsoft.com/office/powerpoint/2010/main" val="207479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A0488-69AD-4A24-86F8-D9BD207C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Abas da interface: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85EAE5-1C12-4F87-8212-60D9C8351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519" y="2319867"/>
            <a:ext cx="9379489" cy="23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B65B-8E56-4CC7-B257-2EC5B616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Criando as abas do programa: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17131-44A9-416B-9BCB-7D93FD2F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C9859E-C196-4C79-AF71-7A17DDA5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33" y="2489565"/>
            <a:ext cx="4986867" cy="24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2F83-4704-41D0-B9BC-0D6D74F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Desabilitando o fechamento das abas e criando tabelas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67F7DBB-108B-4F04-807B-7C894B4D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55" y="2080165"/>
            <a:ext cx="822122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DC531-5160-40C7-958D-5A3DDD7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Centralizando as colunas da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CEE69-70C0-488B-8B45-20C5F983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E4FBEF-A027-4E24-A292-DCAAA5B0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2472267"/>
            <a:ext cx="6239932" cy="29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9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F56B6-C01C-4739-AA07-198C3A5F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Conteúdo aba “Seguro de Vida”: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1840FF-3EA5-49B7-A49D-BA995828E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68" y="2886713"/>
            <a:ext cx="762106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5BB6-8FD9-47D4-AFF6-4451AA94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Centralizando as colunas da tabela: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AA0E838-D9B9-40C0-92A6-29918594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757" y="2646468"/>
            <a:ext cx="623021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B9393-91ED-47B2-87B5-4BA4D9D0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Conteúdo da aba “Relatórios”: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038B3D-1EA1-48CB-B20B-65627DE73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563" y="2629534"/>
            <a:ext cx="733527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F273-A234-4BC5-BD29-28F1A90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Centralizando as colunas da tabela: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7FE37BF-6B81-4A1B-B899-F5391ECB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286" y="2096028"/>
            <a:ext cx="503942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4E2B8-6E2B-4680-927B-7B34722F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Inicializando interface: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8087026-CAC1-4866-8D06-8ED72B6F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54" y="3013182"/>
            <a:ext cx="3944650" cy="8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INTERFACE UTILIZANDO JAVAFX</vt:lpstr>
      <vt:lpstr>Criando as abas do programa:</vt:lpstr>
      <vt:lpstr>Desabilitando o fechamento das abas e criando tabelas</vt:lpstr>
      <vt:lpstr>Centralizando as colunas da tabela:</vt:lpstr>
      <vt:lpstr>Conteúdo aba “Seguro de Vida”:</vt:lpstr>
      <vt:lpstr>Centralizando as colunas da tabela:</vt:lpstr>
      <vt:lpstr>Conteúdo da aba “Relatórios”:</vt:lpstr>
      <vt:lpstr>Centralizando as colunas da tabela:</vt:lpstr>
      <vt:lpstr>Inicializando interface:</vt:lpstr>
      <vt:lpstr>Abas da interface: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UTILIZANDO JAVAFX</dc:title>
  <dc:creator>Afya</dc:creator>
  <cp:lastModifiedBy>Afya</cp:lastModifiedBy>
  <cp:revision>2</cp:revision>
  <dcterms:created xsi:type="dcterms:W3CDTF">2024-04-03T12:37:06Z</dcterms:created>
  <dcterms:modified xsi:type="dcterms:W3CDTF">2024-04-03T12:49:28Z</dcterms:modified>
</cp:coreProperties>
</file>