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71" r:id="rId3"/>
    <p:sldId id="268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68" d="100"/>
          <a:sy n="68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do sistema de leilões:</a:t>
          </a:r>
        </a:p>
        <a:p>
          <a:pPr algn="ctr"/>
          <a:r>
            <a:rPr lang="pt-PT" sz="1400" dirty="0"/>
            <a:t>-Integração da API; (José)</a:t>
          </a:r>
        </a:p>
        <a:p>
          <a:pPr algn="ctr"/>
          <a:r>
            <a:rPr lang="pt-PT" sz="1400" dirty="0"/>
            <a:t>-Criação da BD; (Diogo)</a:t>
          </a:r>
        </a:p>
        <a:p>
          <a:pPr algn="ctr"/>
          <a:r>
            <a:rPr lang="pt-PT" sz="1400" dirty="0"/>
            <a:t>-Desenvolvimento das funcionalidades pretendidas. (Pedro)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Início da Meta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10-04-2021</a:t>
          </a:r>
          <a:endParaRPr lang="pt-PT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Entrega da Meta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0" kern="1200" dirty="0"/>
            <a:t>19-04-2021</a:t>
          </a:r>
          <a:endParaRPr lang="pt-PT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Desenvolvimento do sistema de leilões: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-Integração da API; (José)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-Criação da BD; (Diogo)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-Desenvolvimento das funcionalidades pretendidas. (Pedro)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12/04/2021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4" y="384858"/>
            <a:ext cx="11376213" cy="60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destaca-se: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leilões (falar das capacidades e </a:t>
            </a:r>
            <a:r>
              <a:rPr lang="pt-PT" sz="1800" dirty="0" err="1">
                <a:solidFill>
                  <a:schemeClr val="tx1"/>
                </a:solidFill>
              </a:rPr>
              <a:t>flags</a:t>
            </a:r>
            <a:r>
              <a:rPr lang="pt-PT" sz="1800" dirty="0">
                <a:solidFill>
                  <a:schemeClr val="tx1"/>
                </a:solidFill>
              </a:rPr>
              <a:t> booleanas);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licitações também, mensagens…);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Por exemplo, no caso de dois utilizadores licitarem no mesmo artigo simultaneamente: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dar </a:t>
            </a:r>
            <a:r>
              <a:rPr lang="pt-PT" i="1" dirty="0" err="1">
                <a:solidFill>
                  <a:schemeClr val="tx1"/>
                </a:solidFill>
              </a:rPr>
              <a:t>overwrite</a:t>
            </a:r>
            <a:r>
              <a:rPr lang="pt-PT" dirty="0">
                <a:solidFill>
                  <a:schemeClr val="tx1"/>
                </a:solidFill>
              </a:rPr>
              <a:t> à outra, ficando a menor das duas licitações registada;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ler dados que não foram </a:t>
            </a:r>
            <a:r>
              <a:rPr lang="pt-PT" i="1" dirty="0" err="1">
                <a:solidFill>
                  <a:schemeClr val="tx1"/>
                </a:solidFill>
              </a:rPr>
              <a:t>committed</a:t>
            </a:r>
            <a:r>
              <a:rPr lang="pt-PT" dirty="0">
                <a:solidFill>
                  <a:schemeClr val="tx1"/>
                </a:solidFill>
              </a:rPr>
              <a:t>, fazendo com que a sua licitação seja recusada indevidamente;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A maior licitação pode ser lida por uma operação, e depois de lida ser licitado um valor maior, a operação trabalharia então com dados desatualizados.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SOLUÇÕES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83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3" y="430309"/>
            <a:ext cx="11123012" cy="59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Psycopg</a:t>
            </a:r>
            <a:r>
              <a:rPr lang="pt-PT" dirty="0">
                <a:solidFill>
                  <a:schemeClr val="tx1"/>
                </a:solidFill>
              </a:rPr>
              <a:t> 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DBMS: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HeidiSQL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PgAdmin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1027</TotalTime>
  <Words>329</Words>
  <Application>Microsoft Office PowerPoint</Application>
  <PresentationFormat>Ecrã Panorâmico</PresentationFormat>
  <Paragraphs>47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POTENCIAIS SOLUÇÕES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Diogo Filipe</cp:lastModifiedBy>
  <cp:revision>100</cp:revision>
  <dcterms:created xsi:type="dcterms:W3CDTF">2019-11-16T19:12:19Z</dcterms:created>
  <dcterms:modified xsi:type="dcterms:W3CDTF">2021-04-12T17:08:54Z</dcterms:modified>
</cp:coreProperties>
</file>