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7" r:id="rId1"/>
  </p:sldMasterIdLst>
  <p:notesMasterIdLst>
    <p:notesMasterId r:id="rId12"/>
  </p:notesMasterIdLst>
  <p:sldIdLst>
    <p:sldId id="256" r:id="rId2"/>
    <p:sldId id="271" r:id="rId3"/>
    <p:sldId id="268" r:id="rId4"/>
    <p:sldId id="272" r:id="rId5"/>
    <p:sldId id="273" r:id="rId6"/>
    <p:sldId id="274" r:id="rId7"/>
    <p:sldId id="276" r:id="rId8"/>
    <p:sldId id="275" r:id="rId9"/>
    <p:sldId id="277" r:id="rId10"/>
    <p:sldId id="27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iogo Filipe" initials="DF" lastIdx="1" clrIdx="0">
    <p:extLst>
      <p:ext uri="{19B8F6BF-5375-455C-9EA6-DF929625EA0E}">
        <p15:presenceInfo xmlns:p15="http://schemas.microsoft.com/office/powerpoint/2012/main" userId="1a7172dc16617c2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5327"/>
    <a:srgbClr val="EF715B"/>
    <a:srgbClr val="FF987A"/>
    <a:srgbClr val="F9E9E8"/>
    <a:srgbClr val="F3D1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98"/>
    <p:restoredTop sz="94677"/>
  </p:normalViewPr>
  <p:slideViewPr>
    <p:cSldViewPr snapToGrid="0">
      <p:cViewPr>
        <p:scale>
          <a:sx n="149" d="100"/>
          <a:sy n="149" d="100"/>
        </p:scale>
        <p:origin x="54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867A28-8E0A-174F-8602-3D4942F76EE2}" type="doc">
      <dgm:prSet loTypeId="urn:microsoft.com/office/officeart/2005/8/layout/hProcess11" loCatId="" qsTypeId="urn:microsoft.com/office/officeart/2005/8/quickstyle/simple1" qsCatId="simple" csTypeId="urn:microsoft.com/office/officeart/2005/8/colors/accent1_2" csCatId="accent1" phldr="1"/>
      <dgm:spPr/>
    </dgm:pt>
    <dgm:pt modelId="{47B59E53-B1FD-1C4B-83D5-34FCBDF28657}">
      <dgm:prSet phldrT="[Texto]" custT="1"/>
      <dgm:spPr/>
      <dgm:t>
        <a:bodyPr/>
        <a:lstStyle/>
        <a:p>
          <a:r>
            <a:rPr lang="pt-PT" sz="1900" dirty="0"/>
            <a:t>Início da Meta 1</a:t>
          </a:r>
        </a:p>
        <a:p>
          <a:r>
            <a:rPr lang="pt-PT" sz="1100" b="0" dirty="0"/>
            <a:t>08-04-2021</a:t>
          </a:r>
        </a:p>
      </dgm:t>
    </dgm:pt>
    <dgm:pt modelId="{F7EC4134-5CEB-DA4E-87FF-E44FBCC0AA56}" type="parTrans" cxnId="{5B7BD27D-CF44-B246-BD32-35C3D3E26205}">
      <dgm:prSet/>
      <dgm:spPr/>
      <dgm:t>
        <a:bodyPr/>
        <a:lstStyle/>
        <a:p>
          <a:endParaRPr lang="pt-PT"/>
        </a:p>
      </dgm:t>
    </dgm:pt>
    <dgm:pt modelId="{384CA9E4-ADE3-3F4C-93EF-86C009110F7B}" type="sibTrans" cxnId="{5B7BD27D-CF44-B246-BD32-35C3D3E26205}">
      <dgm:prSet/>
      <dgm:spPr/>
      <dgm:t>
        <a:bodyPr/>
        <a:lstStyle/>
        <a:p>
          <a:endParaRPr lang="pt-PT"/>
        </a:p>
      </dgm:t>
    </dgm:pt>
    <dgm:pt modelId="{F3B7919C-A10C-BB40-95EE-F34AF80342F3}">
      <dgm:prSet phldrT="[Texto]" custT="1"/>
      <dgm:spPr/>
      <dgm:t>
        <a:bodyPr/>
        <a:lstStyle/>
        <a:p>
          <a:r>
            <a:rPr lang="pt-PT" sz="1100" b="0" dirty="0"/>
            <a:t>10-04-2021</a:t>
          </a:r>
          <a:endParaRPr lang="pt-PT" sz="1100" dirty="0"/>
        </a:p>
        <a:p>
          <a:r>
            <a:rPr lang="pt-PT" sz="1900" dirty="0"/>
            <a:t>Desenvolvimento da Apresentação</a:t>
          </a:r>
        </a:p>
      </dgm:t>
    </dgm:pt>
    <dgm:pt modelId="{FA452B69-6BF6-8149-9426-9A746E887F8B}" type="parTrans" cxnId="{ED6DDA6B-EA81-F54E-AB5F-B1D1911371B2}">
      <dgm:prSet/>
      <dgm:spPr/>
      <dgm:t>
        <a:bodyPr/>
        <a:lstStyle/>
        <a:p>
          <a:endParaRPr lang="pt-PT"/>
        </a:p>
      </dgm:t>
    </dgm:pt>
    <dgm:pt modelId="{64A4C6A3-E6C7-094B-A8A5-68FD85B34371}" type="sibTrans" cxnId="{ED6DDA6B-EA81-F54E-AB5F-B1D1911371B2}">
      <dgm:prSet/>
      <dgm:spPr/>
      <dgm:t>
        <a:bodyPr/>
        <a:lstStyle/>
        <a:p>
          <a:endParaRPr lang="pt-PT"/>
        </a:p>
      </dgm:t>
    </dgm:pt>
    <dgm:pt modelId="{7B98E45C-BBE0-A94D-B0FD-C40760C3894C}">
      <dgm:prSet phldrT="[Texto]" custT="1"/>
      <dgm:spPr/>
      <dgm:t>
        <a:bodyPr/>
        <a:lstStyle/>
        <a:p>
          <a:r>
            <a:rPr lang="pt-PT" sz="1900" dirty="0"/>
            <a:t>Entrega da Meta 1</a:t>
          </a:r>
        </a:p>
        <a:p>
          <a:r>
            <a:rPr lang="pt-PT" sz="1100" b="0" dirty="0"/>
            <a:t>14-04-2021</a:t>
          </a:r>
          <a:endParaRPr lang="pt-PT" sz="1100" dirty="0"/>
        </a:p>
      </dgm:t>
    </dgm:pt>
    <dgm:pt modelId="{D2E01111-9666-344D-AB09-77514638DE83}" type="parTrans" cxnId="{DAA68107-7B49-D04F-983B-6BDF78E2F14C}">
      <dgm:prSet/>
      <dgm:spPr/>
      <dgm:t>
        <a:bodyPr/>
        <a:lstStyle/>
        <a:p>
          <a:endParaRPr lang="pt-PT"/>
        </a:p>
      </dgm:t>
    </dgm:pt>
    <dgm:pt modelId="{D596D633-C4F3-1F4B-BA01-A7086FB0282A}" type="sibTrans" cxnId="{DAA68107-7B49-D04F-983B-6BDF78E2F14C}">
      <dgm:prSet/>
      <dgm:spPr/>
      <dgm:t>
        <a:bodyPr/>
        <a:lstStyle/>
        <a:p>
          <a:endParaRPr lang="pt-PT"/>
        </a:p>
      </dgm:t>
    </dgm:pt>
    <dgm:pt modelId="{DD90320B-E777-5144-8B49-05822BBE8A37}">
      <dgm:prSet custT="1"/>
      <dgm:spPr/>
      <dgm:t>
        <a:bodyPr/>
        <a:lstStyle/>
        <a:p>
          <a:r>
            <a:rPr lang="pt-PT" sz="1100" b="0" dirty="0"/>
            <a:t>19-04-2021</a:t>
          </a:r>
          <a:endParaRPr lang="pt-PT" sz="1100" dirty="0"/>
        </a:p>
        <a:p>
          <a:r>
            <a:rPr lang="pt-PT" sz="1800" dirty="0"/>
            <a:t>Desenvolvimento das funcionalidades pedidas</a:t>
          </a:r>
        </a:p>
      </dgm:t>
    </dgm:pt>
    <dgm:pt modelId="{A18DEF8F-6C69-EA4B-B386-9F3214DD2A1A}" type="parTrans" cxnId="{DB4041F5-16EF-CF42-BA7A-63C833BC5CFE}">
      <dgm:prSet/>
      <dgm:spPr/>
      <dgm:t>
        <a:bodyPr/>
        <a:lstStyle/>
        <a:p>
          <a:endParaRPr lang="pt-PT"/>
        </a:p>
      </dgm:t>
    </dgm:pt>
    <dgm:pt modelId="{3A13A593-A01C-3C48-AABB-B876F2D1DBC6}" type="sibTrans" cxnId="{DB4041F5-16EF-CF42-BA7A-63C833BC5CFE}">
      <dgm:prSet/>
      <dgm:spPr/>
      <dgm:t>
        <a:bodyPr/>
        <a:lstStyle/>
        <a:p>
          <a:endParaRPr lang="pt-PT"/>
        </a:p>
      </dgm:t>
    </dgm:pt>
    <dgm:pt modelId="{21A10D2B-B8AA-B44B-A66D-9A35C7678F26}" type="pres">
      <dgm:prSet presAssocID="{19867A28-8E0A-174F-8602-3D4942F76EE2}" presName="Name0" presStyleCnt="0">
        <dgm:presLayoutVars>
          <dgm:dir/>
          <dgm:resizeHandles val="exact"/>
        </dgm:presLayoutVars>
      </dgm:prSet>
      <dgm:spPr/>
    </dgm:pt>
    <dgm:pt modelId="{B9A7CFC7-2578-9D41-9176-3E35873E03CC}" type="pres">
      <dgm:prSet presAssocID="{19867A28-8E0A-174F-8602-3D4942F76EE2}" presName="arrow" presStyleLbl="bgShp" presStyleIdx="0" presStyleCnt="1"/>
      <dgm:spPr/>
    </dgm:pt>
    <dgm:pt modelId="{508077A3-DABC-F448-BE0A-E854596DB81E}" type="pres">
      <dgm:prSet presAssocID="{19867A28-8E0A-174F-8602-3D4942F76EE2}" presName="points" presStyleCnt="0"/>
      <dgm:spPr/>
    </dgm:pt>
    <dgm:pt modelId="{68977E76-9E52-BC4F-AC35-F03836558771}" type="pres">
      <dgm:prSet presAssocID="{47B59E53-B1FD-1C4B-83D5-34FCBDF28657}" presName="compositeA" presStyleCnt="0"/>
      <dgm:spPr/>
    </dgm:pt>
    <dgm:pt modelId="{CBF32A05-7824-5045-B11B-78C8ABB0D375}" type="pres">
      <dgm:prSet presAssocID="{47B59E53-B1FD-1C4B-83D5-34FCBDF28657}" presName="textA" presStyleLbl="revTx" presStyleIdx="0" presStyleCnt="4">
        <dgm:presLayoutVars>
          <dgm:bulletEnabled val="1"/>
        </dgm:presLayoutVars>
      </dgm:prSet>
      <dgm:spPr/>
    </dgm:pt>
    <dgm:pt modelId="{B977E860-A9F3-0F4E-9A01-D289138904F2}" type="pres">
      <dgm:prSet presAssocID="{47B59E53-B1FD-1C4B-83D5-34FCBDF28657}" presName="circleA" presStyleLbl="node1" presStyleIdx="0" presStyleCnt="4"/>
      <dgm:spPr/>
    </dgm:pt>
    <dgm:pt modelId="{1718CAD7-6CE6-A04C-A8D1-D5D67359C6BC}" type="pres">
      <dgm:prSet presAssocID="{47B59E53-B1FD-1C4B-83D5-34FCBDF28657}" presName="spaceA" presStyleCnt="0"/>
      <dgm:spPr/>
    </dgm:pt>
    <dgm:pt modelId="{8A42B2E7-FB91-AF40-9319-20E87BF56315}" type="pres">
      <dgm:prSet presAssocID="{384CA9E4-ADE3-3F4C-93EF-86C009110F7B}" presName="space" presStyleCnt="0"/>
      <dgm:spPr/>
    </dgm:pt>
    <dgm:pt modelId="{BEC9A608-E822-A641-9603-DF72C226464B}" type="pres">
      <dgm:prSet presAssocID="{F3B7919C-A10C-BB40-95EE-F34AF80342F3}" presName="compositeB" presStyleCnt="0"/>
      <dgm:spPr/>
    </dgm:pt>
    <dgm:pt modelId="{DCC0251D-27A9-914E-AB70-BA29048F980E}" type="pres">
      <dgm:prSet presAssocID="{F3B7919C-A10C-BB40-95EE-F34AF80342F3}" presName="textB" presStyleLbl="revTx" presStyleIdx="1" presStyleCnt="4">
        <dgm:presLayoutVars>
          <dgm:bulletEnabled val="1"/>
        </dgm:presLayoutVars>
      </dgm:prSet>
      <dgm:spPr/>
    </dgm:pt>
    <dgm:pt modelId="{49DD4BC2-EC51-E245-B12B-D3407DB6E412}" type="pres">
      <dgm:prSet presAssocID="{F3B7919C-A10C-BB40-95EE-F34AF80342F3}" presName="circleB" presStyleLbl="node1" presStyleIdx="1" presStyleCnt="4"/>
      <dgm:spPr/>
    </dgm:pt>
    <dgm:pt modelId="{C0818E51-50CF-4142-84E6-787CC6AADDF6}" type="pres">
      <dgm:prSet presAssocID="{F3B7919C-A10C-BB40-95EE-F34AF80342F3}" presName="spaceB" presStyleCnt="0"/>
      <dgm:spPr/>
    </dgm:pt>
    <dgm:pt modelId="{77F6CA39-E44D-B845-8E8D-23713FA5EFAD}" type="pres">
      <dgm:prSet presAssocID="{64A4C6A3-E6C7-094B-A8A5-68FD85B34371}" presName="space" presStyleCnt="0"/>
      <dgm:spPr/>
    </dgm:pt>
    <dgm:pt modelId="{9046085B-5A74-EC4E-A2E7-1D4E0888F551}" type="pres">
      <dgm:prSet presAssocID="{7B98E45C-BBE0-A94D-B0FD-C40760C3894C}" presName="compositeA" presStyleCnt="0"/>
      <dgm:spPr/>
    </dgm:pt>
    <dgm:pt modelId="{EFE97A2E-F366-A44A-9C26-1FC423BD57FB}" type="pres">
      <dgm:prSet presAssocID="{7B98E45C-BBE0-A94D-B0FD-C40760C3894C}" presName="textA" presStyleLbl="revTx" presStyleIdx="2" presStyleCnt="4">
        <dgm:presLayoutVars>
          <dgm:bulletEnabled val="1"/>
        </dgm:presLayoutVars>
      </dgm:prSet>
      <dgm:spPr/>
    </dgm:pt>
    <dgm:pt modelId="{AB1B50C7-24DB-304D-9711-DC3BB7E5D58A}" type="pres">
      <dgm:prSet presAssocID="{7B98E45C-BBE0-A94D-B0FD-C40760C3894C}" presName="circleA" presStyleLbl="node1" presStyleIdx="2" presStyleCnt="4"/>
      <dgm:spPr/>
    </dgm:pt>
    <dgm:pt modelId="{0F72E0E1-DD4D-7142-877E-C81D35A5D9D2}" type="pres">
      <dgm:prSet presAssocID="{7B98E45C-BBE0-A94D-B0FD-C40760C3894C}" presName="spaceA" presStyleCnt="0"/>
      <dgm:spPr/>
    </dgm:pt>
    <dgm:pt modelId="{BE6B9078-52CA-5441-A66E-4FE062782AE6}" type="pres">
      <dgm:prSet presAssocID="{D596D633-C4F3-1F4B-BA01-A7086FB0282A}" presName="space" presStyleCnt="0"/>
      <dgm:spPr/>
    </dgm:pt>
    <dgm:pt modelId="{D86AC191-2B6B-994A-9540-79F6F57A8C63}" type="pres">
      <dgm:prSet presAssocID="{DD90320B-E777-5144-8B49-05822BBE8A37}" presName="compositeB" presStyleCnt="0"/>
      <dgm:spPr/>
    </dgm:pt>
    <dgm:pt modelId="{6C8C2D3E-E8E9-E647-A201-E46DC7B58592}" type="pres">
      <dgm:prSet presAssocID="{DD90320B-E777-5144-8B49-05822BBE8A37}" presName="textB" presStyleLbl="revTx" presStyleIdx="3" presStyleCnt="4">
        <dgm:presLayoutVars>
          <dgm:bulletEnabled val="1"/>
        </dgm:presLayoutVars>
      </dgm:prSet>
      <dgm:spPr/>
    </dgm:pt>
    <dgm:pt modelId="{578F4F22-F8FC-044F-8CBD-14BFAF2AD66B}" type="pres">
      <dgm:prSet presAssocID="{DD90320B-E777-5144-8B49-05822BBE8A37}" presName="circleB" presStyleLbl="node1" presStyleIdx="3" presStyleCnt="4"/>
      <dgm:spPr/>
    </dgm:pt>
    <dgm:pt modelId="{D31D5785-B395-1343-B0D3-37F7D8023E88}" type="pres">
      <dgm:prSet presAssocID="{DD90320B-E777-5144-8B49-05822BBE8A37}" presName="spaceB" presStyleCnt="0"/>
      <dgm:spPr/>
    </dgm:pt>
  </dgm:ptLst>
  <dgm:cxnLst>
    <dgm:cxn modelId="{DAA68107-7B49-D04F-983B-6BDF78E2F14C}" srcId="{19867A28-8E0A-174F-8602-3D4942F76EE2}" destId="{7B98E45C-BBE0-A94D-B0FD-C40760C3894C}" srcOrd="2" destOrd="0" parTransId="{D2E01111-9666-344D-AB09-77514638DE83}" sibTransId="{D596D633-C4F3-1F4B-BA01-A7086FB0282A}"/>
    <dgm:cxn modelId="{29087308-82C5-4D40-BB0D-D2E3A9CE7EBE}" type="presOf" srcId="{F3B7919C-A10C-BB40-95EE-F34AF80342F3}" destId="{DCC0251D-27A9-914E-AB70-BA29048F980E}" srcOrd="0" destOrd="0" presId="urn:microsoft.com/office/officeart/2005/8/layout/hProcess11"/>
    <dgm:cxn modelId="{530EAE17-7A24-B245-97B1-E38A9C217ACB}" type="presOf" srcId="{47B59E53-B1FD-1C4B-83D5-34FCBDF28657}" destId="{CBF32A05-7824-5045-B11B-78C8ABB0D375}" srcOrd="0" destOrd="0" presId="urn:microsoft.com/office/officeart/2005/8/layout/hProcess11"/>
    <dgm:cxn modelId="{43C1AC48-46A3-D644-BBFB-F13CD05F432F}" type="presOf" srcId="{DD90320B-E777-5144-8B49-05822BBE8A37}" destId="{6C8C2D3E-E8E9-E647-A201-E46DC7B58592}" srcOrd="0" destOrd="0" presId="urn:microsoft.com/office/officeart/2005/8/layout/hProcess11"/>
    <dgm:cxn modelId="{ED6DDA6B-EA81-F54E-AB5F-B1D1911371B2}" srcId="{19867A28-8E0A-174F-8602-3D4942F76EE2}" destId="{F3B7919C-A10C-BB40-95EE-F34AF80342F3}" srcOrd="1" destOrd="0" parTransId="{FA452B69-6BF6-8149-9426-9A746E887F8B}" sibTransId="{64A4C6A3-E6C7-094B-A8A5-68FD85B34371}"/>
    <dgm:cxn modelId="{5B7BD27D-CF44-B246-BD32-35C3D3E26205}" srcId="{19867A28-8E0A-174F-8602-3D4942F76EE2}" destId="{47B59E53-B1FD-1C4B-83D5-34FCBDF28657}" srcOrd="0" destOrd="0" parTransId="{F7EC4134-5CEB-DA4E-87FF-E44FBCC0AA56}" sibTransId="{384CA9E4-ADE3-3F4C-93EF-86C009110F7B}"/>
    <dgm:cxn modelId="{661CECE3-97E2-AF4E-A844-BC485921CC6F}" type="presOf" srcId="{7B98E45C-BBE0-A94D-B0FD-C40760C3894C}" destId="{EFE97A2E-F366-A44A-9C26-1FC423BD57FB}" srcOrd="0" destOrd="0" presId="urn:microsoft.com/office/officeart/2005/8/layout/hProcess11"/>
    <dgm:cxn modelId="{D22660E4-7F87-C445-BC58-8BD36585B959}" type="presOf" srcId="{19867A28-8E0A-174F-8602-3D4942F76EE2}" destId="{21A10D2B-B8AA-B44B-A66D-9A35C7678F26}" srcOrd="0" destOrd="0" presId="urn:microsoft.com/office/officeart/2005/8/layout/hProcess11"/>
    <dgm:cxn modelId="{DB4041F5-16EF-CF42-BA7A-63C833BC5CFE}" srcId="{19867A28-8E0A-174F-8602-3D4942F76EE2}" destId="{DD90320B-E777-5144-8B49-05822BBE8A37}" srcOrd="3" destOrd="0" parTransId="{A18DEF8F-6C69-EA4B-B386-9F3214DD2A1A}" sibTransId="{3A13A593-A01C-3C48-AABB-B876F2D1DBC6}"/>
    <dgm:cxn modelId="{94C8BB35-3A08-3843-BD6B-8DECA3492383}" type="presParOf" srcId="{21A10D2B-B8AA-B44B-A66D-9A35C7678F26}" destId="{B9A7CFC7-2578-9D41-9176-3E35873E03CC}" srcOrd="0" destOrd="0" presId="urn:microsoft.com/office/officeart/2005/8/layout/hProcess11"/>
    <dgm:cxn modelId="{C96BE6C1-7146-7248-AF90-3FAD205F27F4}" type="presParOf" srcId="{21A10D2B-B8AA-B44B-A66D-9A35C7678F26}" destId="{508077A3-DABC-F448-BE0A-E854596DB81E}" srcOrd="1" destOrd="0" presId="urn:microsoft.com/office/officeart/2005/8/layout/hProcess11"/>
    <dgm:cxn modelId="{2B79EDAE-BC10-054E-ADFA-C9E09A3E67D0}" type="presParOf" srcId="{508077A3-DABC-F448-BE0A-E854596DB81E}" destId="{68977E76-9E52-BC4F-AC35-F03836558771}" srcOrd="0" destOrd="0" presId="urn:microsoft.com/office/officeart/2005/8/layout/hProcess11"/>
    <dgm:cxn modelId="{DCF4B9F6-D9D5-E44C-A955-719A224EAA26}" type="presParOf" srcId="{68977E76-9E52-BC4F-AC35-F03836558771}" destId="{CBF32A05-7824-5045-B11B-78C8ABB0D375}" srcOrd="0" destOrd="0" presId="urn:microsoft.com/office/officeart/2005/8/layout/hProcess11"/>
    <dgm:cxn modelId="{4C26ABA5-6CF1-4B42-804C-AFD7035E880D}" type="presParOf" srcId="{68977E76-9E52-BC4F-AC35-F03836558771}" destId="{B977E860-A9F3-0F4E-9A01-D289138904F2}" srcOrd="1" destOrd="0" presId="urn:microsoft.com/office/officeart/2005/8/layout/hProcess11"/>
    <dgm:cxn modelId="{9DA9B422-6590-FC44-91AB-C0CAA8381436}" type="presParOf" srcId="{68977E76-9E52-BC4F-AC35-F03836558771}" destId="{1718CAD7-6CE6-A04C-A8D1-D5D67359C6BC}" srcOrd="2" destOrd="0" presId="urn:microsoft.com/office/officeart/2005/8/layout/hProcess11"/>
    <dgm:cxn modelId="{C29F2145-E01E-4141-B7A8-5DB55805E1D6}" type="presParOf" srcId="{508077A3-DABC-F448-BE0A-E854596DB81E}" destId="{8A42B2E7-FB91-AF40-9319-20E87BF56315}" srcOrd="1" destOrd="0" presId="urn:microsoft.com/office/officeart/2005/8/layout/hProcess11"/>
    <dgm:cxn modelId="{6124EC02-7901-E34A-A9C2-995671948CD8}" type="presParOf" srcId="{508077A3-DABC-F448-BE0A-E854596DB81E}" destId="{BEC9A608-E822-A641-9603-DF72C226464B}" srcOrd="2" destOrd="0" presId="urn:microsoft.com/office/officeart/2005/8/layout/hProcess11"/>
    <dgm:cxn modelId="{173E3A7E-DDF7-2C43-ADDA-1AFA830F63D2}" type="presParOf" srcId="{BEC9A608-E822-A641-9603-DF72C226464B}" destId="{DCC0251D-27A9-914E-AB70-BA29048F980E}" srcOrd="0" destOrd="0" presId="urn:microsoft.com/office/officeart/2005/8/layout/hProcess11"/>
    <dgm:cxn modelId="{730E6174-2408-D544-A6F8-2379A722AE17}" type="presParOf" srcId="{BEC9A608-E822-A641-9603-DF72C226464B}" destId="{49DD4BC2-EC51-E245-B12B-D3407DB6E412}" srcOrd="1" destOrd="0" presId="urn:microsoft.com/office/officeart/2005/8/layout/hProcess11"/>
    <dgm:cxn modelId="{ABD952C2-ED16-A94E-B2C8-53D2B7960EA2}" type="presParOf" srcId="{BEC9A608-E822-A641-9603-DF72C226464B}" destId="{C0818E51-50CF-4142-84E6-787CC6AADDF6}" srcOrd="2" destOrd="0" presId="urn:microsoft.com/office/officeart/2005/8/layout/hProcess11"/>
    <dgm:cxn modelId="{874E47D0-BFF4-AA45-A24A-CB46812365AE}" type="presParOf" srcId="{508077A3-DABC-F448-BE0A-E854596DB81E}" destId="{77F6CA39-E44D-B845-8E8D-23713FA5EFAD}" srcOrd="3" destOrd="0" presId="urn:microsoft.com/office/officeart/2005/8/layout/hProcess11"/>
    <dgm:cxn modelId="{CDF8D0D0-F861-C342-ABB7-162B87897EA9}" type="presParOf" srcId="{508077A3-DABC-F448-BE0A-E854596DB81E}" destId="{9046085B-5A74-EC4E-A2E7-1D4E0888F551}" srcOrd="4" destOrd="0" presId="urn:microsoft.com/office/officeart/2005/8/layout/hProcess11"/>
    <dgm:cxn modelId="{E7AF1711-3B93-584F-BFE7-73701A0F44B8}" type="presParOf" srcId="{9046085B-5A74-EC4E-A2E7-1D4E0888F551}" destId="{EFE97A2E-F366-A44A-9C26-1FC423BD57FB}" srcOrd="0" destOrd="0" presId="urn:microsoft.com/office/officeart/2005/8/layout/hProcess11"/>
    <dgm:cxn modelId="{55A43FA3-CD42-A24C-AD9B-221CB5ECA9BA}" type="presParOf" srcId="{9046085B-5A74-EC4E-A2E7-1D4E0888F551}" destId="{AB1B50C7-24DB-304D-9711-DC3BB7E5D58A}" srcOrd="1" destOrd="0" presId="urn:microsoft.com/office/officeart/2005/8/layout/hProcess11"/>
    <dgm:cxn modelId="{6DDB0601-3B27-0B44-A40C-802750359A88}" type="presParOf" srcId="{9046085B-5A74-EC4E-A2E7-1D4E0888F551}" destId="{0F72E0E1-DD4D-7142-877E-C81D35A5D9D2}" srcOrd="2" destOrd="0" presId="urn:microsoft.com/office/officeart/2005/8/layout/hProcess11"/>
    <dgm:cxn modelId="{27235609-A817-364C-B081-D83682599735}" type="presParOf" srcId="{508077A3-DABC-F448-BE0A-E854596DB81E}" destId="{BE6B9078-52CA-5441-A66E-4FE062782AE6}" srcOrd="5" destOrd="0" presId="urn:microsoft.com/office/officeart/2005/8/layout/hProcess11"/>
    <dgm:cxn modelId="{B4F61F78-8B05-EF42-8536-5F3536B70F83}" type="presParOf" srcId="{508077A3-DABC-F448-BE0A-E854596DB81E}" destId="{D86AC191-2B6B-994A-9540-79F6F57A8C63}" srcOrd="6" destOrd="0" presId="urn:microsoft.com/office/officeart/2005/8/layout/hProcess11"/>
    <dgm:cxn modelId="{75F5CE2B-5AB0-1749-B7B3-FE3069A44CD6}" type="presParOf" srcId="{D86AC191-2B6B-994A-9540-79F6F57A8C63}" destId="{6C8C2D3E-E8E9-E647-A201-E46DC7B58592}" srcOrd="0" destOrd="0" presId="urn:microsoft.com/office/officeart/2005/8/layout/hProcess11"/>
    <dgm:cxn modelId="{536BA987-2D47-444B-905F-38D0FC05035A}" type="presParOf" srcId="{D86AC191-2B6B-994A-9540-79F6F57A8C63}" destId="{578F4F22-F8FC-044F-8CBD-14BFAF2AD66B}" srcOrd="1" destOrd="0" presId="urn:microsoft.com/office/officeart/2005/8/layout/hProcess11"/>
    <dgm:cxn modelId="{F219DF7D-C86A-D247-9704-D43F3A46A01B}" type="presParOf" srcId="{D86AC191-2B6B-994A-9540-79F6F57A8C63}" destId="{D31D5785-B395-1343-B0D3-37F7D8023E88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A7CFC7-2578-9D41-9176-3E35873E03CC}">
      <dsp:nvSpPr>
        <dsp:cNvPr id="0" name=""/>
        <dsp:cNvSpPr/>
      </dsp:nvSpPr>
      <dsp:spPr>
        <a:xfrm>
          <a:off x="0" y="1211580"/>
          <a:ext cx="9872663" cy="1615440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F32A05-7824-5045-B11B-78C8ABB0D375}">
      <dsp:nvSpPr>
        <dsp:cNvPr id="0" name=""/>
        <dsp:cNvSpPr/>
      </dsp:nvSpPr>
      <dsp:spPr>
        <a:xfrm>
          <a:off x="4447" y="0"/>
          <a:ext cx="2138916" cy="1615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b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900" kern="1200" dirty="0"/>
            <a:t>Início da Meta 1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100" b="0" kern="1200" dirty="0"/>
            <a:t>08-04-2021</a:t>
          </a:r>
        </a:p>
      </dsp:txBody>
      <dsp:txXfrm>
        <a:off x="4447" y="0"/>
        <a:ext cx="2138916" cy="1615440"/>
      </dsp:txXfrm>
    </dsp:sp>
    <dsp:sp modelId="{B977E860-A9F3-0F4E-9A01-D289138904F2}">
      <dsp:nvSpPr>
        <dsp:cNvPr id="0" name=""/>
        <dsp:cNvSpPr/>
      </dsp:nvSpPr>
      <dsp:spPr>
        <a:xfrm>
          <a:off x="871975" y="1817370"/>
          <a:ext cx="403860" cy="40386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C0251D-27A9-914E-AB70-BA29048F980E}">
      <dsp:nvSpPr>
        <dsp:cNvPr id="0" name=""/>
        <dsp:cNvSpPr/>
      </dsp:nvSpPr>
      <dsp:spPr>
        <a:xfrm>
          <a:off x="2250309" y="2423160"/>
          <a:ext cx="2138916" cy="1615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100" b="0" kern="1200" dirty="0"/>
            <a:t>10-04-2021</a:t>
          </a:r>
          <a:endParaRPr lang="pt-PT" sz="1100" kern="1200" dirty="0"/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900" kern="1200" dirty="0"/>
            <a:t>Desenvolvimento da Apresentação</a:t>
          </a:r>
        </a:p>
      </dsp:txBody>
      <dsp:txXfrm>
        <a:off x="2250309" y="2423160"/>
        <a:ext cx="2138916" cy="1615440"/>
      </dsp:txXfrm>
    </dsp:sp>
    <dsp:sp modelId="{49DD4BC2-EC51-E245-B12B-D3407DB6E412}">
      <dsp:nvSpPr>
        <dsp:cNvPr id="0" name=""/>
        <dsp:cNvSpPr/>
      </dsp:nvSpPr>
      <dsp:spPr>
        <a:xfrm>
          <a:off x="3117837" y="1817370"/>
          <a:ext cx="403860" cy="40386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E97A2E-F366-A44A-9C26-1FC423BD57FB}">
      <dsp:nvSpPr>
        <dsp:cNvPr id="0" name=""/>
        <dsp:cNvSpPr/>
      </dsp:nvSpPr>
      <dsp:spPr>
        <a:xfrm>
          <a:off x="4496171" y="0"/>
          <a:ext cx="2138916" cy="1615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b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900" kern="1200" dirty="0"/>
            <a:t>Entrega da Meta 1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100" b="0" kern="1200" dirty="0"/>
            <a:t>14-04-2021</a:t>
          </a:r>
          <a:endParaRPr lang="pt-PT" sz="1100" kern="1200" dirty="0"/>
        </a:p>
      </dsp:txBody>
      <dsp:txXfrm>
        <a:off x="4496171" y="0"/>
        <a:ext cx="2138916" cy="1615440"/>
      </dsp:txXfrm>
    </dsp:sp>
    <dsp:sp modelId="{AB1B50C7-24DB-304D-9711-DC3BB7E5D58A}">
      <dsp:nvSpPr>
        <dsp:cNvPr id="0" name=""/>
        <dsp:cNvSpPr/>
      </dsp:nvSpPr>
      <dsp:spPr>
        <a:xfrm>
          <a:off x="5363699" y="1817370"/>
          <a:ext cx="403860" cy="40386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8C2D3E-E8E9-E647-A201-E46DC7B58592}">
      <dsp:nvSpPr>
        <dsp:cNvPr id="0" name=""/>
        <dsp:cNvSpPr/>
      </dsp:nvSpPr>
      <dsp:spPr>
        <a:xfrm>
          <a:off x="6742033" y="2423160"/>
          <a:ext cx="2138916" cy="1615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100" b="0" kern="1200" dirty="0"/>
            <a:t>19-04-2021</a:t>
          </a:r>
          <a:endParaRPr lang="pt-PT" sz="1100" kern="1200" dirty="0"/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800" kern="1200" dirty="0"/>
            <a:t>Desenvolvimento das funcionalidades pedidas</a:t>
          </a:r>
        </a:p>
      </dsp:txBody>
      <dsp:txXfrm>
        <a:off x="6742033" y="2423160"/>
        <a:ext cx="2138916" cy="1615440"/>
      </dsp:txXfrm>
    </dsp:sp>
    <dsp:sp modelId="{578F4F22-F8FC-044F-8CBD-14BFAF2AD66B}">
      <dsp:nvSpPr>
        <dsp:cNvPr id="0" name=""/>
        <dsp:cNvSpPr/>
      </dsp:nvSpPr>
      <dsp:spPr>
        <a:xfrm>
          <a:off x="7609561" y="1817370"/>
          <a:ext cx="403860" cy="40386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03AD5F-FA35-4031-8101-42486EFA4347}" type="datetimeFigureOut">
              <a:rPr lang="pt-PT" smtClean="0"/>
              <a:t>11/04/21</a:t>
            </a:fld>
            <a:endParaRPr lang="pt-PT" dirty="0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 dirty="0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0F580A-377F-49E0-8E95-A4E3E94AF5A9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81338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471B0E21-55E2-436E-8072-0F7F3758AA5E}" type="datetimeFigureOut">
              <a:rPr lang="pt-PT" smtClean="0"/>
              <a:t>11/04/21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1494FC94-42B4-43AD-8564-A3B37C8FFF00}" type="slidenum">
              <a:rPr lang="pt-PT" smtClean="0"/>
              <a:t>‹nº›</a:t>
            </a:fld>
            <a:endParaRPr lang="pt-PT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1842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B0E21-55E2-436E-8072-0F7F3758AA5E}" type="datetimeFigureOut">
              <a:rPr lang="pt-PT" smtClean="0"/>
              <a:t>11/04/21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4FC94-42B4-43AD-8564-A3B37C8FFF00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966518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B0E21-55E2-436E-8072-0F7F3758AA5E}" type="datetimeFigureOut">
              <a:rPr lang="pt-PT" smtClean="0"/>
              <a:t>11/04/21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4FC94-42B4-43AD-8564-A3B37C8FFF00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398678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B0E21-55E2-436E-8072-0F7F3758AA5E}" type="datetimeFigureOut">
              <a:rPr lang="pt-PT" smtClean="0"/>
              <a:t>11/04/21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4FC94-42B4-43AD-8564-A3B37C8FFF00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352371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marL="0"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Corbel" pitchFamily="34" charset="0"/>
                <a:ea typeface="+mn-ea"/>
                <a:cs typeface="+mn-cs"/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B0E21-55E2-436E-8072-0F7F3758AA5E}" type="datetimeFigureOut">
              <a:rPr lang="pt-PT" smtClean="0"/>
              <a:t>11/04/21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4FC94-42B4-43AD-8564-A3B37C8FFF00}" type="slidenum">
              <a:rPr lang="pt-PT" smtClean="0"/>
              <a:t>‹nº›</a:t>
            </a:fld>
            <a:endParaRPr lang="pt-PT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6924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B0E21-55E2-436E-8072-0F7F3758AA5E}" type="datetimeFigureOut">
              <a:rPr lang="pt-PT" smtClean="0"/>
              <a:t>11/04/21</a:t>
            </a:fld>
            <a:endParaRPr lang="pt-P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4FC94-42B4-43AD-8564-A3B37C8FFF00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96809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B0E21-55E2-436E-8072-0F7F3758AA5E}" type="datetimeFigureOut">
              <a:rPr lang="pt-PT" smtClean="0"/>
              <a:t>11/04/21</a:t>
            </a:fld>
            <a:endParaRPr lang="pt-PT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4FC94-42B4-43AD-8564-A3B37C8FFF00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19588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B0E21-55E2-436E-8072-0F7F3758AA5E}" type="datetimeFigureOut">
              <a:rPr lang="pt-PT" smtClean="0"/>
              <a:t>11/04/21</a:t>
            </a:fld>
            <a:endParaRPr lang="pt-P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4FC94-42B4-43AD-8564-A3B37C8FFF00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708135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B0E21-55E2-436E-8072-0F7F3758AA5E}" type="datetimeFigureOut">
              <a:rPr lang="pt-PT" smtClean="0"/>
              <a:t>11/04/21</a:t>
            </a:fld>
            <a:endParaRPr lang="pt-PT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4FC94-42B4-43AD-8564-A3B37C8FFF00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38106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B0E21-55E2-436E-8072-0F7F3758AA5E}" type="datetimeFigureOut">
              <a:rPr lang="pt-PT" smtClean="0"/>
              <a:t>11/04/21</a:t>
            </a:fld>
            <a:endParaRPr lang="pt-P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4FC94-42B4-43AD-8564-A3B37C8FFF00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84529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B0E21-55E2-436E-8072-0F7F3758AA5E}" type="datetimeFigureOut">
              <a:rPr lang="pt-PT" smtClean="0"/>
              <a:t>11/04/21</a:t>
            </a:fld>
            <a:endParaRPr lang="pt-P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4FC94-42B4-43AD-8564-A3B37C8FFF00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535530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71B0E21-55E2-436E-8072-0F7F3758AA5E}" type="datetimeFigureOut">
              <a:rPr lang="pt-PT" smtClean="0"/>
              <a:t>11/04/21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1494FC94-42B4-43AD-8564-A3B37C8FFF00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04770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8" r:id="rId1"/>
    <p:sldLayoutId id="2147483859" r:id="rId2"/>
    <p:sldLayoutId id="2147483860" r:id="rId3"/>
    <p:sldLayoutId id="2147483861" r:id="rId4"/>
    <p:sldLayoutId id="2147483862" r:id="rId5"/>
    <p:sldLayoutId id="2147483863" r:id="rId6"/>
    <p:sldLayoutId id="2147483864" r:id="rId7"/>
    <p:sldLayoutId id="2147483865" r:id="rId8"/>
    <p:sldLayoutId id="2147483866" r:id="rId9"/>
    <p:sldLayoutId id="2147483867" r:id="rId10"/>
    <p:sldLayoutId id="214748386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/>
          <a:lstStyle/>
          <a:p>
            <a:r>
              <a:rPr lang="pt-PT" dirty="0"/>
              <a:t>Base de dados</a:t>
            </a:r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PT" sz="7200" b="1" cap="all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latin typeface="+mj-lt"/>
              </a:rPr>
              <a:t>Leilões online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2049" y="4800600"/>
            <a:ext cx="3159370" cy="1805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9183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b="1" dirty="0">
                <a:ln w="12700" cmpd="sng">
                  <a:solidFill>
                    <a:srgbClr val="C00000"/>
                  </a:solidFill>
                  <a:prstDash val="solid"/>
                </a:ln>
                <a:solidFill>
                  <a:schemeClr val="accent6">
                    <a:lumMod val="40000"/>
                    <a:lumOff val="60000"/>
                  </a:schemeClr>
                </a:solidFill>
              </a:rPr>
              <a:t>PLANO DE DESENVOLVIMENTO</a:t>
            </a:r>
            <a:endParaRPr lang="pt-PT" dirty="0"/>
          </a:p>
        </p:txBody>
      </p:sp>
      <p:graphicFrame>
        <p:nvGraphicFramePr>
          <p:cNvPr id="8" name="Marcador de Posição de Conteúdo 7">
            <a:extLst>
              <a:ext uri="{FF2B5EF4-FFF2-40B4-BE49-F238E27FC236}">
                <a16:creationId xmlns:a16="http://schemas.microsoft.com/office/drawing/2014/main" id="{E1D6AAC6-40CE-B645-B190-D1F0C11291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5832063"/>
              </p:ext>
            </p:extLst>
          </p:nvPr>
        </p:nvGraphicFramePr>
        <p:xfrm>
          <a:off x="1143000" y="2057400"/>
          <a:ext cx="9872663" cy="40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Título 1">
            <a:extLst>
              <a:ext uri="{FF2B5EF4-FFF2-40B4-BE49-F238E27FC236}">
                <a16:creationId xmlns:a16="http://schemas.microsoft.com/office/drawing/2014/main" id="{87B6FAAB-F413-EB4A-934A-5010FAA67E7C}"/>
              </a:ext>
            </a:extLst>
          </p:cNvPr>
          <p:cNvSpPr txBox="1">
            <a:spLocks/>
          </p:cNvSpPr>
          <p:nvPr/>
        </p:nvSpPr>
        <p:spPr>
          <a:xfrm>
            <a:off x="1143000" y="137922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b="1" dirty="0">
                <a:ln w="12700" cmpd="sng">
                  <a:solidFill>
                    <a:srgbClr val="C00000"/>
                  </a:solidFill>
                  <a:prstDash val="solid"/>
                </a:ln>
                <a:solidFill>
                  <a:schemeClr val="accent6">
                    <a:lumMod val="20000"/>
                    <a:lumOff val="80000"/>
                  </a:schemeClr>
                </a:solidFill>
              </a:rPr>
              <a:t>TIMELINE</a:t>
            </a:r>
            <a:endParaRPr lang="pt-PT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7138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PT" b="1" dirty="0">
                <a:ln w="12700" cmpd="sng">
                  <a:solidFill>
                    <a:srgbClr val="C00000"/>
                  </a:solidFill>
                  <a:prstDash val="solid"/>
                </a:ln>
                <a:solidFill>
                  <a:schemeClr val="accent6">
                    <a:lumMod val="40000"/>
                    <a:lumOff val="60000"/>
                  </a:schemeClr>
                </a:solidFill>
              </a:rPr>
              <a:t>APRESENTAÇÃO DA EQUIPA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>
                <a:solidFill>
                  <a:schemeClr val="tx1"/>
                </a:solidFill>
              </a:rPr>
              <a:t>A equipa é composta pelos seguintes elementos:</a:t>
            </a:r>
          </a:p>
          <a:p>
            <a:pPr>
              <a:lnSpc>
                <a:spcPct val="100000"/>
              </a:lnSpc>
            </a:pPr>
            <a:r>
              <a:rPr lang="pt-PT" dirty="0">
                <a:solidFill>
                  <a:schemeClr val="tx1"/>
                </a:solidFill>
              </a:rPr>
              <a:t>Diogo Jordão Filipe 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pt-PT" dirty="0">
                <a:solidFill>
                  <a:schemeClr val="tx1"/>
                </a:solidFill>
              </a:rPr>
              <a:t>uc</a:t>
            </a:r>
            <a:r>
              <a:rPr lang="pt-PT" dirty="0">
                <a:solidFill>
                  <a:schemeClr val="tx1"/>
                </a:solidFill>
                <a:latin typeface="Bahnschrift Light SemiCondensed" panose="020B0502040204020203" pitchFamily="34" charset="0"/>
              </a:rPr>
              <a:t>2018288391@student.uc.pt</a:t>
            </a:r>
          </a:p>
          <a:p>
            <a:pPr>
              <a:lnSpc>
                <a:spcPct val="100000"/>
              </a:lnSpc>
            </a:pPr>
            <a:r>
              <a:rPr lang="pt-PT" dirty="0">
                <a:solidFill>
                  <a:schemeClr val="tx1"/>
                </a:solidFill>
              </a:rPr>
              <a:t>José Miguel Silva Gomes 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pt-PT" dirty="0">
                <a:solidFill>
                  <a:schemeClr val="tx1"/>
                </a:solidFill>
              </a:rPr>
              <a:t>uc</a:t>
            </a:r>
            <a:r>
              <a:rPr lang="pt-PT" dirty="0">
                <a:solidFill>
                  <a:schemeClr val="tx1"/>
                </a:solidFill>
                <a:latin typeface="Bahnschrift Light SemiCondensed" panose="020B0502040204020203" pitchFamily="34" charset="0"/>
              </a:rPr>
              <a:t>2018286225@student.uc.pt</a:t>
            </a:r>
          </a:p>
          <a:p>
            <a:pPr>
              <a:lnSpc>
                <a:spcPct val="100000"/>
              </a:lnSpc>
            </a:pPr>
            <a:r>
              <a:rPr lang="pt-PT" dirty="0">
                <a:solidFill>
                  <a:schemeClr val="tx1"/>
                </a:solidFill>
              </a:rPr>
              <a:t>Pedro Tiago dos Santos Marques 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pt-PT" dirty="0">
                <a:solidFill>
                  <a:schemeClr val="tx1"/>
                </a:solidFill>
              </a:rPr>
              <a:t>uc</a:t>
            </a:r>
            <a:r>
              <a:rPr lang="pt-PT" dirty="0">
                <a:solidFill>
                  <a:schemeClr val="tx1"/>
                </a:solidFill>
                <a:latin typeface="Bahnschrift Light SemiCondensed" panose="020B0502040204020203" pitchFamily="34" charset="0"/>
              </a:rPr>
              <a:t>2018285632@student.uc.pt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818372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998A0B-E82C-4810-9479-97D9A73E8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b="1" dirty="0">
                <a:ln w="12700" cmpd="sng">
                  <a:solidFill>
                    <a:srgbClr val="C00000"/>
                  </a:solidFill>
                  <a:prstDash val="solid"/>
                </a:ln>
                <a:solidFill>
                  <a:schemeClr val="accent6">
                    <a:lumMod val="40000"/>
                    <a:lumOff val="60000"/>
                  </a:schemeClr>
                </a:solidFill>
              </a:rPr>
              <a:t>BREVE DESCRIÇÃO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C06C55E-82B9-49C2-BC50-FE3FABE27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pt-PT" sz="2000" dirty="0">
                <a:solidFill>
                  <a:schemeClr val="tx1"/>
                </a:solidFill>
              </a:rPr>
              <a:t>O projeto proposto para a edição de Base de Dados de 2020/2021 consiste na criação de um sistema de leilões online.</a:t>
            </a:r>
          </a:p>
          <a:p>
            <a:pPr algn="just">
              <a:lnSpc>
                <a:spcPct val="150000"/>
              </a:lnSpc>
            </a:pPr>
            <a:r>
              <a:rPr lang="pt-PT" sz="2000" dirty="0">
                <a:solidFill>
                  <a:schemeClr val="tx1"/>
                </a:solidFill>
              </a:rPr>
              <a:t>Com isto, pretende-se um conjunto de funcionalidades que permitam registar utilizadores, criar leilões e licitar nos mesmos, utilizando uma base de dados.</a:t>
            </a:r>
          </a:p>
        </p:txBody>
      </p:sp>
    </p:spTree>
    <p:extLst>
      <p:ext uri="{BB962C8B-B14F-4D97-AF65-F5344CB8AC3E}">
        <p14:creationId xmlns:p14="http://schemas.microsoft.com/office/powerpoint/2010/main" val="883314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Posição de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860" y="503992"/>
            <a:ext cx="11042986" cy="5888015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42338" y="310661"/>
            <a:ext cx="9875520" cy="1356360"/>
          </a:xfrm>
        </p:spPr>
        <p:txBody>
          <a:bodyPr/>
          <a:lstStyle/>
          <a:p>
            <a:pPr algn="ctr"/>
            <a:r>
              <a:rPr lang="pt-PT" b="1" dirty="0">
                <a:ln w="12700" cmpd="sng">
                  <a:solidFill>
                    <a:srgbClr val="C00000"/>
                  </a:solidFill>
                  <a:prstDash val="solid"/>
                </a:ln>
                <a:solidFill>
                  <a:schemeClr val="accent6">
                    <a:lumMod val="40000"/>
                    <a:lumOff val="60000"/>
                  </a:schemeClr>
                </a:solidFill>
              </a:rPr>
              <a:t>DIAGRAMA ER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24665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b="1" dirty="0">
                <a:ln w="12700" cmpd="sng">
                  <a:solidFill>
                    <a:srgbClr val="C00000"/>
                  </a:solidFill>
                  <a:prstDash val="solid"/>
                </a:ln>
                <a:solidFill>
                  <a:schemeClr val="accent6">
                    <a:lumMod val="40000"/>
                    <a:lumOff val="60000"/>
                  </a:schemeClr>
                </a:solidFill>
              </a:rPr>
              <a:t>PRINCIPAIS OPERAÇÕES DA BD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PT" sz="2000" dirty="0">
                <a:solidFill>
                  <a:schemeClr val="tx1"/>
                </a:solidFill>
              </a:rPr>
              <a:t>Entre as funcionalidades pretendidas destaca-se: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PT" sz="1800" dirty="0">
                <a:solidFill>
                  <a:schemeClr val="tx1"/>
                </a:solidFill>
              </a:rPr>
              <a:t>Registo de utilizadores (com a possibilidade de criar perfil de vendedor e/ou comprador);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PT" sz="1800" dirty="0">
                <a:solidFill>
                  <a:schemeClr val="tx1"/>
                </a:solidFill>
              </a:rPr>
              <a:t>Criação de novos leilões;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PT" sz="1800" dirty="0">
                <a:solidFill>
                  <a:schemeClr val="tx1"/>
                </a:solidFill>
              </a:rPr>
              <a:t>Capacidade de registar licitações e mensagens;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PT" sz="1800" dirty="0">
                <a:solidFill>
                  <a:schemeClr val="tx1"/>
                </a:solidFill>
              </a:rPr>
              <a:t>Registo de </a:t>
            </a:r>
            <a:r>
              <a:rPr lang="pt-PT" sz="1800" dirty="0" err="1">
                <a:solidFill>
                  <a:schemeClr val="tx1"/>
                </a:solidFill>
              </a:rPr>
              <a:t>super-utilizadores</a:t>
            </a:r>
            <a:r>
              <a:rPr lang="pt-PT" sz="1800" dirty="0">
                <a:solidFill>
                  <a:schemeClr val="tx1"/>
                </a:solidFill>
              </a:rPr>
              <a:t> (</a:t>
            </a:r>
            <a:r>
              <a:rPr lang="pt-PT" sz="1800" dirty="0" err="1">
                <a:solidFill>
                  <a:schemeClr val="tx1"/>
                </a:solidFill>
              </a:rPr>
              <a:t>admins</a:t>
            </a:r>
            <a:r>
              <a:rPr lang="pt-PT" sz="1800" dirty="0">
                <a:solidFill>
                  <a:schemeClr val="tx1"/>
                </a:solidFill>
              </a:rPr>
              <a:t>) que podem banir utilizadores e terminal leilões (falar das capacidades e </a:t>
            </a:r>
            <a:r>
              <a:rPr lang="pt-PT" sz="1800" dirty="0" err="1">
                <a:solidFill>
                  <a:schemeClr val="tx1"/>
                </a:solidFill>
              </a:rPr>
              <a:t>flags</a:t>
            </a:r>
            <a:r>
              <a:rPr lang="pt-PT" sz="1800" dirty="0">
                <a:solidFill>
                  <a:schemeClr val="tx1"/>
                </a:solidFill>
              </a:rPr>
              <a:t> booleanas);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PT" sz="1800" dirty="0">
                <a:solidFill>
                  <a:schemeClr val="tx1"/>
                </a:solidFill>
              </a:rPr>
              <a:t>Consulta de dados (obter lista de leilões através de um utilizador, licitações também, mensagens…);</a:t>
            </a:r>
          </a:p>
        </p:txBody>
      </p:sp>
    </p:spTree>
    <p:extLst>
      <p:ext uri="{BB962C8B-B14F-4D97-AF65-F5344CB8AC3E}">
        <p14:creationId xmlns:p14="http://schemas.microsoft.com/office/powerpoint/2010/main" val="4181121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PT" b="1" dirty="0">
                <a:ln w="12700" cmpd="sng">
                  <a:solidFill>
                    <a:srgbClr val="C00000"/>
                  </a:solidFill>
                  <a:prstDash val="solid"/>
                </a:ln>
                <a:solidFill>
                  <a:schemeClr val="accent6">
                    <a:lumMod val="40000"/>
                    <a:lumOff val="60000"/>
                  </a:schemeClr>
                </a:solidFill>
              </a:rPr>
              <a:t>POTENCIAIS CONFLITOS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PT" sz="2000" dirty="0">
                <a:solidFill>
                  <a:schemeClr val="tx1"/>
                </a:solidFill>
              </a:rPr>
              <a:t>Alguns dos potenciais conflitos: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PT" dirty="0">
                <a:solidFill>
                  <a:schemeClr val="tx1"/>
                </a:solidFill>
              </a:rPr>
              <a:t>No caso de dois utilizadores licitarem no mesmo artigo, ao aceder à base de dados e verificar qual licitação fica em vigor poderá haver </a:t>
            </a:r>
            <a:r>
              <a:rPr lang="pt-PT" dirty="0" err="1">
                <a:solidFill>
                  <a:schemeClr val="tx1"/>
                </a:solidFill>
              </a:rPr>
              <a:t>assincronia</a:t>
            </a:r>
            <a:r>
              <a:rPr lang="pt-PT" dirty="0">
                <a:solidFill>
                  <a:schemeClr val="tx1"/>
                </a:solidFill>
              </a:rPr>
              <a:t> de dados.</a:t>
            </a:r>
          </a:p>
        </p:txBody>
      </p:sp>
    </p:spTree>
    <p:extLst>
      <p:ext uri="{BB962C8B-B14F-4D97-AF65-F5344CB8AC3E}">
        <p14:creationId xmlns:p14="http://schemas.microsoft.com/office/powerpoint/2010/main" val="200319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b="1" dirty="0">
                <a:ln w="12700" cmpd="sng">
                  <a:solidFill>
                    <a:srgbClr val="C00000"/>
                  </a:solidFill>
                  <a:prstDash val="solid"/>
                </a:ln>
                <a:solidFill>
                  <a:schemeClr val="accent6">
                    <a:lumMod val="40000"/>
                    <a:lumOff val="60000"/>
                  </a:schemeClr>
                </a:solidFill>
              </a:rPr>
              <a:t>POTENCIAIS SOLUÇÕES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07831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Posição de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73" y="609600"/>
            <a:ext cx="11123012" cy="5958254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845061" y="293076"/>
            <a:ext cx="9875520" cy="1356360"/>
          </a:xfrm>
        </p:spPr>
        <p:txBody>
          <a:bodyPr/>
          <a:lstStyle/>
          <a:p>
            <a:r>
              <a:rPr lang="pt-PT" b="1" dirty="0">
                <a:ln w="12700" cmpd="sng">
                  <a:solidFill>
                    <a:srgbClr val="C00000"/>
                  </a:solidFill>
                  <a:prstDash val="solid"/>
                </a:ln>
                <a:solidFill>
                  <a:schemeClr val="accent6">
                    <a:lumMod val="40000"/>
                    <a:lumOff val="60000"/>
                  </a:schemeClr>
                </a:solidFill>
              </a:rPr>
              <a:t>TABELAS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66784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b="1" dirty="0">
                <a:ln w="12700" cmpd="sng">
                  <a:solidFill>
                    <a:srgbClr val="C00000"/>
                  </a:solidFill>
                  <a:prstDash val="solid"/>
                </a:ln>
                <a:solidFill>
                  <a:schemeClr val="accent6">
                    <a:lumMod val="40000"/>
                    <a:lumOff val="60000"/>
                  </a:schemeClr>
                </a:solidFill>
              </a:rPr>
              <a:t>CORE TECHNOLOGIES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974727932"/>
      </p:ext>
    </p:extLst>
  </p:cSld>
  <p:clrMapOvr>
    <a:masterClrMapping/>
  </p:clrMapOvr>
</p:sld>
</file>

<file path=ppt/theme/theme1.xml><?xml version="1.0" encoding="utf-8"?>
<a:theme xmlns:a="http://schemas.openxmlformats.org/drawingml/2006/main" name="Base">
  <a:themeElements>
    <a:clrScheme name="Bas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DF5327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Base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e">
      <a:fillStyleLst>
        <a:solidFill>
          <a:schemeClr val="phClr"/>
        </a:solidFill>
        <a:solidFill>
          <a:schemeClr val="phClr">
            <a:tint val="63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446C221D-F63F-4DD8-B509-CFE168687BF2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TM03457444[[fn=Base]]</Template>
  <TotalTime>898</TotalTime>
  <Words>243</Words>
  <Application>Microsoft Macintosh PowerPoint</Application>
  <PresentationFormat>Ecrã Panorâmico</PresentationFormat>
  <Paragraphs>37</Paragraphs>
  <Slides>10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10</vt:i4>
      </vt:variant>
    </vt:vector>
  </HeadingPairs>
  <TitlesOfParts>
    <vt:vector size="15" baseType="lpstr">
      <vt:lpstr>Bahnschrift Light SemiCondensed</vt:lpstr>
      <vt:lpstr>Calibri</vt:lpstr>
      <vt:lpstr>Corbel</vt:lpstr>
      <vt:lpstr>Wingdings</vt:lpstr>
      <vt:lpstr>Base</vt:lpstr>
      <vt:lpstr>Base de dados</vt:lpstr>
      <vt:lpstr>APRESENTAÇÃO DA EQUIPA</vt:lpstr>
      <vt:lpstr>BREVE DESCRIÇÃO</vt:lpstr>
      <vt:lpstr>DIAGRAMA ER</vt:lpstr>
      <vt:lpstr>PRINCIPAIS OPERAÇÕES DA BD</vt:lpstr>
      <vt:lpstr>POTENCIAIS CONFLITOS</vt:lpstr>
      <vt:lpstr>POTENCIAIS SOLUÇÕES</vt:lpstr>
      <vt:lpstr>TABELAS</vt:lpstr>
      <vt:lpstr>CORE TECHNOLOGIES</vt:lpstr>
      <vt:lpstr>PLANO DE DESENVOLVIMENTO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Compressão de dados</dc:title>
  <dc:creator>Pedro M</dc:creator>
  <cp:lastModifiedBy>José Miguel Silva Gomes</cp:lastModifiedBy>
  <cp:revision>89</cp:revision>
  <dcterms:created xsi:type="dcterms:W3CDTF">2019-11-16T19:12:19Z</dcterms:created>
  <dcterms:modified xsi:type="dcterms:W3CDTF">2021-04-11T18:51:09Z</dcterms:modified>
</cp:coreProperties>
</file>