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sldIdLst>
    <p:sldId id="256" r:id="rId2"/>
    <p:sldId id="271" r:id="rId3"/>
    <p:sldId id="268" r:id="rId4"/>
    <p:sldId id="272" r:id="rId5"/>
    <p:sldId id="273" r:id="rId6"/>
    <p:sldId id="274" r:id="rId7"/>
    <p:sldId id="276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Filipe" initials="DF" lastIdx="1" clrIdx="0">
    <p:extLst>
      <p:ext uri="{19B8F6BF-5375-455C-9EA6-DF929625EA0E}">
        <p15:presenceInfo xmlns:p15="http://schemas.microsoft.com/office/powerpoint/2012/main" userId="1a7172dc16617c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7"/>
    <a:srgbClr val="F9E9E8"/>
    <a:srgbClr val="F3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8"/>
    <p:restoredTop sz="94677"/>
  </p:normalViewPr>
  <p:slideViewPr>
    <p:cSldViewPr snapToGrid="0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AD5F-FA35-4031-8101-42486EFA4347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580A-377F-49E0-8E95-A4E3E94AF5A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33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65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86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237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2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68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95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81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810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45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553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7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7200" b="1" cap="all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Leilões online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9" y="4800600"/>
            <a:ext cx="3159370" cy="18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PLANO DE DESENVOLVIMENTO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713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APRESENTAÇÃO DA EQUIPA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 equipa é composta pelos seguintes elementos: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Diogo Jordão Filipe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2018288391@student.uc.pt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José Miguel Silva Gomes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2018286225@student.uc.pt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Pedro Tiago dos Santos Marques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2018285632@student.uc.pt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837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98A0B-E82C-4810-9479-97D9A73E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BREVE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6C55E-82B9-49C2-BC50-FE3FABE2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O projeto proposto para a edição de Base de Dados de 2020/2021 consiste na criação de um sistema de leilões online.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Com isto, pretende-se um conjunto de funcionalidades que permitam registar utilizadores, criar leilões e licitar nos mesmos, utilizando uma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8833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0" y="503992"/>
            <a:ext cx="11042986" cy="588801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2338" y="310661"/>
            <a:ext cx="9875520" cy="1356360"/>
          </a:xfrm>
        </p:spPr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DIAGRAMA 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66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PRINCIPAIS OPERAÇÕES DA 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Entre as funcionalidades pretendidas destaca-se: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utilizadores (com a possibilidade de criar perfil de vendedor e/ou comprador);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Criação de novos leilões;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Capacidade de registar licitações e mensagens;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</a:t>
            </a:r>
            <a:r>
              <a:rPr lang="pt-PT" sz="1800" dirty="0" err="1">
                <a:solidFill>
                  <a:schemeClr val="tx1"/>
                </a:solidFill>
              </a:rPr>
              <a:t>super-utilizadores</a:t>
            </a:r>
            <a:r>
              <a:rPr lang="pt-PT" sz="1800" dirty="0">
                <a:solidFill>
                  <a:schemeClr val="tx1"/>
                </a:solidFill>
              </a:rPr>
              <a:t> (</a:t>
            </a:r>
            <a:r>
              <a:rPr lang="pt-PT" sz="1800" dirty="0" err="1">
                <a:solidFill>
                  <a:schemeClr val="tx1"/>
                </a:solidFill>
              </a:rPr>
              <a:t>admins</a:t>
            </a:r>
            <a:r>
              <a:rPr lang="pt-PT" sz="1800" dirty="0">
                <a:solidFill>
                  <a:schemeClr val="tx1"/>
                </a:solidFill>
              </a:rPr>
              <a:t>) que podem banir utilizadores e terminal leilões (falar das capacidades e </a:t>
            </a:r>
            <a:r>
              <a:rPr lang="pt-PT" sz="1800" dirty="0" err="1">
                <a:solidFill>
                  <a:schemeClr val="tx1"/>
                </a:solidFill>
              </a:rPr>
              <a:t>flags</a:t>
            </a:r>
            <a:r>
              <a:rPr lang="pt-PT" sz="1800" dirty="0">
                <a:solidFill>
                  <a:schemeClr val="tx1"/>
                </a:solidFill>
              </a:rPr>
              <a:t> booleanas);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Consulta de dados (obter lista de leilões através de um utilizador, licitações também, mensagens…);</a:t>
            </a:r>
          </a:p>
        </p:txBody>
      </p:sp>
    </p:spTree>
    <p:extLst>
      <p:ext uri="{BB962C8B-B14F-4D97-AF65-F5344CB8AC3E}">
        <p14:creationId xmlns:p14="http://schemas.microsoft.com/office/powerpoint/2010/main" val="41811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CONFLITOS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Alguns dos potenciais conflitos: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No caso de dois utilizadores licitarem no mesmo artigo, ao aceder à base de dados e verificar qual licitação fica em vigor poderá haver </a:t>
            </a:r>
            <a:r>
              <a:rPr lang="pt-PT" dirty="0" err="1">
                <a:solidFill>
                  <a:schemeClr val="tx1"/>
                </a:solidFill>
              </a:rPr>
              <a:t>assincronia</a:t>
            </a:r>
            <a:r>
              <a:rPr lang="pt-PT" dirty="0">
                <a:solidFill>
                  <a:schemeClr val="tx1"/>
                </a:solidFill>
              </a:rPr>
              <a:t> de dados.</a:t>
            </a:r>
          </a:p>
        </p:txBody>
      </p:sp>
    </p:spTree>
    <p:extLst>
      <p:ext uri="{BB962C8B-B14F-4D97-AF65-F5344CB8AC3E}">
        <p14:creationId xmlns:p14="http://schemas.microsoft.com/office/powerpoint/2010/main" val="20031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SOLUÇÕES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783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3" y="609600"/>
            <a:ext cx="11123012" cy="595825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45061" y="293076"/>
            <a:ext cx="9875520" cy="1356360"/>
          </a:xfrm>
        </p:spPr>
        <p:txBody>
          <a:bodyPr/>
          <a:lstStyle/>
          <a:p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TABELAS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6678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CORE TECHNOLOGIES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472793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869</TotalTime>
  <Words>223</Words>
  <Application>Microsoft Macintosh PowerPoint</Application>
  <PresentationFormat>Ecrã Panorâmico</PresentationFormat>
  <Paragraphs>28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Bahnschrift Light SemiCondensed</vt:lpstr>
      <vt:lpstr>Calibri</vt:lpstr>
      <vt:lpstr>Corbel</vt:lpstr>
      <vt:lpstr>Wingdings</vt:lpstr>
      <vt:lpstr>Base</vt:lpstr>
      <vt:lpstr>Base de dados</vt:lpstr>
      <vt:lpstr>APRESENTAÇÃO DA EQUIPA</vt:lpstr>
      <vt:lpstr>BREVE DESCRIÇÃO</vt:lpstr>
      <vt:lpstr>DIAGRAMA ER</vt:lpstr>
      <vt:lpstr>PRINCIPAIS OPERAÇÕES DA BD</vt:lpstr>
      <vt:lpstr>POTENCIAIS CONFLITOS</vt:lpstr>
      <vt:lpstr>POTENCIAIS SOLUÇÕES</vt:lpstr>
      <vt:lpstr>TABELAS</vt:lpstr>
      <vt:lpstr>CORE TECHNOLOGIES</vt:lpstr>
      <vt:lpstr>PLANO DE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Compressão de dados</dc:title>
  <dc:creator>Pedro M</dc:creator>
  <cp:lastModifiedBy>José Miguel Silva Gomes</cp:lastModifiedBy>
  <cp:revision>87</cp:revision>
  <dcterms:created xsi:type="dcterms:W3CDTF">2019-11-16T19:12:19Z</dcterms:created>
  <dcterms:modified xsi:type="dcterms:W3CDTF">2021-04-11T14:37:03Z</dcterms:modified>
</cp:coreProperties>
</file>