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71" r:id="rId3"/>
    <p:sldId id="268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11/04/2021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 smtClean="0"/>
              <a:t>Base de dados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tx1"/>
                </a:solidFill>
              </a:rPr>
              <a:t>A equipa é composta pelos seguintes elementos: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Diogo </a:t>
            </a:r>
            <a:r>
              <a:rPr lang="pt-PT" dirty="0">
                <a:solidFill>
                  <a:schemeClr val="tx1"/>
                </a:solidFill>
              </a:rPr>
              <a:t>Jordão Filipe </a:t>
            </a:r>
            <a:endParaRPr lang="pt-PT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tx1"/>
                </a:solidFill>
              </a:rPr>
              <a:t>uc</a:t>
            </a:r>
            <a:r>
              <a:rPr lang="pt-PT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  <a:endParaRPr lang="pt-PT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r>
              <a:rPr lang="pt-PT" dirty="0">
                <a:solidFill>
                  <a:schemeClr val="tx1"/>
                </a:solidFill>
              </a:rPr>
              <a:t>José Miguel Silva Gomes </a:t>
            </a:r>
            <a:endParaRPr lang="pt-PT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tx1"/>
                </a:solidFill>
              </a:rPr>
              <a:t>uc</a:t>
            </a:r>
            <a:r>
              <a:rPr lang="pt-PT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  <a:endParaRPr lang="pt-PT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r>
              <a:rPr lang="pt-PT" dirty="0">
                <a:solidFill>
                  <a:schemeClr val="tx1"/>
                </a:solidFill>
              </a:rPr>
              <a:t>Pedro Tiago dos Santos Marques </a:t>
            </a:r>
            <a:endParaRPr lang="pt-PT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tx1"/>
                </a:solidFill>
              </a:rPr>
              <a:t>uc</a:t>
            </a:r>
            <a:r>
              <a:rPr lang="pt-PT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  <a:endParaRPr lang="pt-PT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  <a:endParaRPr lang="pt-PT" b="1" dirty="0">
              <a:ln w="12700" cmpd="sng">
                <a:solidFill>
                  <a:srgbClr val="C00000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  <a:endParaRPr lang="pt-P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0" y="503992"/>
            <a:ext cx="11042986" cy="588801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>
                <a:solidFill>
                  <a:schemeClr val="tx1"/>
                </a:solidFill>
              </a:rPr>
              <a:t>Entre as funcionalidades pretendidas destaca-se: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 smtClean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 smtClean="0">
                <a:solidFill>
                  <a:schemeClr val="tx1"/>
                </a:solidFill>
              </a:rPr>
              <a:t>Criação de novos leilões;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 smtClean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 smtClean="0">
                <a:solidFill>
                  <a:schemeClr val="tx1"/>
                </a:solidFill>
              </a:rPr>
              <a:t>Registo de </a:t>
            </a:r>
            <a:r>
              <a:rPr lang="pt-PT" sz="1800" dirty="0" err="1" smtClean="0">
                <a:solidFill>
                  <a:schemeClr val="tx1"/>
                </a:solidFill>
              </a:rPr>
              <a:t>super-utilizadores</a:t>
            </a:r>
            <a:r>
              <a:rPr lang="pt-PT" sz="1800" dirty="0" smtClean="0">
                <a:solidFill>
                  <a:schemeClr val="tx1"/>
                </a:solidFill>
              </a:rPr>
              <a:t> (</a:t>
            </a:r>
            <a:r>
              <a:rPr lang="pt-PT" sz="1800" dirty="0" err="1" smtClean="0">
                <a:solidFill>
                  <a:schemeClr val="tx1"/>
                </a:solidFill>
              </a:rPr>
              <a:t>admins</a:t>
            </a:r>
            <a:r>
              <a:rPr lang="pt-PT" sz="1800" dirty="0" smtClean="0">
                <a:solidFill>
                  <a:schemeClr val="tx1"/>
                </a:solidFill>
              </a:rPr>
              <a:t>) que podem banir utilizadores e terminal leilões (falar das capacidades e </a:t>
            </a:r>
            <a:r>
              <a:rPr lang="pt-PT" sz="1800" dirty="0" err="1" smtClean="0">
                <a:solidFill>
                  <a:schemeClr val="tx1"/>
                </a:solidFill>
              </a:rPr>
              <a:t>flags</a:t>
            </a:r>
            <a:r>
              <a:rPr lang="pt-PT" sz="1800" dirty="0" smtClean="0">
                <a:solidFill>
                  <a:schemeClr val="tx1"/>
                </a:solidFill>
              </a:rPr>
              <a:t> booleanas);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800" dirty="0" smtClean="0">
                <a:solidFill>
                  <a:schemeClr val="tx1"/>
                </a:solidFill>
              </a:rPr>
              <a:t>Consulta de dados (obter lista de leilões através de um utilizador, licitações também, mensagens…);</a:t>
            </a:r>
            <a:endParaRPr lang="pt-P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  <a:endParaRPr lang="pt-PT" b="1" dirty="0">
              <a:ln w="12700" cmpd="sng">
                <a:solidFill>
                  <a:srgbClr val="C00000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Alguns dos potenciais conflitos: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No caso de dois </a:t>
            </a:r>
            <a:r>
              <a:rPr lang="pt-PT" dirty="0" smtClean="0">
                <a:solidFill>
                  <a:schemeClr val="tx1"/>
                </a:solidFill>
              </a:rPr>
              <a:t>utilizadores licitarem no mesmo artigo, ao aceder à base de dados e verificar qual licitação fica em vigor poderá haver </a:t>
            </a:r>
            <a:r>
              <a:rPr lang="pt-PT" dirty="0" err="1" smtClean="0">
                <a:solidFill>
                  <a:schemeClr val="tx1"/>
                </a:solidFill>
              </a:rPr>
              <a:t>assincronia</a:t>
            </a:r>
            <a:r>
              <a:rPr lang="pt-PT" dirty="0" smtClean="0">
                <a:solidFill>
                  <a:schemeClr val="tx1"/>
                </a:solidFill>
              </a:rPr>
              <a:t> de dados.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</a:t>
            </a:r>
            <a:r>
              <a:rPr lang="pt-PT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SOLUÇÕES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83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3" y="609600"/>
            <a:ext cx="11123012" cy="595825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867</TotalTime>
  <Words>203</Words>
  <Application>Microsoft Office PowerPoint</Application>
  <PresentationFormat>Ecrã Panorâmico</PresentationFormat>
  <Paragraphs>28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POTENCIAIS SOLUÇÕES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Windows User</cp:lastModifiedBy>
  <cp:revision>86</cp:revision>
  <dcterms:created xsi:type="dcterms:W3CDTF">2019-11-16T19:12:19Z</dcterms:created>
  <dcterms:modified xsi:type="dcterms:W3CDTF">2021-04-11T11:38:00Z</dcterms:modified>
</cp:coreProperties>
</file>