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538" r:id="rId6"/>
    <p:sldId id="516" r:id="rId7"/>
    <p:sldId id="565" r:id="rId8"/>
    <p:sldId id="566" r:id="rId9"/>
    <p:sldId id="539" r:id="rId10"/>
    <p:sldId id="568" r:id="rId11"/>
    <p:sldId id="454"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 id="516"/>
            <p14:sldId id="565"/>
            <p14:sldId id="566"/>
            <p14:sldId id="539"/>
            <p14:sldId id="568"/>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1" autoAdjust="0"/>
    <p:restoredTop sz="94125" autoAdjust="0"/>
  </p:normalViewPr>
  <p:slideViewPr>
    <p:cSldViewPr snapToGrid="0">
      <p:cViewPr varScale="1">
        <p:scale>
          <a:sx n="70" d="100"/>
          <a:sy n="70" d="100"/>
        </p:scale>
        <p:origin x="288" y="5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11/7/2015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3948988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11/7/2015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6602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40"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4"/>
            <a:ext cx="11653523"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2548818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1"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608983"/>
            <a:ext cx="11034445" cy="2387600"/>
          </a:xfrm>
        </p:spPr>
        <p:txBody>
          <a:bodyPr>
            <a:noAutofit/>
          </a:bodyPr>
          <a:lstStyle/>
          <a:p>
            <a:pPr algn="l"/>
            <a:r>
              <a:rPr lang="en-US" sz="8000" dirty="0" smtClean="0">
                <a:solidFill>
                  <a:schemeClr val="bg1"/>
                </a:solidFill>
              </a:rPr>
              <a:t>Azure Machine Learning</a:t>
            </a:r>
            <a:endParaRPr lang="en-US" sz="8000" dirty="0">
              <a:solidFill>
                <a:schemeClr val="bg1"/>
              </a:solidFill>
            </a:endParaRPr>
          </a:p>
        </p:txBody>
      </p:sp>
      <p:sp>
        <p:nvSpPr>
          <p:cNvPr id="3" name="Subtitle 2"/>
          <p:cNvSpPr>
            <a:spLocks noGrp="1"/>
          </p:cNvSpPr>
          <p:nvPr>
            <p:ph type="subTitle" idx="1"/>
          </p:nvPr>
        </p:nvSpPr>
        <p:spPr>
          <a:xfrm>
            <a:off x="606175" y="3313109"/>
            <a:ext cx="11034445" cy="3298706"/>
          </a:xfrm>
        </p:spPr>
        <p:txBody>
          <a:bodyPr>
            <a:normAutofit fontScale="92500" lnSpcReduction="20000"/>
          </a:bodyPr>
          <a:lstStyle/>
          <a:p>
            <a:pPr algn="l"/>
            <a:r>
              <a:rPr lang="en-US" sz="4600" dirty="0" smtClean="0">
                <a:solidFill>
                  <a:srgbClr val="00B0F0"/>
                </a:solidFill>
                <a:latin typeface="+mj-lt"/>
              </a:rPr>
              <a:t>Juan Manuel Lombana</a:t>
            </a:r>
          </a:p>
          <a:p>
            <a:r>
              <a:rPr lang="en-US" sz="3100" dirty="0" smtClean="0">
                <a:solidFill>
                  <a:schemeClr val="bg1"/>
                </a:solidFill>
                <a:latin typeface="+mj-lt"/>
              </a:rPr>
              <a:t>Director de Tecnología</a:t>
            </a:r>
          </a:p>
          <a:p>
            <a:r>
              <a:rPr lang="en-US" sz="3100" dirty="0" smtClean="0">
                <a:solidFill>
                  <a:schemeClr val="bg1"/>
                </a:solidFill>
                <a:latin typeface="+mj-lt"/>
              </a:rPr>
              <a:t>Click In Software</a:t>
            </a:r>
          </a:p>
          <a:p>
            <a:r>
              <a:rPr lang="en-US" sz="3100" dirty="0" smtClean="0">
                <a:solidFill>
                  <a:schemeClr val="bg1"/>
                </a:solidFill>
                <a:latin typeface="+mj-lt"/>
              </a:rPr>
              <a:t>MCP MSP</a:t>
            </a:r>
          </a:p>
          <a:p>
            <a:r>
              <a:rPr lang="en-US" sz="3100" dirty="0" smtClean="0">
                <a:solidFill>
                  <a:schemeClr val="bg1"/>
                </a:solidFill>
                <a:latin typeface="+mj-lt"/>
              </a:rPr>
              <a:t>@</a:t>
            </a:r>
            <a:r>
              <a:rPr lang="en-US" sz="3100" dirty="0" err="1" smtClean="0">
                <a:solidFill>
                  <a:schemeClr val="bg1"/>
                </a:solidFill>
                <a:latin typeface="+mj-lt"/>
              </a:rPr>
              <a:t>JuanM_L</a:t>
            </a:r>
            <a:endParaRPr lang="en-US" sz="3100" dirty="0" smtClean="0">
              <a:solidFill>
                <a:schemeClr val="bg1"/>
              </a:solidFill>
              <a:latin typeface="+mj-lt"/>
            </a:endParaRPr>
          </a:p>
          <a:p>
            <a:r>
              <a:rPr lang="en-US" sz="3100" dirty="0" smtClean="0">
                <a:solidFill>
                  <a:schemeClr val="bg1"/>
                </a:solidFill>
                <a:latin typeface="+mj-lt"/>
              </a:rPr>
              <a:t>http://developingmymind.wordpress.com</a:t>
            </a:r>
          </a:p>
          <a:p>
            <a:r>
              <a:rPr lang="en-US" sz="3100" dirty="0" smtClean="0">
                <a:solidFill>
                  <a:schemeClr val="bg1"/>
                </a:solidFill>
                <a:latin typeface="+mj-lt"/>
              </a:rPr>
              <a:t>fb.com/</a:t>
            </a:r>
            <a:r>
              <a:rPr lang="en-US" sz="3100" dirty="0" err="1" smtClean="0">
                <a:solidFill>
                  <a:schemeClr val="bg1"/>
                </a:solidFill>
                <a:latin typeface="+mj-lt"/>
              </a:rPr>
              <a:t>JuanLombana</a:t>
            </a:r>
            <a:endParaRPr lang="en-US" sz="31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Datos y </a:t>
            </a:r>
            <a:r>
              <a:rPr lang="en-US" altLang="zh-CN" sz="4000" dirty="0" err="1" smtClean="0">
                <a:solidFill>
                  <a:schemeClr val="bg2"/>
                </a:solidFill>
                <a:latin typeface="+mj-lt"/>
                <a:sym typeface="Wingdings" panose="05000000000000000000" pitchFamily="2" charset="2"/>
              </a:rPr>
              <a:t>Experiencia</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err="1" smtClean="0">
                <a:solidFill>
                  <a:schemeClr val="bg1"/>
                </a:solidFill>
                <a:latin typeface="+mj-lt"/>
                <a:sym typeface="Wingdings" panose="05000000000000000000" pitchFamily="2" charset="2"/>
              </a:rPr>
              <a:t>Introducción</a:t>
            </a:r>
            <a:r>
              <a:rPr lang="en-US" sz="4000" dirty="0" smtClean="0">
                <a:solidFill>
                  <a:schemeClr val="bg1"/>
                </a:solidFill>
                <a:latin typeface="+mj-lt"/>
                <a:sym typeface="Wingdings" panose="05000000000000000000" pitchFamily="2" charset="2"/>
              </a:rPr>
              <a:t> al Demo</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Demo</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Datos y </a:t>
            </a:r>
            <a:r>
              <a:rPr lang="en-US" altLang="zh-CN" sz="8800" dirty="0" err="1" smtClean="0"/>
              <a:t>Experiencia</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7" name="Picture 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Los </a:t>
            </a:r>
            <a:r>
              <a:rPr lang="en-US" sz="4000" dirty="0" smtClean="0">
                <a:solidFill>
                  <a:schemeClr val="bg2"/>
                </a:solidFill>
              </a:rPr>
              <a:t>datos </a:t>
            </a:r>
            <a:r>
              <a:rPr lang="en-US" sz="4000" dirty="0" err="1" smtClean="0">
                <a:solidFill>
                  <a:schemeClr val="bg2"/>
                </a:solidFill>
                <a:latin typeface="+mj-lt"/>
              </a:rPr>
              <a:t>muestran</a:t>
            </a:r>
            <a:r>
              <a:rPr lang="en-US" sz="4000" dirty="0" smtClean="0">
                <a:solidFill>
                  <a:schemeClr val="bg2"/>
                </a:solidFill>
                <a:latin typeface="+mj-lt"/>
              </a:rPr>
              <a:t> un </a:t>
            </a:r>
            <a:r>
              <a:rPr lang="en-US" sz="4000" dirty="0" err="1" smtClean="0">
                <a:solidFill>
                  <a:schemeClr val="bg2"/>
                </a:solidFill>
                <a:latin typeface="+mj-lt"/>
              </a:rPr>
              <a:t>tendencia</a:t>
            </a:r>
            <a:endParaRPr lang="en-US" sz="4000" dirty="0">
              <a:solidFill>
                <a:schemeClr val="bg2"/>
              </a:solidFill>
              <a:latin typeface="+mj-lt"/>
            </a:endParaRPr>
          </a:p>
          <a:p>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La </a:t>
            </a:r>
            <a:r>
              <a:rPr lang="en-US" sz="4000" dirty="0" err="1" smtClean="0">
                <a:solidFill>
                  <a:schemeClr val="bg2"/>
                </a:solidFill>
                <a:sym typeface="Wingdings" panose="05000000000000000000" pitchFamily="2" charset="2"/>
              </a:rPr>
              <a:t>experiencia</a:t>
            </a:r>
            <a:r>
              <a:rPr lang="en-US" sz="4000" dirty="0">
                <a:solidFill>
                  <a:schemeClr val="bg2"/>
                </a:solidFill>
                <a:sym typeface="Wingdings" panose="05000000000000000000" pitchFamily="2" charset="2"/>
              </a:rPr>
              <a:t> </a:t>
            </a:r>
            <a:r>
              <a:rPr lang="en-US" sz="4000" dirty="0" err="1">
                <a:solidFill>
                  <a:schemeClr val="bg2"/>
                </a:solidFill>
                <a:latin typeface="+mj-lt"/>
                <a:sym typeface="Wingdings" panose="05000000000000000000" pitchFamily="2" charset="2"/>
              </a:rPr>
              <a:t>es</a:t>
            </a:r>
            <a:r>
              <a:rPr lang="en-US" sz="4000" dirty="0">
                <a:solidFill>
                  <a:schemeClr val="bg2"/>
                </a:solidFill>
                <a:latin typeface="+mj-lt"/>
                <a:sym typeface="Wingdings" panose="05000000000000000000" pitchFamily="2" charset="2"/>
              </a:rPr>
              <a:t> fundamental</a:t>
            </a:r>
            <a:endParaRPr lang="en-US" sz="4000" dirty="0">
              <a:solidFill>
                <a:schemeClr val="bg2"/>
              </a:solidFill>
              <a:latin typeface="+mj-lt"/>
            </a:endParaRPr>
          </a:p>
          <a:p>
            <a:endParaRPr lang="en-US" sz="4000" dirty="0" smtClean="0">
              <a:solidFill>
                <a:schemeClr val="bg1"/>
              </a:solidFill>
              <a:latin typeface="+mj-lt"/>
            </a:endParaRPr>
          </a:p>
        </p:txBody>
      </p:sp>
      <p:sp>
        <p:nvSpPr>
          <p:cNvPr id="10" name="Subtitle 5"/>
          <p:cNvSpPr txBox="1">
            <a:spLocks/>
          </p:cNvSpPr>
          <p:nvPr/>
        </p:nvSpPr>
        <p:spPr>
          <a:xfrm>
            <a:off x="590494" y="1747119"/>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En la </a:t>
            </a:r>
            <a:r>
              <a:rPr lang="en-US" sz="4000" dirty="0" err="1" smtClean="0">
                <a:solidFill>
                  <a:schemeClr val="bg2"/>
                </a:solidFill>
                <a:sym typeface="Wingdings" panose="05000000000000000000" pitchFamily="2" charset="2"/>
              </a:rPr>
              <a:t>nube</a:t>
            </a:r>
            <a:r>
              <a:rPr lang="en-US" sz="4000" dirty="0" smtClean="0">
                <a:solidFill>
                  <a:schemeClr val="bg2"/>
                </a:solidFill>
                <a:sym typeface="Wingdings" panose="05000000000000000000" pitchFamily="2" charset="2"/>
              </a:rPr>
              <a:t> </a:t>
            </a:r>
            <a:r>
              <a:rPr lang="en-US" sz="4000" dirty="0" err="1" smtClean="0">
                <a:solidFill>
                  <a:schemeClr val="bg2"/>
                </a:solidFill>
                <a:latin typeface="+mj-lt"/>
                <a:sym typeface="Wingdings" panose="05000000000000000000" pitchFamily="2" charset="2"/>
              </a:rPr>
              <a:t>garantiza</a:t>
            </a:r>
            <a:r>
              <a:rPr lang="en-US" sz="4000" dirty="0" smtClean="0">
                <a:solidFill>
                  <a:schemeClr val="bg2"/>
                </a:solidFill>
                <a:latin typeface="+mj-lt"/>
                <a:sym typeface="Wingdings" panose="05000000000000000000" pitchFamily="2" charset="2"/>
              </a:rPr>
              <a:t> </a:t>
            </a:r>
            <a:r>
              <a:rPr lang="en-US" sz="4000" dirty="0" err="1" smtClean="0">
                <a:solidFill>
                  <a:schemeClr val="bg2"/>
                </a:solidFill>
                <a:latin typeface="+mj-lt"/>
                <a:sym typeface="Wingdings" panose="05000000000000000000" pitchFamily="2" charset="2"/>
              </a:rPr>
              <a:t>rendimiento</a:t>
            </a:r>
            <a:r>
              <a:rPr lang="en-US" sz="4000" dirty="0">
                <a:solidFill>
                  <a:schemeClr val="bg2"/>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 </a:t>
            </a:r>
            <a:r>
              <a:rPr lang="en-US" sz="4000" dirty="0" err="1" smtClean="0">
                <a:solidFill>
                  <a:schemeClr val="bg2"/>
                </a:solidFill>
                <a:latin typeface="+mj-lt"/>
                <a:sym typeface="Wingdings" panose="05000000000000000000" pitchFamily="2" charset="2"/>
              </a:rPr>
              <a:t>poder</a:t>
            </a:r>
            <a:r>
              <a:rPr lang="en-US" sz="4000" dirty="0" smtClean="0">
                <a:solidFill>
                  <a:schemeClr val="bg2"/>
                </a:solidFill>
                <a:latin typeface="+mj-lt"/>
                <a:sym typeface="Wingdings" panose="05000000000000000000" pitchFamily="2" charset="2"/>
              </a:rPr>
              <a:t> de </a:t>
            </a:r>
            <a:r>
              <a:rPr lang="en-US" sz="4000" dirty="0" err="1" smtClean="0">
                <a:solidFill>
                  <a:schemeClr val="bg2"/>
                </a:solidFill>
                <a:latin typeface="+mj-lt"/>
                <a:sym typeface="Wingdings" panose="05000000000000000000" pitchFamily="2" charset="2"/>
              </a:rPr>
              <a:t>computo</a:t>
            </a:r>
            <a:endParaRPr lang="en-US" sz="4000" dirty="0">
              <a:solidFill>
                <a:schemeClr val="bg2"/>
              </a:solidFill>
              <a:latin typeface="+mj-lt"/>
            </a:endParaRPr>
          </a:p>
          <a:p>
            <a:endParaRPr lang="en-US" sz="4000" dirty="0" smtClean="0">
              <a:solidFill>
                <a:schemeClr val="bg1"/>
              </a:solidFill>
              <a:latin typeface="+mj-lt"/>
            </a:endParaRPr>
          </a:p>
        </p:txBody>
      </p:sp>
      <p:sp>
        <p:nvSpPr>
          <p:cNvPr id="13" name="Subtitle 5"/>
          <p:cNvSpPr txBox="1">
            <a:spLocks/>
          </p:cNvSpPr>
          <p:nvPr/>
        </p:nvSpPr>
        <p:spPr>
          <a:xfrm>
            <a:off x="602214" y="307768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err="1" smtClean="0">
                <a:solidFill>
                  <a:schemeClr val="bg2"/>
                </a:solidFill>
                <a:latin typeface="+mj-lt"/>
                <a:sym typeface="Wingdings" panose="05000000000000000000" pitchFamily="2" charset="2"/>
              </a:rPr>
              <a:t>Bajo</a:t>
            </a:r>
            <a:r>
              <a:rPr lang="en-US" sz="4000" dirty="0" smtClean="0">
                <a:solidFill>
                  <a:schemeClr val="bg2"/>
                </a:solidFill>
                <a:latin typeface="+mj-lt"/>
                <a:sym typeface="Wingdings" panose="05000000000000000000" pitchFamily="2" charset="2"/>
              </a:rPr>
              <a:t> </a:t>
            </a:r>
            <a:r>
              <a:rPr lang="en-US" sz="4000" dirty="0" err="1">
                <a:solidFill>
                  <a:schemeClr val="bg2"/>
                </a:solidFill>
                <a:sym typeface="Wingdings" panose="05000000000000000000" pitchFamily="2" charset="2"/>
              </a:rPr>
              <a:t>costo</a:t>
            </a:r>
            <a:endParaRPr lang="en-US" sz="4000" dirty="0">
              <a:solidFill>
                <a:schemeClr val="bg2"/>
              </a:solidFill>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 calcmode="lin" valueType="num">
                                      <p:cBhvr additive="base">
                                        <p:cTn id="32"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 calcmode="lin" valueType="num">
                                      <p:cBhvr additive="base">
                                        <p:cTn id="38"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2" grpId="0" build="p"/>
      <p:bldP spid="10" grpId="0" build="p"/>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738" y="720958"/>
            <a:ext cx="3718467" cy="40111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0622" y="720958"/>
            <a:ext cx="7596568" cy="5697426"/>
          </a:xfrm>
          <a:prstGeom prst="rect">
            <a:avLst/>
          </a:prstGeom>
        </p:spPr>
      </p:pic>
      <p:sp>
        <p:nvSpPr>
          <p:cNvPr id="14" name="Subtitle 5"/>
          <p:cNvSpPr txBox="1">
            <a:spLocks/>
          </p:cNvSpPr>
          <p:nvPr/>
        </p:nvSpPr>
        <p:spPr>
          <a:xfrm>
            <a:off x="360914" y="4906481"/>
            <a:ext cx="3961291"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solidFill>
                  <a:srgbClr val="92D050"/>
                </a:solidFill>
                <a:sym typeface="Wingdings" panose="05000000000000000000" pitchFamily="2" charset="2"/>
              </a:rPr>
              <a:t> </a:t>
            </a:r>
            <a:r>
              <a:rPr lang="en-US" sz="4000" dirty="0">
                <a:solidFill>
                  <a:schemeClr val="bg2"/>
                </a:solidFill>
                <a:latin typeface="+mj-lt"/>
                <a:sym typeface="Wingdings" panose="05000000000000000000" pitchFamily="2" charset="2"/>
              </a:rPr>
              <a:t>0 </a:t>
            </a:r>
            <a:r>
              <a:rPr lang="en-US" sz="4000" dirty="0" err="1" smtClean="0">
                <a:solidFill>
                  <a:schemeClr val="bg2"/>
                </a:solidFill>
                <a:sym typeface="Wingdings" panose="05000000000000000000" pitchFamily="2" charset="2"/>
              </a:rPr>
              <a:t>versicolor</a:t>
            </a:r>
            <a:endParaRPr lang="en-US" sz="4000" dirty="0">
              <a:solidFill>
                <a:schemeClr val="bg2"/>
              </a:solidFill>
            </a:endParaRPr>
          </a:p>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1 </a:t>
            </a:r>
            <a:r>
              <a:rPr lang="en-US" sz="4000" dirty="0" err="1" smtClean="0">
                <a:solidFill>
                  <a:schemeClr val="bg2"/>
                </a:solidFill>
                <a:sym typeface="Wingdings" panose="05000000000000000000" pitchFamily="2" charset="2"/>
              </a:rPr>
              <a:t>virginica</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7223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t>Demo</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789" t="14619" r="351"/>
          <a:stretch/>
        </p:blipFill>
        <p:spPr>
          <a:xfrm>
            <a:off x="5903" y="940359"/>
            <a:ext cx="6286614" cy="5937745"/>
          </a:xfrm>
          <a:prstGeom prst="rect">
            <a:avLst/>
          </a:prstGeom>
        </p:spPr>
      </p:pic>
      <p:sp>
        <p:nvSpPr>
          <p:cNvPr id="3" name="Title 2"/>
          <p:cNvSpPr>
            <a:spLocks noGrp="1"/>
          </p:cNvSpPr>
          <p:nvPr>
            <p:ph type="title"/>
          </p:nvPr>
        </p:nvSpPr>
        <p:spPr>
          <a:xfrm>
            <a:off x="1590" y="895"/>
            <a:ext cx="12190410" cy="939464"/>
          </a:xfrm>
          <a:solidFill>
            <a:schemeClr val="bg2">
              <a:lumMod val="25000"/>
              <a:alpha val="70000"/>
            </a:schemeClr>
          </a:solidFill>
        </p:spPr>
        <p:txBody>
          <a:bodyPr>
            <a:normAutofit/>
          </a:bodyPr>
          <a:lstStyle/>
          <a:p>
            <a:r>
              <a:rPr lang="es-CO" dirty="0">
                <a:solidFill>
                  <a:schemeClr val="bg1"/>
                </a:solidFill>
              </a:rPr>
              <a:t>Ninja Tips - </a:t>
            </a:r>
            <a:r>
              <a:rPr lang="es-CO" sz="3600" dirty="0">
                <a:solidFill>
                  <a:schemeClr val="bg1"/>
                </a:solidFill>
              </a:rPr>
              <a:t>http://jkr.im/Ninja-Tips</a:t>
            </a:r>
          </a:p>
        </p:txBody>
      </p:sp>
      <p:pic>
        <p:nvPicPr>
          <p:cNvPr id="5" name="Imagen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7769" y="6323847"/>
            <a:ext cx="2160427" cy="462144"/>
          </a:xfrm>
          <a:prstGeom prst="rect">
            <a:avLst/>
          </a:prstGeom>
        </p:spPr>
      </p:pic>
      <p:pic>
        <p:nvPicPr>
          <p:cNvPr id="11" name="Picture 10"/>
          <p:cNvPicPr>
            <a:picLocks noChangeAspect="1"/>
          </p:cNvPicPr>
          <p:nvPr/>
        </p:nvPicPr>
        <p:blipFill>
          <a:blip r:embed="rId5"/>
          <a:stretch>
            <a:fillRect/>
          </a:stretch>
        </p:blipFill>
        <p:spPr>
          <a:xfrm>
            <a:off x="6292516" y="940358"/>
            <a:ext cx="5899484" cy="5917641"/>
          </a:xfrm>
          <a:prstGeom prst="rect">
            <a:avLst/>
          </a:prstGeom>
          <a:ln>
            <a:solidFill>
              <a:schemeClr val="accent6"/>
            </a:solidFill>
          </a:ln>
        </p:spPr>
      </p:pic>
    </p:spTree>
    <p:extLst>
      <p:ext uri="{BB962C8B-B14F-4D97-AF65-F5344CB8AC3E}">
        <p14:creationId xmlns:p14="http://schemas.microsoft.com/office/powerpoint/2010/main" val="11947021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1368" y="1039236"/>
            <a:ext cx="10251689" cy="2387600"/>
          </a:xfrm>
          <a:prstGeom prst="rect">
            <a:avLst/>
          </a:prstGeom>
        </p:spPr>
        <p:txBody>
          <a:bodyP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8800" dirty="0" smtClean="0"/>
              <a:t>¡ Gracias !</a:t>
            </a:r>
            <a:endParaRPr lang="en-US" sz="8800" dirty="0"/>
          </a:p>
        </p:txBody>
      </p:sp>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elements/1.1/"/>
    <ds:schemaRef ds:uri="http://purl.org/dc/dcmitype/"/>
    <ds:schemaRef ds:uri="http://www.w3.org/XML/1998/namespace"/>
    <ds:schemaRef ds:uri="http://schemas.microsoft.com/office/2006/metadata/properties"/>
    <ds:schemaRef ds:uri="fee586e5-3c92-48eb-9898-42915e590ada"/>
  </ds:schemaRefs>
</ds:datastoreItem>
</file>

<file path=docProps/app.xml><?xml version="1.0" encoding="utf-8"?>
<Properties xmlns="http://schemas.openxmlformats.org/officeDocument/2006/extended-properties" xmlns:vt="http://schemas.openxmlformats.org/officeDocument/2006/docPropsVTypes">
  <TotalTime>5093</TotalTime>
  <Words>201</Words>
  <Application>Microsoft Office PowerPoint</Application>
  <PresentationFormat>Widescreen</PresentationFormat>
  <Paragraphs>32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Segoe UI Light</vt:lpstr>
      <vt:lpstr>Wingdings</vt:lpstr>
      <vt:lpstr>Azure Medium</vt:lpstr>
      <vt:lpstr>Azure Machine Learning</vt:lpstr>
      <vt:lpstr>Agenda</vt:lpstr>
      <vt:lpstr>Datos y Experiencia</vt:lpstr>
      <vt:lpstr>PowerPoint Presentation</vt:lpstr>
      <vt:lpstr>PowerPoint Presentation</vt:lpstr>
      <vt:lpstr>Demo</vt:lpstr>
      <vt:lpstr>Ninja Tips - http://jkr.im/Ninja-Tips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Juan Manuel Lombana Martinez</cp:lastModifiedBy>
  <cp:revision>347</cp:revision>
  <cp:lastPrinted>2014-03-26T17:46:13Z</cp:lastPrinted>
  <dcterms:created xsi:type="dcterms:W3CDTF">2014-03-19T23:21:38Z</dcterms:created>
  <dcterms:modified xsi:type="dcterms:W3CDTF">2015-11-07T13:21:30Z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