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7" r:id="rId14"/>
    <p:sldId id="279" r:id="rId15"/>
    <p:sldId id="278" r:id="rId16"/>
    <p:sldId id="282" r:id="rId17"/>
    <p:sldId id="285" r:id="rId18"/>
    <p:sldId id="288" r:id="rId19"/>
    <p:sldId id="286" r:id="rId20"/>
    <p:sldId id="289" r:id="rId21"/>
    <p:sldId id="287" r:id="rId22"/>
    <p:sldId id="290" r:id="rId23"/>
    <p:sldId id="284" r:id="rId24"/>
    <p:sldId id="283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10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edrougusto/prompts-to-create-a-ebook-sql" TargetMode="Externa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 descr="Homem de camisa azul em fundo escuro&#10;&#10;Descrição gerada automaticamente com confiança baixa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-261751" y="343840"/>
            <a:ext cx="10124699" cy="156966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SQL JEDI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814218" y="2446960"/>
            <a:ext cx="7972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DOMINE AS PRINCIPAIS FUNÇÕES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D0A27"/>
                </a:solidFill>
                <a:latin typeface="Impact" panose="020B0806030902050204" pitchFamily="34" charset="0"/>
              </a:rPr>
              <a:t>PEDRO AUGUSTO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quais são os principais funções mais utilizadas na hora de realizar sua consulta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atualizar registros existentes, usamos UPDATE.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Atualizamos o email do cliente com ID 1.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06012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ATUALIZANDO REGISTROS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FB6B5F6-D9AE-C542-98C4-5DA710DF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CA6A98E-74CE-17E6-EFCD-A22E559B6826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523B32-16DC-EA16-57D5-7298DD46B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8" y="4920807"/>
            <a:ext cx="808892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EXCLUINDO OS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excluir registros, utilizamos DELETE.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comando remove o cliente com ID 1 da tabela Clientes.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EXCLUINDO DADOS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A6DBD76-473B-80B1-4F20-86CD5BF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3611B9B7-2B67-22C0-6363-85B87607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DB373D-74DE-E463-A373-6E1C4A9A072C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83193C-4623-658F-16C6-ACCED139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73" y="5102720"/>
            <a:ext cx="7874963" cy="13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FUNÇÕES DE AGREGAÇÃO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Contar Registros</a:t>
            </a:r>
          </a:p>
          <a:p>
            <a:pPr algn="ctr"/>
            <a:r>
              <a:rPr lang="pt-BR" sz="2400" dirty="0"/>
              <a:t>Para contar o número de registros, usamos COUNT.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comando retorna a quantidade total de clientes na tabela.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Média, Soma, Máximo e Mínimo</a:t>
            </a:r>
          </a:p>
          <a:p>
            <a:pPr algn="ctr"/>
            <a:r>
              <a:rPr lang="pt-BR" sz="2400" dirty="0"/>
              <a:t>Podemos calcular a média, soma, valor máximo e mínimo com AVG, SUM, MAX e MIN.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exemplo calcula a média e a soma dos salários da tabela Funcionários.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B5828F-4648-B570-E408-7CDFB1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6F481612-03DE-6168-DCE6-194169C9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1DFA319-7411-C59E-7DB1-E99E5810B7C9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6A1A223F-2CF9-D7BB-B5C7-0AB1EE9B85E6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 DE AGREGAÇÃO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D46C09-047F-ED37-5C9D-C0924B9E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40" y="4142012"/>
            <a:ext cx="7568241" cy="10339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488DF9-877F-E1AB-8DF4-2C7D6132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77" y="8455345"/>
            <a:ext cx="7568241" cy="1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7109164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JUNÇÕES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Inner</a:t>
            </a:r>
            <a:r>
              <a:rPr lang="pt-BR" sz="2400" dirty="0"/>
              <a:t> Join</a:t>
            </a:r>
          </a:p>
          <a:p>
            <a:pPr algn="ctr"/>
            <a:r>
              <a:rPr lang="pt-BR" sz="2400" dirty="0"/>
              <a:t>Para combinar dados de duas tabelas, usamos JOIN.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Combinamos informações de Clientes e Pedidos onde o ID do cliente coincide.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 err="1"/>
              <a:t>Left</a:t>
            </a:r>
            <a:r>
              <a:rPr lang="pt-BR" sz="2400" dirty="0"/>
              <a:t> Join</a:t>
            </a:r>
          </a:p>
          <a:p>
            <a:pPr algn="ctr"/>
            <a:r>
              <a:rPr lang="pt-BR" sz="2400" dirty="0"/>
              <a:t>O LEFT JOIN retorna todos os registros da tabela à esquerda, mesmo que não haja correspondência na tabela à direita.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exemplo retorna todos os clientes e os pedidos correspondentes, se houver.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43CEF1-CA2C-2405-2323-A5C2B2FFCEEB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81BACF7-9A9E-3DA1-E106-7BE1A4699DDD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JUNÇÕES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50488E-3640-40FA-8623-C211F406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90" y="3944122"/>
            <a:ext cx="6934200" cy="13906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A101A3-DB4F-DF7A-3D28-3052CD44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990" y="8653735"/>
            <a:ext cx="6934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7109164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SUBCONSULTAS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2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Subconsulta</a:t>
            </a:r>
            <a:r>
              <a:rPr lang="pt-BR" sz="2400" dirty="0"/>
              <a:t> em WHERE</a:t>
            </a:r>
          </a:p>
          <a:p>
            <a:pPr algn="ctr"/>
            <a:r>
              <a:rPr lang="pt-BR" sz="2400" dirty="0"/>
              <a:t>Podemos utilizar </a:t>
            </a:r>
            <a:r>
              <a:rPr lang="pt-BR" sz="2400" dirty="0" err="1"/>
              <a:t>subconsultas</a:t>
            </a:r>
            <a:r>
              <a:rPr lang="pt-BR" sz="2400" dirty="0"/>
              <a:t> para realizar consultas mais complexas.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comando retorna os nomes dos clientes que fizeram pedidos com valor total acima de 1000.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43CEF1-CA2C-2405-2323-A5C2B2FFCEEB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81BACF7-9A9E-3DA1-E106-7BE1A4699DDD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SUBCONSULTAS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8E29D0-F0C7-935F-B025-6298420B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60" y="6114325"/>
            <a:ext cx="8071069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40080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AGRUPAMENTO DE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890599"/>
            <a:ext cx="7816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SQL (</a:t>
            </a:r>
            <a:r>
              <a:rPr lang="pt-BR" sz="2800" dirty="0" err="1"/>
              <a:t>Structured</a:t>
            </a:r>
            <a:r>
              <a:rPr lang="pt-BR" sz="2800" dirty="0"/>
              <a:t> Query </a:t>
            </a:r>
            <a:r>
              <a:rPr lang="pt-BR" sz="2800" dirty="0" err="1"/>
              <a:t>Language</a:t>
            </a:r>
            <a:r>
              <a:rPr lang="pt-BR" sz="2800" dirty="0"/>
              <a:t>) é a linguagem padrão para gerenciar e manipular bancos de dados relacionais. Através do SQL, podemos executar uma variedade de operações, como criar tabelas, inserir dados, consultar informações, atualizar registros e muito mais. Vamos explorar as principais funções e consultas de SQL com exemplos práticos.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1387076"/>
            <a:ext cx="781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INTRODUÇÃO AO SQL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Group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endParaRPr lang="pt-BR" sz="2400" dirty="0"/>
          </a:p>
          <a:p>
            <a:pPr algn="ctr"/>
            <a:r>
              <a:rPr lang="pt-BR" sz="2400" dirty="0"/>
              <a:t>Para agrupar dados, usamos GROUP BY.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Agrupamos os funcionários por departamento e contamos quantos há em cada um.</a:t>
            </a:r>
          </a:p>
          <a:p>
            <a:pPr algn="ctr"/>
            <a:endParaRPr lang="pt-BR" sz="240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43CEF1-CA2C-2405-2323-A5C2B2FFCEEB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81BACF7-9A9E-3DA1-E106-7BE1A4699DDD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AGRUPAMENTO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F26031-D089-243E-2E11-C8745481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5676900"/>
            <a:ext cx="6953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40080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ORDENANDO RESULTADOS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62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Order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endParaRPr lang="pt-BR" sz="2400" dirty="0"/>
          </a:p>
          <a:p>
            <a:pPr algn="ctr"/>
            <a:r>
              <a:rPr lang="pt-BR" sz="2400" dirty="0"/>
              <a:t>Para ordenar os resultados, utilizamos ORDER BY.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Ordenamos os funcionários pelo salário em ordem decrescente.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43CEF1-CA2C-2405-2323-A5C2B2FFCEEB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81BACF7-9A9E-3DA1-E106-7BE1A4699DDD}"/>
              </a:ext>
            </a:extLst>
          </p:cNvPr>
          <p:cNvSpPr txBox="1"/>
          <p:nvPr/>
        </p:nvSpPr>
        <p:spPr>
          <a:xfrm>
            <a:off x="1124473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ORDENANDO 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6A0DEB-A775-AC3E-2C96-C7A1C906A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89" y="5776734"/>
            <a:ext cx="7705224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endParaRPr lang="pt-BR" sz="2400" dirty="0"/>
          </a:p>
          <a:p>
            <a:pPr algn="ctr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98471" y="806736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24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211D518-33BA-6CCF-FBA8-52453172041C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9C070F-1714-A3A8-3EC4-43587DCF64BC}"/>
              </a:ext>
            </a:extLst>
          </p:cNvPr>
          <p:cNvSpPr txBox="1"/>
          <p:nvPr/>
        </p:nvSpPr>
        <p:spPr>
          <a:xfrm>
            <a:off x="801449" y="7671199"/>
            <a:ext cx="8799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6"/>
              </a:rPr>
              <a:t>pedrougusto</a:t>
            </a:r>
            <a:r>
              <a:rPr lang="pt-BR" dirty="0">
                <a:hlinkClick r:id="rId6"/>
              </a:rPr>
              <a:t>/prompts-</a:t>
            </a:r>
            <a:r>
              <a:rPr lang="pt-BR" dirty="0" err="1">
                <a:hlinkClick r:id="rId6"/>
              </a:rPr>
              <a:t>to</a:t>
            </a:r>
            <a:r>
              <a:rPr lang="pt-BR" dirty="0">
                <a:hlinkClick r:id="rId6"/>
              </a:rPr>
              <a:t>-</a:t>
            </a:r>
            <a:r>
              <a:rPr lang="pt-BR" dirty="0" err="1">
                <a:hlinkClick r:id="rId6"/>
              </a:rPr>
              <a:t>create</a:t>
            </a:r>
            <a:r>
              <a:rPr lang="pt-BR" dirty="0">
                <a:hlinkClick r:id="rId6"/>
              </a:rPr>
              <a:t>-a-ebook-</a:t>
            </a:r>
            <a:r>
              <a:rPr lang="pt-BR" dirty="0" err="1">
                <a:hlinkClick r:id="rId6"/>
              </a:rPr>
              <a:t>sql</a:t>
            </a:r>
            <a:r>
              <a:rPr lang="pt-BR" dirty="0">
                <a:hlinkClick r:id="rId6"/>
              </a:rPr>
              <a:t>: Projeto EBOOK Gerado por </a:t>
            </a:r>
            <a:r>
              <a:rPr lang="pt-BR" dirty="0" err="1">
                <a:hlinkClick r:id="rId6"/>
              </a:rPr>
              <a:t>I.A.s</a:t>
            </a:r>
            <a:r>
              <a:rPr lang="pt-BR" dirty="0">
                <a:hlinkClick r:id="rId6"/>
              </a:rPr>
              <a:t> (github.com)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CRIANDO TABELAS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Para iniciar, precisamos criar uma tabela onde nossos dados serão armazenados.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Neste exemplo, criamos uma tabela chamada ‘Clientes’ com colunas para ID, Nome, Email e Data de Nascimento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62061" y="745180"/>
            <a:ext cx="781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CRIANDO TABELAS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75D0F3D-752C-D19A-4773-EFC55E9FA370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7FD287-947E-A1AB-401A-25B4379E0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1" y="6018308"/>
            <a:ext cx="7630382" cy="22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INSERINDO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Após criar a tabela, podemos inserir dados nela.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Adicionamos um registro na tabela Clientes com informações de um cliente.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INSERINDO DADOS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03BE2BD-1CCA-12BC-A40F-EE2A3201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2DD4FD-6D78-E3C0-B09E-19F043C6203B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15462-30F6-0631-3CD9-0CE5F749F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8" y="5071533"/>
            <a:ext cx="8379214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CONSULTANDO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consultar dados, usamos a cláusula SELECT.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comando retorna todos os registros da tabela Clientes.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Podemos filtrar os dados com a cláusula WHERE.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Este exemplo seleciona apenas o nome e email dos clientes nascidos após 1º de janeiro de 1990.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327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CONSULTANDO DADOS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562CDC66-64EC-BBA5-302D-9A56F56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A68B284-A890-744C-A2BD-823D64E1233E}"/>
              </a:ext>
            </a:extLst>
          </p:cNvPr>
          <p:cNvSpPr/>
          <p:nvPr/>
        </p:nvSpPr>
        <p:spPr>
          <a:xfrm>
            <a:off x="651281" y="-216344"/>
            <a:ext cx="45719" cy="12469304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C42CBF-603F-7FE3-492E-A229A6AB9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87" y="4306944"/>
            <a:ext cx="8294427" cy="1211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91E39FF-F26F-30A1-A2E2-146D15774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68" y="7283625"/>
            <a:ext cx="8290956" cy="14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ATUALIZANDO OS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5176</TotalTime>
  <Words>564</Words>
  <Application>Microsoft Office PowerPoint</Application>
  <PresentationFormat>Papel A3 (297 x 420 mm)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Pedro Augusto Camargo de Oliveira</cp:lastModifiedBy>
  <cp:revision>19</cp:revision>
  <dcterms:created xsi:type="dcterms:W3CDTF">2023-06-15T14:34:16Z</dcterms:created>
  <dcterms:modified xsi:type="dcterms:W3CDTF">2024-05-28T13:43:07Z</dcterms:modified>
</cp:coreProperties>
</file>