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7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90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82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9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78.xml" ContentType="application/vnd.openxmlformats-officedocument.presentationml.slide+xml"/>
  <Override PartName="/ppt/slides/slide7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86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8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presProps" Target="presProps.xml" /><Relationship Id="rId94" Type="http://schemas.openxmlformats.org/officeDocument/2006/relationships/tableStyles" Target="tableStyles.xml" /><Relationship Id="rId9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6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/pt_BR" TargetMode="External"/><Relationship Id="rId3" Type="http://schemas.openxmlformats.org/officeDocument/2006/relationships/hyperlink" Target="https://docs.github.com/pt/get-started/using-git" TargetMode="External"/><Relationship Id="rId4" Type="http://schemas.openxmlformats.org/officeDocument/2006/relationships/image" Target="../media/image6.png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Minicurso de Git e Github.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Ministrante : Pedro Ulisses Maia.</a:t>
            </a:r>
            <a:endParaRPr lang="pt-BR"/>
          </a:p>
        </p:txBody>
      </p:sp>
      <p:pic>
        <p:nvPicPr>
          <p:cNvPr id="19584635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90"/>
            <a:ext cx="2107344" cy="2107344"/>
          </a:xfrm>
          <a:prstGeom prst="rect">
            <a:avLst/>
          </a:prstGeom>
        </p:spPr>
      </p:pic>
      <p:pic>
        <p:nvPicPr>
          <p:cNvPr id="159492070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5" y="4118096"/>
            <a:ext cx="4058289" cy="2279405"/>
          </a:xfrm>
          <a:prstGeom prst="rect">
            <a:avLst/>
          </a:prstGeom>
        </p:spPr>
      </p:pic>
      <p:sp>
        <p:nvSpPr>
          <p:cNvPr id="299573004" name="Subtitle 2" hidden="0"/>
          <p:cNvSpPr>
            <a:spLocks noGrp="1"/>
          </p:cNvSpPr>
          <p:nvPr isPhoto="0" userDrawn="0"/>
        </p:nvSpPr>
        <p:spPr bwMode="auto">
          <a:xfrm>
            <a:off x="1523999" y="4041653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19 e 20 de Outubro, 2022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3165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3.2. RCS –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Revision Control System.</a:t>
            </a:r>
            <a:r>
              <a:rPr/>
              <a:t> ( 1982 ) </a:t>
            </a:r>
            <a:endParaRPr/>
          </a:p>
        </p:txBody>
      </p:sp>
      <p:sp>
        <p:nvSpPr>
          <p:cNvPr id="10127290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Lançado por Walter F. Tichy para ser uma alternativa do SCCS;</a:t>
            </a:r>
            <a:endParaRPr/>
          </a:p>
          <a:p>
            <a:pPr>
              <a:defRPr/>
            </a:pPr>
            <a:r>
              <a:rPr/>
              <a:t>Não foi tão popular igual o SCCS e foi substituído pelo CVS anos depois , sua principal desvantagem era que não dava pra trabalhar com o projeto inteiro , somente com arquivos individuais , além é claro , da sintaxe complicada sendo de difícil o aprendizado.</a:t>
            </a:r>
            <a:endParaRPr/>
          </a:p>
        </p:txBody>
      </p:sp>
      <p:pic>
        <p:nvPicPr>
          <p:cNvPr id="92369816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057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3.3. CVS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Concurrent Versions System</a:t>
            </a:r>
            <a:r>
              <a:rPr/>
              <a:t> ( 1985 ) </a:t>
            </a:r>
            <a:endParaRPr/>
          </a:p>
        </p:txBody>
      </p:sp>
      <p:sp>
        <p:nvSpPr>
          <p:cNvPr id="213138589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Mais popular na época e ficou assim durante anos;</a:t>
            </a:r>
            <a:endParaRPr/>
          </a:p>
          <a:p>
            <a:pPr>
              <a:defRPr/>
            </a:pPr>
            <a:r>
              <a:rPr/>
              <a:t>Porém tinha problemas de consistência e velocidade.</a:t>
            </a:r>
            <a:endParaRPr/>
          </a:p>
        </p:txBody>
      </p:sp>
      <p:pic>
        <p:nvPicPr>
          <p:cNvPr id="4611583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45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3.4. SVN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Apache Subversion</a:t>
            </a:r>
            <a:r>
              <a:rPr/>
              <a:t> ( 2000 ) </a:t>
            </a:r>
            <a:endParaRPr/>
          </a:p>
        </p:txBody>
      </p:sp>
      <p:sp>
        <p:nvSpPr>
          <p:cNvPr id="16650721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Era muito parecido com o CVS , o motivo disso era que ele queria resolver/consertar problemas que o CVS possuía;</a:t>
            </a:r>
            <a:endParaRPr/>
          </a:p>
          <a:p>
            <a:pPr>
              <a:defRPr/>
            </a:pPr>
            <a:r>
              <a:rPr/>
              <a:t>Do mesmo jeito que foi um ponto positivo praticamente copiar o CVS , ao mesmo tempo era um problema pois a comunidade na época reclamava muito por conta disso e foi falado durante anos sobre;</a:t>
            </a:r>
            <a:endParaRPr/>
          </a:p>
          <a:p>
            <a:pPr>
              <a:defRPr/>
            </a:pPr>
            <a:r>
              <a:rPr/>
              <a:t>Ativo até os dias atuais( Última versão LTS : 1.14.2 , versão foi checada no dia 26/09/2022 );</a:t>
            </a:r>
            <a:endParaRPr/>
          </a:p>
        </p:txBody>
      </p:sp>
      <p:pic>
        <p:nvPicPr>
          <p:cNvPr id="3265593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3906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3.5. BitKeeper</a:t>
            </a:r>
            <a:r>
              <a:rPr/>
              <a:t> ( 2000 ) </a:t>
            </a:r>
            <a:endParaRPr/>
          </a:p>
        </p:txBody>
      </p:sp>
      <p:sp>
        <p:nvSpPr>
          <p:cNvPr id="126323613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Distribuído;</a:t>
            </a:r>
            <a:endParaRPr/>
          </a:p>
          <a:p>
            <a:pPr>
              <a:defRPr/>
            </a:pPr>
            <a:r>
              <a:rPr/>
              <a:t>Proprietário;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Apesar de ser proprietário o criador do BitKeeper queria ficar próximo da comunidade e participava no desenvolvimento do kernel Linux , é tanto que foi lançado uma versão community;</a:t>
            </a:r>
            <a:endParaRPr/>
          </a:p>
          <a:p>
            <a:pPr>
              <a:defRPr/>
            </a:pPr>
            <a:r>
              <a:rPr/>
              <a:t>O maior ponto positivo dele é por conta de não parecer nem um pouco com o CVS;</a:t>
            </a:r>
            <a:endParaRPr/>
          </a:p>
          <a:p>
            <a:pPr>
              <a:defRPr/>
            </a:pPr>
            <a:r>
              <a:rPr/>
              <a:t>Por conta de ter uma versão da comunidade , o maior cliente do BitKeeper era o Linux , para ser mais exato , os desenvolvedores do Kernel Linux;</a:t>
            </a:r>
            <a:endParaRPr/>
          </a:p>
        </p:txBody>
      </p:sp>
      <p:pic>
        <p:nvPicPr>
          <p:cNvPr id="7116167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852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O que é o Git ?</a:t>
            </a:r>
            <a:endParaRPr/>
          </a:p>
        </p:txBody>
      </p:sp>
      <p:sp>
        <p:nvSpPr>
          <p:cNvPr id="14762205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Git é nada mais nada menos que um versionador de arquivos sendo escrito em C , Shell e Perl , </a:t>
            </a:r>
            <a:endParaRPr/>
          </a:p>
          <a:p>
            <a:pPr>
              <a:defRPr/>
            </a:pPr>
            <a:r>
              <a:rPr/>
              <a:t>Utilizado por um ou mais desenvolvedores em um projeto; </a:t>
            </a:r>
            <a:endParaRPr/>
          </a:p>
          <a:p>
            <a:pPr>
              <a:defRPr/>
            </a:pPr>
            <a:r>
              <a:rPr/>
              <a:t>Através do Git é possivel fazer contribuição no projeto de modo prático e simples e cabendo apenas ao criador/dono ou contribuidores que tem permissão do projeto a incluir as alterações.</a:t>
            </a:r>
            <a:endParaRPr/>
          </a:p>
        </p:txBody>
      </p:sp>
      <p:pic>
        <p:nvPicPr>
          <p:cNvPr id="14145009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7" y="-419477"/>
            <a:ext cx="2107344" cy="2107344"/>
          </a:xfrm>
          <a:prstGeom prst="rect">
            <a:avLst/>
          </a:prstGeom>
        </p:spPr>
      </p:pic>
      <p:pic>
        <p:nvPicPr>
          <p:cNvPr id="188394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-631081" y="5465213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144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5. Como surgiu o Git ? Um pouco sobre sua história e desenvolvimento.</a:t>
            </a:r>
            <a:endParaRPr/>
          </a:p>
        </p:txBody>
      </p:sp>
      <p:sp>
        <p:nvSpPr>
          <p:cNvPr id="2226406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Desenvolvimento do Git está entrelaçado com o kernel Linux, já que por sua vez começou após vários desenvolvedores do kernel decidirem desistir de acessar ao sistema do BitKeeper que era um software proprietário. Isso por conta que o BitKeeper deixou de ser gratuito por conta de direitos autorais , pois foi feita uma acusação dizendo que tinha sido realizado uma engenharia reversa nos protocolos do BitKeeper , porém , foi demonstrado depois em uma apresentação na Linux.Conf.Au , que o processo de engenharia reversa teria sido utilizado para direcionar um telnet para a porta apropriada de um servidor BitKeeper e digitar o comando "help" para se obter informações de ajudar.</a:t>
            </a:r>
            <a:endParaRPr/>
          </a:p>
        </p:txBody>
      </p:sp>
      <p:pic>
        <p:nvPicPr>
          <p:cNvPr id="4161601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13427" y="-504957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5321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Como surgiu o Git ? Um pouco sobre sua história e desenvolvimento.</a:t>
            </a:r>
            <a:endParaRPr/>
          </a:p>
        </p:txBody>
      </p:sp>
      <p:sp>
        <p:nvSpPr>
          <p:cNvPr id="12907411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 isso , Torvalds criador do Linux queria um sistema versionador de arquivos para que ele pudesse usar de forma similar ao BitKeeper , porém Torvalds não encontrava nenhum parecido e ele entrou em ação desenvolvendo o Git , o desenvolvimento se iniciou no dia 3 de abril de 2005 , foi anunciado no dia 6 de abril e foi lançado se tornando auto-hospedeiro em 7 de abril.</a:t>
            </a:r>
            <a:endParaRPr/>
          </a:p>
        </p:txBody>
      </p:sp>
      <p:pic>
        <p:nvPicPr>
          <p:cNvPr id="611457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3051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Como surgiu o Git ? Um pouco sobre sua história e desenvolvimento.</a:t>
            </a:r>
            <a:endParaRPr/>
          </a:p>
        </p:txBody>
      </p:sp>
      <p:sp>
        <p:nvSpPr>
          <p:cNvPr id="1013588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Durante o desenvolvimento do Git , Torvalds teve vários critérios para o projeto , sendo eles :</a:t>
            </a:r>
            <a:br>
              <a:rPr/>
            </a:br>
            <a:r>
              <a:rPr/>
              <a:t>1 – Tomar o CVS como um exemplo do que não fazer;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2 – Suportar um fluxo distribuído , como o do BitKeeper;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3 – Proteção contra o corrompimento de arquivos;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4 – Alto desempenho.</a:t>
            </a:r>
            <a:endParaRPr/>
          </a:p>
        </p:txBody>
      </p:sp>
      <p:pic>
        <p:nvPicPr>
          <p:cNvPr id="1033098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96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5.1. O que significa a sigla Git</a:t>
            </a:r>
            <a:endParaRPr/>
          </a:p>
        </p:txBody>
      </p:sp>
      <p:sp>
        <p:nvSpPr>
          <p:cNvPr id="6812837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Quando perguntaram sobre o porque do nome para Torvalds , Torvalds satirizou sobre o termo “Git” , uma gíria em inglês britânico para cabeça dura.</a:t>
            </a:r>
            <a:endParaRPr/>
          </a:p>
          <a:p>
            <a:pPr>
              <a:defRPr/>
            </a:pPr>
            <a:r>
              <a:rPr/>
              <a:t>Uns dizem que Git significa Global Information Tracker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Rastreador de Informações Globais</a:t>
            </a:r>
            <a:r>
              <a:rPr/>
              <a:t> ).</a:t>
            </a:r>
            <a:endParaRPr/>
          </a:p>
          <a:p>
            <a:pPr>
              <a:defRPr/>
            </a:pPr>
            <a:r>
              <a:rPr/>
              <a:t>Porém o verdadeiro significado é Goddamm Idiotic Truckload of shit.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Maldito caminhão idiota cheio de merda</a:t>
            </a:r>
            <a:r>
              <a:rPr/>
              <a:t> )</a:t>
            </a:r>
            <a:endParaRPr/>
          </a:p>
        </p:txBody>
      </p:sp>
      <p:pic>
        <p:nvPicPr>
          <p:cNvPr id="448146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246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6. Como o Git pode ajudar no desenvolvimento de um código.</a:t>
            </a:r>
            <a:endParaRPr/>
          </a:p>
        </p:txBody>
      </p:sp>
      <p:sp>
        <p:nvSpPr>
          <p:cNvPr id="7492087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Como foi citado , o Git é um sistema versionador de arquivos , ou seja , ele vai ter um histórico de versões do código , vai ter a última modificação realizada no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/>
              <a:t> , assim por diante , com isso o Git se torna muito útil no desenvolvimento ou até mesmo na finalização de um código nos seguintes casos :</a:t>
            </a:r>
            <a:endParaRPr/>
          </a:p>
          <a:p>
            <a:pPr>
              <a:defRPr/>
            </a:pPr>
            <a:r>
              <a:rPr/>
              <a:t>Evitar criar vários arquivos como "versão final" , exemplo : Codigo_final1 , Codigo_final2 , Codigo_final3 e assim por diante;</a:t>
            </a:r>
            <a:endParaRPr/>
          </a:p>
          <a:p>
            <a:pPr>
              <a:defRPr/>
            </a:pPr>
            <a:r>
              <a:rPr/>
              <a:t>Evita a perca total do código em casos de corrompimento do arquivo de boa ou má intenção;</a:t>
            </a:r>
            <a:endParaRPr/>
          </a:p>
          <a:p>
            <a:pPr>
              <a:defRPr/>
            </a:pPr>
            <a:r>
              <a:rPr/>
              <a:t>Acessar versões antigas do código quando alguma função do código não estava bugada;</a:t>
            </a:r>
            <a:endParaRPr/>
          </a:p>
          <a:p>
            <a:pPr>
              <a:defRPr/>
            </a:pPr>
            <a:r>
              <a:rPr/>
              <a:t>Evita conflitos repetidos de mesclagem de código;</a:t>
            </a:r>
            <a:endParaRPr/>
          </a:p>
          <a:p>
            <a:pPr>
              <a:defRPr/>
            </a:pPr>
            <a:r>
              <a:rPr/>
              <a:t>Evitar envio de códigos através de e-mails , pendrives , CD/DVDs ou pombo correio.</a:t>
            </a:r>
            <a:endParaRPr/>
          </a:p>
        </p:txBody>
      </p:sp>
      <p:pic>
        <p:nvPicPr>
          <p:cNvPr id="4173204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01216" y="-693671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143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sobre Git.</a:t>
            </a:r>
            <a:endParaRPr/>
          </a:p>
        </p:txBody>
      </p:sp>
      <p:sp>
        <p:nvSpPr>
          <p:cNvPr id="5478373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515600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/>
              <a:t>Explicar sobre o que é um sistema versionador de arquivos;</a:t>
            </a:r>
            <a:endParaRPr sz="2200"/>
          </a:p>
          <a:p>
            <a:pPr>
              <a:defRPr/>
            </a:pPr>
            <a:r>
              <a:rPr lang="pt-BR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funciona um sistema versionador de arquivos;</a:t>
            </a:r>
            <a:endParaRPr sz="2200"/>
          </a:p>
          <a:p>
            <a:pPr>
              <a:defRPr/>
            </a:pPr>
            <a:r>
              <a:rPr sz="2200"/>
              <a:t>Um pouco da história dos sistemas versionadores ao logo do tempo;</a:t>
            </a:r>
            <a:endParaRPr sz="2200"/>
          </a:p>
          <a:p>
            <a:pPr>
              <a:defRPr/>
            </a:pPr>
            <a:r>
              <a:rPr sz="2200"/>
              <a:t>O que é Git , como surgiu o Git; </a:t>
            </a:r>
            <a:endParaRPr sz="2200"/>
          </a:p>
          <a:p>
            <a:pPr>
              <a:defRPr/>
            </a:pPr>
            <a:r>
              <a:rPr sz="2200"/>
              <a:t>Como o Git pode estar ajudando no desenvolvimento de um código/projeto , vantagens de usar; </a:t>
            </a:r>
            <a:endParaRPr sz="2200"/>
          </a:p>
          <a:p>
            <a:pPr>
              <a:defRPr/>
            </a:pPr>
            <a:r>
              <a:rPr sz="2200"/>
              <a:t>Como instalar na sua máquina;</a:t>
            </a:r>
            <a:endParaRPr sz="2200"/>
          </a:p>
          <a:p>
            <a:pPr>
              <a:defRPr/>
            </a:pPr>
            <a:r>
              <a:rPr sz="2200"/>
              <a:t>Configuração inicial do Git ; </a:t>
            </a:r>
            <a:endParaRPr sz="2200"/>
          </a:p>
          <a:p>
            <a:pPr>
              <a:defRPr/>
            </a:pPr>
            <a:r>
              <a:rPr sz="2200"/>
              <a:t>Termos que são usados ; </a:t>
            </a:r>
            <a:endParaRPr sz="2200"/>
          </a:p>
          <a:p>
            <a:pPr>
              <a:defRPr/>
            </a:pPr>
            <a:r>
              <a:rPr sz="2200"/>
              <a:t>Lista de linguagens mais usadas e projetos que usam Git para gerenciar as suas versões; </a:t>
            </a:r>
            <a:endParaRPr sz="2200"/>
          </a:p>
          <a:p>
            <a:pPr>
              <a:defRPr/>
            </a:pPr>
            <a:r>
              <a:rPr sz="2200"/>
              <a:t>Começando a parte prática de como mexer no Git , ou seja , vendo os comandos principais ou mais úteis do Git;</a:t>
            </a:r>
            <a:endParaRPr sz="2200"/>
          </a:p>
          <a:p>
            <a:pPr>
              <a:defRPr/>
            </a:pPr>
            <a:r>
              <a:rPr sz="2200"/>
              <a:t>Parte prática , fazer exercícios de fixação relacionado ao que foi abordado.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0917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2818290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Não há necessidade de conectar a um servidor central;</a:t>
            </a:r>
            <a:endParaRPr/>
          </a:p>
          <a:p>
            <a:pPr>
              <a:defRPr/>
            </a:pPr>
            <a:r>
              <a:rPr/>
              <a:t>Pode trabalhar sem uma conexão com a internet;</a:t>
            </a:r>
            <a:endParaRPr/>
          </a:p>
          <a:p>
            <a:pPr>
              <a:defRPr/>
            </a:pPr>
            <a:r>
              <a:rPr/>
              <a:t>Os desenvolvedores podem trabalhar de forma independente e mesclar seu trabalho mais tarde;</a:t>
            </a:r>
            <a:endParaRPr/>
          </a:p>
          <a:p>
            <a:pPr>
              <a:defRPr/>
            </a:pPr>
            <a:r>
              <a:rPr/>
              <a:t>Cada cópia de um repositório Git pode servir como servidor ou como cliente além de ter o histórico completo.</a:t>
            </a:r>
            <a:endParaRPr/>
          </a:p>
        </p:txBody>
      </p:sp>
      <p:pic>
        <p:nvPicPr>
          <p:cNvPr id="4993215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388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14491046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do Git ter muitas vantagens , ele tem apenas 1 desvantagem que deixa ele ser “ruim” : necessidade de maior conhecimento da ferramenta para poder usar.</a:t>
            </a:r>
            <a:endParaRPr/>
          </a:p>
        </p:txBody>
      </p:sp>
      <p:pic>
        <p:nvPicPr>
          <p:cNvPr id="13923296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6110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 Como realizar a instalação do Git na sua máquina.</a:t>
            </a:r>
            <a:endParaRPr/>
          </a:p>
        </p:txBody>
      </p:sp>
      <p:sp>
        <p:nvSpPr>
          <p:cNvPr id="10000354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Nem todas as maquinas possuem Git instalado de fabrica , para verificar se sua maquina possui Git , abra o Terminal dependendo do seu S.O e digite : git —version , assim vai estar aparecendo a versão do Git instalada na sua maquina.</a:t>
            </a:r>
            <a:endParaRPr/>
          </a:p>
          <a:p>
            <a:pPr>
              <a:defRPr/>
            </a:pPr>
            <a:r>
              <a:rPr/>
              <a:t>O Git pode ser instalado em máquinas que possuem os seguintes sistemas : macOS , Windows e distribuições Linux/Unix.</a:t>
            </a:r>
            <a:endParaRPr/>
          </a:p>
          <a:p>
            <a:pPr>
              <a:defRPr/>
            </a:pPr>
            <a:r>
              <a:rPr/>
              <a:t>A instalação pode estar sendo realizada acessando o site oficial do projeto Git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https://git-scm.com/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selecionar a opção Downloads.</a:t>
            </a:r>
            <a:endParaRPr lang="pt-B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Acessando o link selecione qual S.O está instalado na máquina e siga os passos a seguir para cada S.O :</a:t>
            </a:r>
            <a:endParaRPr/>
          </a:p>
        </p:txBody>
      </p:sp>
      <p:pic>
        <p:nvPicPr>
          <p:cNvPr id="16663605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626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8.1. Instalando o Git no Windows.</a:t>
            </a:r>
            <a:endParaRPr/>
          </a:p>
        </p:txBody>
      </p:sp>
      <p:sp>
        <p:nvSpPr>
          <p:cNvPr id="9089534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Selecionando a versão Windows , selecione em seguida a arquitetura da máquina , se é 32 bits ou 64 bits.</a:t>
            </a:r>
            <a:endParaRPr/>
          </a:p>
          <a:p>
            <a:pPr>
              <a:defRPr/>
            </a:pPr>
            <a:r>
              <a:rPr/>
              <a:t>Depois de baixar o executável de acordo com suas configurações , é só clicar em Next/Próximo , ver se você quer mudar alguma configuração , como por exemplo o local de instalação do Git , caso você queira mudar. Isso se for a versão Standalone Installer , a versão Portable é mais simples de se instalar apertando somente o botão install/instalar.</a:t>
            </a:r>
            <a:endParaRPr/>
          </a:p>
          <a:p>
            <a:pPr>
              <a:defRPr/>
            </a:pPr>
            <a:r>
              <a:rPr/>
              <a:t>Pode ser instalado também através também do winget ( Windows Package Manager ) pelo powershell.</a:t>
            </a:r>
            <a:endParaRPr/>
          </a:p>
        </p:txBody>
      </p:sp>
      <p:pic>
        <p:nvPicPr>
          <p:cNvPr id="672328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3596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8.2. Instalando o Git no macOS.</a:t>
            </a:r>
            <a:endParaRPr/>
          </a:p>
        </p:txBody>
      </p:sp>
      <p:sp>
        <p:nvSpPr>
          <p:cNvPr id="15867816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No Mac já tem uma chance de ter o Git instalado por padrão no sistema , para checar é só dar o comando : git —version , assim você vai obter a versão do Git.</a:t>
            </a:r>
            <a:endParaRPr/>
          </a:p>
          <a:p>
            <a:pPr>
              <a:defRPr/>
            </a:pPr>
            <a:r>
              <a:rPr/>
              <a:t>Caso o contrário , selecione a opção de instalação macOS , pode está sendo realizado através dos seguintes gerenciadores de pacotes : Homebrew ou MacPorts.</a:t>
            </a:r>
            <a:endParaRPr/>
          </a:p>
          <a:p>
            <a:pPr>
              <a:defRPr/>
            </a:pPr>
            <a:r>
              <a:rPr/>
              <a:t>Pode também está sendo realizado através de outras maneiras , como por exemplo : Xcode o ambiente de desenvolvimento integrado e software livre da Apple , fazendo a instalação através da fonte direto ou até mesmo estar instalando uma versão GUI do mesmo ou instalação através de pacotes binários.</a:t>
            </a:r>
            <a:endParaRPr/>
          </a:p>
          <a:p>
            <a:pPr>
              <a:defRPr/>
            </a:pPr>
            <a:r>
              <a:rPr/>
              <a:t>Todas as formas de instalação do Git no macOS se encontram disponíveis no site do projeto.</a:t>
            </a:r>
            <a:endParaRPr/>
          </a:p>
        </p:txBody>
      </p:sp>
      <p:pic>
        <p:nvPicPr>
          <p:cNvPr id="10215231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465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8.3. Instalando o Git em distribuições Linux/Unix.</a:t>
            </a:r>
            <a:endParaRPr/>
          </a:p>
        </p:txBody>
      </p:sp>
      <p:sp>
        <p:nvSpPr>
          <p:cNvPr id="19026524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Selecionando a opção de instalação Linux/Unix, pode está sendo realizado em várias distribuições Linux , algumas distribuições já vem com o Git instalado de padrão.</a:t>
            </a:r>
            <a:endParaRPr/>
          </a:p>
          <a:p>
            <a:pPr>
              <a:defRPr/>
            </a:pPr>
            <a:r>
              <a:rPr/>
              <a:t>Em algumas distribuições que não aparecem a linha de código de instalação do Git , é por conta que provavelmente para instalar é através de pacotes que a própria distribuição disponibiliza , exemplo : Slackware.</a:t>
            </a:r>
            <a:endParaRPr/>
          </a:p>
        </p:txBody>
      </p:sp>
      <p:pic>
        <p:nvPicPr>
          <p:cNvPr id="417767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126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Configurando o Git associando seus dados.</a:t>
            </a:r>
            <a:endParaRPr/>
          </a:p>
        </p:txBody>
      </p:sp>
      <p:sp>
        <p:nvSpPr>
          <p:cNvPr id="1028299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configurar o Git inicialmente em sua máquina , execute os seguintes comandos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user.name "SEU NOME"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user.email "seuemail@dominio.com"  </a:t>
            </a:r>
            <a:endParaRPr/>
          </a:p>
        </p:txBody>
      </p:sp>
      <p:pic>
        <p:nvPicPr>
          <p:cNvPr id="18865267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57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10. Termos que são muito usados no Git.</a:t>
            </a:r>
            <a:endParaRPr/>
          </a:p>
        </p:txBody>
      </p:sp>
      <p:sp>
        <p:nvSpPr>
          <p:cNvPr id="181662433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Repository  : Repositório , local onde fica todos os arquivos do projeto , incluindo os históricos e versões.</a:t>
            </a:r>
            <a:endParaRPr/>
          </a:p>
          <a:p>
            <a:pPr>
              <a:defRPr/>
            </a:pPr>
            <a:r>
              <a:rPr/>
              <a:t>Commit : Enviar , Coleção de alterações realizadas, podemos definir esse termo como um backup do seu projeto, sempre que necessário você pode retrocede até algum commit.</a:t>
            </a:r>
            <a:endParaRPr/>
          </a:p>
          <a:p>
            <a:pPr>
              <a:defRPr/>
            </a:pPr>
            <a:r>
              <a:rPr/>
              <a:t>Branch : Ramo , é uma ramificação do projeto , cada branch representa uma versão do projeto , e podemos seguir uma linha de desenvolvimento a partir de cada branch.</a:t>
            </a:r>
            <a:endParaRPr/>
          </a:p>
          <a:p>
            <a:pPr>
              <a:defRPr/>
            </a:pPr>
            <a:r>
              <a:rPr/>
              <a:t>Fork : Bifurcação , a sua tradução já diz tudo , é basicamente uma cópia de um projeto existente para seguir uma nova direção.</a:t>
            </a:r>
            <a:endParaRPr/>
          </a:p>
          <a:p>
            <a:pPr>
              <a:defRPr/>
            </a:pPr>
            <a:r>
              <a:rPr/>
              <a:t>Merge : Mesclar , capacidade de incorporar alterações no git , onde acontece uma junção dos branchs.</a:t>
            </a:r>
            <a:endParaRPr/>
          </a:p>
          <a:p>
            <a:pPr>
              <a:defRPr/>
            </a:pPr>
            <a:r>
              <a:rPr/>
              <a:t>Head : Referência do commit atual / última versão</a:t>
            </a:r>
            <a:endParaRPr/>
          </a:p>
        </p:txBody>
      </p:sp>
      <p:pic>
        <p:nvPicPr>
          <p:cNvPr id="15165864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2813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 Lista de linguagens mais usadas no Git.</a:t>
            </a:r>
            <a:endParaRPr/>
          </a:p>
        </p:txBody>
      </p:sp>
      <p:sp>
        <p:nvSpPr>
          <p:cNvPr id="30884930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HTML;</a:t>
            </a:r>
            <a:endParaRPr/>
          </a:p>
          <a:p>
            <a:pPr>
              <a:defRPr/>
            </a:pPr>
            <a:r>
              <a:rPr/>
              <a:t>CSS;</a:t>
            </a:r>
            <a:endParaRPr/>
          </a:p>
          <a:p>
            <a:pPr>
              <a:defRPr/>
            </a:pPr>
            <a:r>
              <a:rPr/>
              <a:t>Javascript;</a:t>
            </a:r>
            <a:endParaRPr/>
          </a:p>
          <a:p>
            <a:pPr>
              <a:defRPr/>
            </a:pPr>
            <a:r>
              <a:rPr/>
              <a:t>Python;</a:t>
            </a:r>
            <a:endParaRPr/>
          </a:p>
          <a:p>
            <a:pPr>
              <a:defRPr/>
            </a:pPr>
            <a:r>
              <a:rPr/>
              <a:t>ASP;</a:t>
            </a:r>
            <a:endParaRPr/>
          </a:p>
          <a:p>
            <a:pPr>
              <a:defRPr/>
            </a:pPr>
            <a:r>
              <a:rPr/>
              <a:t>Scala;</a:t>
            </a:r>
            <a:endParaRPr/>
          </a:p>
          <a:p>
            <a:pPr>
              <a:defRPr/>
            </a:pPr>
            <a:r>
              <a:rPr/>
              <a:t>Shell scripts;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Ruby;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Perl;</a:t>
            </a:r>
            <a:endParaRPr/>
          </a:p>
        </p:txBody>
      </p:sp>
      <p:sp>
        <p:nvSpPr>
          <p:cNvPr id="127476135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Java;</a:t>
            </a:r>
            <a:endParaRPr/>
          </a:p>
          <a:p>
            <a:pPr>
              <a:defRPr/>
            </a:pPr>
            <a:r>
              <a:rPr/>
              <a:t>C/C++;</a:t>
            </a:r>
            <a:endParaRPr/>
          </a:p>
          <a:p>
            <a:pPr>
              <a:defRPr/>
            </a:pPr>
            <a:r>
              <a:rPr/>
              <a:t>C#;</a:t>
            </a:r>
            <a:endParaRPr/>
          </a:p>
          <a:p>
            <a:pPr>
              <a:defRPr/>
            </a:pPr>
            <a:r>
              <a:rPr/>
              <a:t>Objective C;</a:t>
            </a:r>
            <a:endParaRPr/>
          </a:p>
          <a:p>
            <a:pPr>
              <a:defRPr/>
            </a:pPr>
            <a:r>
              <a:rPr/>
              <a:t>Haskell;</a:t>
            </a:r>
            <a:endParaRPr/>
          </a:p>
          <a:p>
            <a:pPr>
              <a:defRPr/>
            </a:pPr>
            <a:r>
              <a:rPr/>
              <a:t>CoffeeScript;</a:t>
            </a:r>
            <a:endParaRPr/>
          </a:p>
          <a:p>
            <a:pPr>
              <a:defRPr/>
            </a:pPr>
            <a:r>
              <a:rPr/>
              <a:t>ActionScript;</a:t>
            </a:r>
            <a:endParaRPr/>
          </a:p>
          <a:p>
            <a:pPr>
              <a:defRPr/>
            </a:pPr>
            <a:r>
              <a:rPr/>
              <a:t>Kotlin;</a:t>
            </a:r>
            <a:endParaRPr/>
          </a:p>
          <a:p>
            <a:pPr>
              <a:defRPr/>
            </a:pPr>
            <a:r>
              <a:rPr/>
              <a:t>Nodejs;</a:t>
            </a:r>
            <a:endParaRPr/>
          </a:p>
          <a:p>
            <a:pPr>
              <a:defRPr/>
            </a:pPr>
            <a:r>
              <a:rPr/>
              <a:t>MySQL.</a:t>
            </a:r>
            <a:endParaRPr/>
          </a:p>
        </p:txBody>
      </p:sp>
      <p:pic>
        <p:nvPicPr>
          <p:cNvPr id="707279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1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Observação !</a:t>
            </a:r>
            <a:endParaRPr/>
          </a:p>
        </p:txBody>
      </p:sp>
      <p:sp>
        <p:nvSpPr>
          <p:cNvPr id="19268966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de ter muitos códigos e tal , o Git também aceita outros tipos arquivos como .pdf , .psd , .jpg , .png etc , então é possível você encontrar materiais como livros digitais na plataforma.</a:t>
            </a:r>
            <a:endParaRPr/>
          </a:p>
        </p:txBody>
      </p:sp>
      <p:pic>
        <p:nvPicPr>
          <p:cNvPr id="16055044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de Github.</a:t>
            </a:r>
            <a:endParaRPr/>
          </a:p>
        </p:txBody>
      </p:sp>
      <p:sp>
        <p:nvSpPr>
          <p:cNvPr id="16882595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 que é o Github;</a:t>
            </a:r>
            <a:endParaRPr/>
          </a:p>
          <a:p>
            <a:pPr>
              <a:defRPr/>
            </a:pPr>
            <a:r>
              <a:rPr/>
              <a:t>O que são repositórios remotos;</a:t>
            </a:r>
            <a:endParaRPr/>
          </a:p>
          <a:p>
            <a:pPr>
              <a:defRPr/>
            </a:pPr>
            <a:r>
              <a:rPr/>
              <a:t>O que é e como funciona um repositório remoto;</a:t>
            </a:r>
            <a:endParaRPr/>
          </a:p>
          <a:p>
            <a:pPr>
              <a:defRPr/>
            </a:pPr>
            <a:r>
              <a:rPr/>
              <a:t>Outros repositórios remotos além do Github;</a:t>
            </a:r>
            <a:endParaRPr/>
          </a:p>
          <a:p>
            <a:pPr>
              <a:defRPr/>
            </a:pPr>
            <a:r>
              <a:rPr/>
              <a:t>Um pouco sobre a história do Github e seu desenvolvimento;</a:t>
            </a:r>
            <a:endParaRPr/>
          </a:p>
          <a:p>
            <a:pPr>
              <a:defRPr/>
            </a:pPr>
            <a:r>
              <a:rPr/>
              <a:t>Projetos importantes que estão disponíveis no Github;</a:t>
            </a:r>
            <a:endParaRPr/>
          </a:p>
          <a:p>
            <a:pPr>
              <a:defRPr/>
            </a:pPr>
            <a:r>
              <a:rPr/>
              <a:t>Configurando o Git com Github através de uma chave SSH;</a:t>
            </a:r>
            <a:endParaRPr/>
          </a:p>
          <a:p>
            <a:pPr>
              <a:defRPr/>
            </a:pPr>
            <a:r>
              <a:rPr/>
              <a:t>Um pouco sobre as opções disponíveis no Github;</a:t>
            </a:r>
            <a:endParaRPr/>
          </a:p>
          <a:p>
            <a:pPr>
              <a:defRPr/>
            </a:pPr>
            <a:r>
              <a:rPr/>
              <a:t>Criando repositórios e fazendo prática dos comandos de Git com Github com exercícios de fixação;</a:t>
            </a:r>
            <a:endParaRPr/>
          </a:p>
          <a:p>
            <a:pPr>
              <a:defRPr/>
            </a:pPr>
            <a:r>
              <a:rPr/>
              <a:t>Finalizando.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429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12. Lista de projetos que utilizam Git.</a:t>
            </a:r>
            <a:endParaRPr/>
          </a:p>
        </p:txBody>
      </p:sp>
      <p:sp>
        <p:nvSpPr>
          <p:cNvPr id="1612957034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7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Debian;</a:t>
            </a:r>
            <a:endParaRPr/>
          </a:p>
          <a:p>
            <a:pPr>
              <a:defRPr/>
            </a:pPr>
            <a:r>
              <a:rPr/>
              <a:t>Arch Linux;</a:t>
            </a:r>
            <a:endParaRPr/>
          </a:p>
          <a:p>
            <a:pPr>
              <a:defRPr/>
            </a:pPr>
            <a:r>
              <a:rPr/>
              <a:t>Btrfs;</a:t>
            </a:r>
            <a:endParaRPr/>
          </a:p>
          <a:p>
            <a:pPr>
              <a:defRPr/>
            </a:pPr>
            <a:r>
              <a:rPr/>
              <a:t>Clojure;</a:t>
            </a:r>
            <a:endParaRPr/>
          </a:p>
          <a:p>
            <a:pPr>
              <a:defRPr/>
            </a:pPr>
            <a:r>
              <a:rPr/>
              <a:t>Eclipse;</a:t>
            </a:r>
            <a:endParaRPr/>
          </a:p>
          <a:p>
            <a:pPr>
              <a:defRPr/>
            </a:pPr>
            <a:r>
              <a:rPr/>
              <a:t>Fedora;</a:t>
            </a:r>
            <a:endParaRPr/>
          </a:p>
          <a:p>
            <a:pPr>
              <a:defRPr/>
            </a:pPr>
            <a:r>
              <a:rPr/>
              <a:t>GIMP;</a:t>
            </a:r>
            <a:endParaRPr/>
          </a:p>
          <a:p>
            <a:pPr>
              <a:defRPr/>
            </a:pPr>
            <a:r>
              <a:rPr/>
              <a:t>Kernel Linux;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Xfce;</a:t>
            </a:r>
            <a:endParaRPr/>
          </a:p>
        </p:txBody>
      </p:sp>
      <p:sp>
        <p:nvSpPr>
          <p:cNvPr id="4498663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Perl;</a:t>
            </a:r>
            <a:endParaRPr/>
          </a:p>
          <a:p>
            <a:pPr>
              <a:defRPr/>
            </a:pPr>
            <a:r>
              <a:rPr/>
              <a:t>Linux Mint;</a:t>
            </a:r>
            <a:endParaRPr/>
          </a:p>
          <a:p>
            <a:pPr>
              <a:defRPr/>
            </a:pPr>
            <a:r>
              <a:rPr/>
              <a:t>Qt;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VLC;</a:t>
            </a:r>
            <a:endParaRPr/>
          </a:p>
          <a:p>
            <a:pPr>
              <a:defRPr/>
            </a:pPr>
            <a:r>
              <a:rPr/>
              <a:t>Wine;</a:t>
            </a:r>
            <a:endParaRPr/>
          </a:p>
          <a:p>
            <a:pPr>
              <a:defRPr/>
            </a:pPr>
            <a:r>
              <a:rPr/>
              <a:t>GNOME;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Reddit;</a:t>
            </a:r>
            <a:endParaRPr/>
          </a:p>
          <a:p>
            <a:pPr>
              <a:defRPr/>
            </a:pPr>
            <a:r>
              <a:rPr/>
              <a:t>Kernel Linux;</a:t>
            </a:r>
            <a:endParaRPr/>
          </a:p>
          <a:p>
            <a:pPr>
              <a:defRPr/>
            </a:pPr>
            <a:r>
              <a:rPr/>
              <a:t>jQuery.</a:t>
            </a:r>
            <a:endParaRPr/>
          </a:p>
        </p:txBody>
      </p:sp>
      <p:pic>
        <p:nvPicPr>
          <p:cNvPr id="184902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66206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 Começando a mexer no Git.</a:t>
            </a:r>
            <a:endParaRPr/>
          </a:p>
        </p:txBody>
      </p:sp>
      <p:sp>
        <p:nvSpPr>
          <p:cNvPr id="1941525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Agora vamos ver alguns comandos que tem disponíveis no Git e os que são importantes realmente na hora do desenvolvimento de seu projeto , você deve estar se perguntando o porque precisa dos comandos Git e tal.</a:t>
            </a:r>
            <a:endParaRPr/>
          </a:p>
          <a:p>
            <a:pPr>
              <a:defRPr/>
            </a:pPr>
            <a:r>
              <a:rPr/>
              <a:t>Como foi citado em tópicos anteriores, uma das vantagens do Git é o trabalho paralelo entre pessoas, isso porque o Git evita que o código não vire uma bagunça para que isso seja possível e assim podendo também criar varias ramificações ( branches ).</a:t>
            </a:r>
            <a:endParaRPr/>
          </a:p>
          <a:p>
            <a:pPr>
              <a:defRPr/>
            </a:pPr>
            <a:r>
              <a:rPr/>
              <a:t>Outro motivo que também foi citado , é por conta de voltar em alguma versão antiga do código.</a:t>
            </a:r>
            <a:endParaRPr/>
          </a:p>
        </p:txBody>
      </p:sp>
      <p:pic>
        <p:nvPicPr>
          <p:cNvPr id="15527079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74539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616366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pouco vimos um dos comandos do Git , que foi o de configuração inicial , configuramos nada mais nada menos o nosso nome e e-mail para identificação nos commits.</a:t>
            </a:r>
            <a:endParaRPr/>
          </a:p>
          <a:p>
            <a:pPr>
              <a:defRPr/>
            </a:pPr>
            <a:r>
              <a:rPr/>
              <a:t>Aqueles tipos de comando são classificados como comandos de configuração( Git config ), tem outros comandos de configuração , sendo eles : git config —global core.editor vim , git config —global merge.tool vimdiff , git config —global core.excludesfiles ~/.gitignore e git config —list.</a:t>
            </a:r>
            <a:endParaRPr/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usar os comandos do Git , você primeiro abre o seu terminal de acordo com seu sistema.</a:t>
            </a:r>
            <a:endParaRPr/>
          </a:p>
        </p:txBody>
      </p:sp>
      <p:pic>
        <p:nvPicPr>
          <p:cNvPr id="6524939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464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0683726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começarmos as praticas dos comandos disponíveis no Git , por que não iniciar com comandos de repositório, primeiramente , vamos criar nosso repositório.</a:t>
            </a:r>
            <a:endParaRPr/>
          </a:p>
          <a:p>
            <a:pPr>
              <a:defRPr/>
            </a:pPr>
            <a:r>
              <a:rPr/>
              <a:t>Para isso, primeiramente vamos criar uma pasta referente ao nosso repositório , após criar a pasta , vamos abrir a mesma e dar o comando git init para estar transformando a pasta em um repositório Git.</a:t>
            </a:r>
            <a:endParaRPr/>
          </a:p>
        </p:txBody>
      </p:sp>
      <p:pic>
        <p:nvPicPr>
          <p:cNvPr id="16598156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7974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559335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Depois de inicializar o repositório , uma coisa para se fazer é mudar a nossa branch de master para main , sempre que inicializamos um repositório estamos criando ele como master e de um tempo pra cá eles estão migrando de master para main , não é nada de absurdo ou coisa do tipo , é só questão de nomenclatura mesmo. Não é obrigado a mudar nem nada , é apenas uma boa prática para se fazer.</a:t>
            </a:r>
            <a:endParaRPr/>
          </a:p>
          <a:p>
            <a:pPr>
              <a:defRPr/>
            </a:pPr>
            <a:r>
              <a:rPr/>
              <a:t>Para estar realizando isso é só dar o comando : git branch –M "main"</a:t>
            </a:r>
            <a:endParaRPr/>
          </a:p>
          <a:p>
            <a:pPr>
              <a:defRPr/>
            </a:pPr>
            <a:r>
              <a:rPr/>
              <a:t>Tem como deixar isso automático digitando : git config —global init.defaultBranch “main” , mas depois de dar esse comando ainda precisa dar o git branch –M “main”</a:t>
            </a:r>
            <a:endParaRPr/>
          </a:p>
        </p:txBody>
      </p:sp>
      <p:pic>
        <p:nvPicPr>
          <p:cNvPr id="1490074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603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029682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já que criamos nosso repositório , vamos adicionar arquivos a este repositório, então vamos criar algum arquivo para este repositório local.</a:t>
            </a:r>
            <a:endParaRPr/>
          </a:p>
          <a:p>
            <a:pPr>
              <a:defRPr/>
            </a:pPr>
            <a:r>
              <a:rPr/>
              <a:t>Depois de criar , vamos agora adicionar esse arquivo para ser enviado na próxima vez que ocorrer um commit , através do : git add &lt;nome_do_arquivo&gt;</a:t>
            </a:r>
            <a:endParaRPr/>
          </a:p>
          <a:p>
            <a:pPr>
              <a:defRPr/>
            </a:pPr>
            <a:r>
              <a:rPr/>
              <a:t>Mas caso quiséssemos que todos os arquivos fossem adicionados em casos específicos , poderia ser dado o comando git add das seguintes formas : git add . , git add –a , git add *.</a:t>
            </a:r>
            <a:endParaRPr/>
          </a:p>
          <a:p>
            <a:pPr>
              <a:defRPr/>
            </a:pPr>
            <a:r>
              <a:rPr/>
              <a:t>Para realizar o processo inverso , ou seja , remover do add , só realizar o comando git restore &lt;nome_do_arquivo&gt; ou git restore para tudo.</a:t>
            </a:r>
            <a:endParaRPr/>
          </a:p>
        </p:txBody>
      </p:sp>
      <p:pic>
        <p:nvPicPr>
          <p:cNvPr id="782676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707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1983042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realizar nosso primeiro commit , para estar realizando o commit vamos estar utilizando o comando git commit.</a:t>
            </a:r>
            <a:endParaRPr/>
          </a:p>
          <a:p>
            <a:pPr>
              <a:defRPr/>
            </a:pPr>
            <a:r>
              <a:rPr/>
              <a:t>Porém precisamos passar alguns parâmetros extras para estar realizando nosso commit , sendo eles o : –a ( Esse parâmetro informa que todos os arquivos alterados devem ser incluídos no commit ) e o –m ( para adicionar uma mensagem explicativa para o commit ). Sendo assim , vamos digitar da seguinte forma : git commit –a –m "mensagem da commit".</a:t>
            </a:r>
            <a:endParaRPr/>
          </a:p>
        </p:txBody>
      </p:sp>
      <p:pic>
        <p:nvPicPr>
          <p:cNvPr id="16158571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4551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966528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é inteligente o suficiente para realizar apenas commits se realmente tiver alguma alteração nos arquivos , então se você der vários git add e o arquivo só tiver uma única modificação , ele só vai ser commitado 1 vez.</a:t>
            </a:r>
            <a:endParaRPr/>
          </a:p>
        </p:txBody>
      </p:sp>
      <p:pic>
        <p:nvPicPr>
          <p:cNvPr id="11778070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82195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84444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 agora se você quiser checar como ficou seu commit , é só dar agora o comando git log e ver todos os commits realizados no seu repositório local.</a:t>
            </a:r>
            <a:endParaRPr/>
          </a:p>
          <a:p>
            <a:pPr>
              <a:defRPr/>
            </a:pPr>
            <a:r>
              <a:rPr/>
              <a:t>E caso o arquivo seja modificado e der o comando git status , vai aparecer que o arquivo sofreu modificações e que você pode dar commit.</a:t>
            </a:r>
            <a:endParaRPr/>
          </a:p>
          <a:p>
            <a:pPr>
              <a:defRPr/>
            </a:pPr>
            <a:r>
              <a:rPr/>
              <a:t>E com o comando git show , mostra as alterações realizadas no último commit.</a:t>
            </a:r>
            <a:endParaRPr/>
          </a:p>
        </p:txBody>
      </p:sp>
      <p:pic>
        <p:nvPicPr>
          <p:cNvPr id="7459686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2820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8405141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Como já foi citado , sabemos que os repositórios Git possuem suas branches , para checarmos as branches do nosso recém-nascido repositório é só dar o comando : git branch. Assim ele vai estar retornando todas as branches e a branch que estamos trabalhando atualmente que é simbolizada com um "*" antes do nome e a letra é colorida , como criamos ele recentemente , vai retornar para nós apenas a seguinte branch : main.</a:t>
            </a:r>
            <a:endParaRPr/>
          </a:p>
          <a:p>
            <a:pPr>
              <a:defRPr/>
            </a:pPr>
            <a:r>
              <a:rPr/>
              <a:t>Para estar sendo criado uma nova branch , não tem muito mistério , é só dar o comando : git branch &lt;nome_da_branch&gt;</a:t>
            </a:r>
            <a:endParaRPr/>
          </a:p>
          <a:p>
            <a:pPr>
              <a:defRPr/>
            </a:pPr>
            <a:r>
              <a:rPr/>
              <a:t>Podemos criar branches com bases outras branches , da seguinte maneira : git branch &lt;nome_da_branch&gt; &lt;branch_ja_existente&gt;</a:t>
            </a:r>
            <a:endParaRPr/>
          </a:p>
        </p:txBody>
      </p:sp>
      <p:pic>
        <p:nvPicPr>
          <p:cNvPr id="14950664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924008" name="" hidden="0"/>
          <p:cNvSpPr txBox="1"/>
          <p:nvPr isPhoto="0" userDrawn="0"/>
        </p:nvSpPr>
        <p:spPr bwMode="auto">
          <a:xfrm flipH="0" flipV="0">
            <a:off x="1129150" y="2866747"/>
            <a:ext cx="1040398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https://github.com/pedroulissespu/Slide-Minicurso</a:t>
            </a:r>
            <a:endParaRPr sz="3600" b="0" i="0" u="sng" strike="no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184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812674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Um termo que é consideravelmente bem usado é o "branch corrente", esse termo está se referindo ao branch que está sendo trabalhado no momento.</a:t>
            </a:r>
            <a:endParaRPr/>
          </a:p>
          <a:p>
            <a:pPr>
              <a:defRPr/>
            </a:pPr>
            <a:r>
              <a:rPr/>
              <a:t>Criamos as novas branches e tudo mais , porém a branch corrente ainda continua sendo o main , não mudamos de branch ainda , para realizarmos tal proeza , é só executar o comando : git checkout "nome_da_branch" , e uma forma relativamente rápida de criar uma branch nova e já trocar de branch é através da : git checkout –b "nome_da_nova_branch".</a:t>
            </a:r>
            <a:endParaRPr/>
          </a:p>
          <a:p>
            <a:pPr>
              <a:defRPr/>
            </a:pPr>
            <a:r>
              <a:rPr/>
              <a:t>E para deletar uma branch , é só dar o comando : git branch –d nome_da_branch. Não é possivel deletar uma branch corrente , ou seja , não é possivel deletar uma branch que esteja selecionada e sendo trabalhada no momento.</a:t>
            </a:r>
            <a:endParaRPr/>
          </a:p>
        </p:txBody>
      </p:sp>
      <p:pic>
        <p:nvPicPr>
          <p:cNvPr id="4885731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8858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7758683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seguinte situação , como fariamos para o nosso arquivo sofrer alterações em outra branch ser em outra branch ? E como fariamos para que essa alteração chegasse até a branch main ?</a:t>
            </a:r>
            <a:endParaRPr/>
          </a:p>
        </p:txBody>
      </p:sp>
      <p:pic>
        <p:nvPicPr>
          <p:cNvPr id="22404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84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771329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Bom , para dar commit em outra branch não tem mistério , só dar o comando git checkout e o nome da branch e aplicar as modificações por lá.</a:t>
            </a:r>
            <a:endParaRPr/>
          </a:p>
          <a:p>
            <a:pPr>
              <a:defRPr/>
            </a:pPr>
            <a:r>
              <a:rPr/>
              <a:t>Agora para fazer chegar até o nosso main já é outro processo. Como já foi citado , temos um termo chamado Merge que serve para mesclar , é aqui onde o merge entra em ação , bom , primeiramente vamos nada mais nada menos que git checkout main e vamos finalmente usar o comando de mesclagem que é : git merge branch_que_deseja_mesclar.</a:t>
            </a:r>
            <a:endParaRPr/>
          </a:p>
        </p:txBody>
      </p:sp>
      <p:pic>
        <p:nvPicPr>
          <p:cNvPr id="848662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4090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029459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674315" cy="486961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Então a ordem de comandos para realizar a mesclagem da situação citada seria 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Supondo que o nome da branch originada da main fosse developer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branch main developer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checkout developer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Obs : Uma alternativa inves de dar 2 linhas de comando , poderia ser dado 	também git checkout –b developer , assim criaria a branch e ja trocaria logo de branch.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add 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commit –a –m “Comentario”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checkout main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merge developer</a:t>
            </a:r>
            <a:endParaRPr/>
          </a:p>
        </p:txBody>
      </p:sp>
      <p:pic>
        <p:nvPicPr>
          <p:cNvPr id="1458169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369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590915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outra situação , vamos supor que precisássemos fazer um merge em um branch main que já tivesse alguma alteração depois que uma outra branch originada dele foi criada, com isso , o branch originado dele não estava refletindo a última versão do main , então como podemos estar procedendo com esse problema ?</a:t>
            </a:r>
            <a:endParaRPr/>
          </a:p>
        </p:txBody>
      </p:sp>
      <p:pic>
        <p:nvPicPr>
          <p:cNvPr id="19004092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0860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457144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Nesse caso vamos nada mais nada menos que fazer a rebase da branch originada da main. Rebase é o comando do git que pega o ultimo commit do branch main e traz para outro branch e aplica todas as suas commits.</a:t>
            </a:r>
            <a:endParaRPr/>
          </a:p>
          <a:p>
            <a:pPr>
              <a:defRPr/>
            </a:pPr>
            <a:r>
              <a:rPr/>
              <a:t>A solução do problema poderia ser fazendo somente com merge , porém , tem chances de causar conflitos nos arquivos e corrompe-los.</a:t>
            </a:r>
            <a:endParaRPr/>
          </a:p>
        </p:txBody>
      </p:sp>
      <p:pic>
        <p:nvPicPr>
          <p:cNvPr id="1406678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3814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2567020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Sendo assim a ordem dos comandos ( supondo que a branch que vai sofrer rebase se chame developer ):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add .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commit –a –m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checkout developer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git rebase main ( precisa especificar qual branch ele vai sofrer a rebase )</a:t>
            </a:r>
            <a:endParaRPr/>
          </a:p>
        </p:txBody>
      </p:sp>
      <p:pic>
        <p:nvPicPr>
          <p:cNvPr id="1474546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9222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8511037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E agora como estar voltando para uma versão anterior do nosso repositório local.</a:t>
            </a:r>
            <a:endParaRPr/>
          </a:p>
          <a:p>
            <a:pPr>
              <a:defRPr/>
            </a:pPr>
            <a:r>
              <a:rPr/>
              <a:t>Sabemos que o git log aparece todas as modificações que aconteceram.</a:t>
            </a:r>
            <a:endParaRPr/>
          </a:p>
          <a:p>
            <a:pPr>
              <a:defRPr/>
            </a:pPr>
            <a:r>
              <a:rPr/>
              <a:t>Porém para gente saber o hash certinho da commit e retornar para uma versão antiga , usaremos —oneline para dar informações resumidas das commits em uma linha.</a:t>
            </a:r>
            <a:endParaRPr/>
          </a:p>
          <a:p>
            <a:pPr>
              <a:defRPr/>
            </a:pPr>
            <a:r>
              <a:rPr/>
              <a:t>Bom , para isso vamos executar o comando git log —oneline.</a:t>
            </a:r>
            <a:endParaRPr/>
          </a:p>
          <a:p>
            <a:pPr>
              <a:defRPr/>
            </a:pPr>
            <a:r>
              <a:rPr/>
              <a:t>E em seguida pegaremos o hash e vamos dar o comand git checkout &lt;hashcode&gt;.</a:t>
            </a:r>
            <a:endParaRPr/>
          </a:p>
        </p:txBody>
      </p:sp>
      <p:pic>
        <p:nvPicPr>
          <p:cNvPr id="9576253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099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059682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Você deve estar se perguntando , tem como excluir commits ?</a:t>
            </a:r>
            <a:endParaRPr/>
          </a:p>
          <a:p>
            <a:pPr>
              <a:defRPr/>
            </a:pPr>
            <a:r>
              <a:rPr/>
              <a:t>A resposta é sim , pra ser mais exato , tem como reverter commits.</a:t>
            </a:r>
            <a:endParaRPr/>
          </a:p>
          <a:p>
            <a:pPr>
              <a:defRPr/>
            </a:pPr>
            <a:r>
              <a:rPr/>
              <a:t>Você deve ta se perguntando mais ainda , como ? Bom , vou mostrar 2 comandos que pode estar sendo utilizado para realizar isso.</a:t>
            </a:r>
            <a:endParaRPr/>
          </a:p>
        </p:txBody>
      </p:sp>
      <p:pic>
        <p:nvPicPr>
          <p:cNvPr id="19428360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6659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7461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19898342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77374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</a:t>
            </a:r>
            <a:endParaRPr/>
          </a:p>
        </p:txBody>
      </p:sp>
      <p:pic>
        <p:nvPicPr>
          <p:cNvPr id="5508904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56894" y="3917544"/>
            <a:ext cx="4678211" cy="1953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6313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18538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Sabemos que temos o git show e o git log para apresentar o historico de commits , e junto deles temos o git diff que mostra apenas o que mudou com os commits.</a:t>
            </a:r>
            <a:endParaRPr/>
          </a:p>
          <a:p>
            <a:pPr>
              <a:defRPr/>
            </a:pPr>
            <a:r>
              <a:rPr/>
              <a:t>Outro comando bastante útil é o git rm , com esse comando podemos estar excluindo uma pasta ou arquivos do nosso repositório , é só dar o comando : git rm &lt;nome_do_arquivo_ou_pasta&gt;.</a:t>
            </a:r>
            <a:endParaRPr/>
          </a:p>
        </p:txBody>
      </p:sp>
      <p:pic>
        <p:nvPicPr>
          <p:cNvPr id="7346431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2691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392721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Por último , vamos falar do comando : git stash;</a:t>
            </a:r>
            <a:endParaRPr/>
          </a:p>
          <a:p>
            <a:pPr>
              <a:defRPr/>
            </a:pPr>
            <a:r>
              <a:rPr/>
              <a:t>Podemos dizer que o git stash é a fase de testes de seu arquivo modificado;</a:t>
            </a:r>
            <a:endParaRPr/>
          </a:p>
          <a:p>
            <a:pPr>
              <a:defRPr/>
            </a:pPr>
            <a:r>
              <a:rPr/>
              <a:t>Para exemplificar melhor , vamos supor que temos um commit pendente , caso você use o git stash , o Git vai criar uma branch temporária contendo a versão temporária, isso se pelo menos já tiver tido 1 commit pelo menos no repositório;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9832220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7157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21055868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stash possui os seguintes comando 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show -&gt; lista os arquivos modificados no último 						stash;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 stash clear -&gt; realiza a remoção de todos os stashs;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save &lt;mensagem&gt; -&gt; Coloca uma mensagem no 							    stash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stash pop -&gt; realiza a remoção em ordem de pilha.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194238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19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2105405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Vimos muita coisa sobre Git , o que ele é , como surgiu , seu desenvolvimento , como funciona , seus principais comandos etc. Agora então vamos botar o conhecimento obtido de Git em prática criando repositórios locais para ter um conhecimento bom e finalmente partir para Github e usar repositórios remotos.</a:t>
            </a:r>
            <a:endParaRPr/>
          </a:p>
          <a:p>
            <a:pPr>
              <a:defRPr/>
            </a:pPr>
            <a:r>
              <a:rPr/>
              <a:t>Então bora para as questões praticar um pouco.</a:t>
            </a:r>
            <a:endParaRPr/>
          </a:p>
        </p:txBody>
      </p:sp>
      <p:pic>
        <p:nvPicPr>
          <p:cNvPr id="11827305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44915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5496532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1 :</a:t>
            </a:r>
            <a:r>
              <a:rPr/>
              <a:t> Criar uma pasta com um nome qualquer para seu repositório da sua escolha , inicializar o git e criar um arquivo .txt. Depois disso adicionar o seguinte conteúdo para o arquivo : "SECOMP2022". Em seguida realizar o commit com a seguinte mensagem : "Commit 1" , e depois exibir o registro de commits.</a:t>
            </a:r>
            <a:endParaRPr/>
          </a:p>
        </p:txBody>
      </p:sp>
      <p:pic>
        <p:nvPicPr>
          <p:cNvPr id="12163933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7729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1120930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2 :</a:t>
            </a:r>
            <a:r>
              <a:rPr/>
              <a:t> Criar uma nova branch e nessa nova branch mudar o conteúdo do arquivo colocando apenas um “2” na frente da SECOMP2022 e dar commit com a mensagem “Commit 2” e subir as modificações para a branch main.</a:t>
            </a:r>
            <a:endParaRPr/>
          </a:p>
        </p:txBody>
      </p:sp>
      <p:pic>
        <p:nvPicPr>
          <p:cNvPr id="889524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7197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733413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3 :</a:t>
            </a:r>
            <a:r>
              <a:rPr/>
              <a:t> Modifique o arquivo txt na branch main, adicionar , e dar commit e logo em seguida fazer a branch recém criada ter as alterações da branch main.</a:t>
            </a:r>
            <a:endParaRPr/>
          </a:p>
        </p:txBody>
      </p:sp>
      <p:pic>
        <p:nvPicPr>
          <p:cNvPr id="647452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40456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20729723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4 :</a:t>
            </a:r>
            <a:r>
              <a:rPr/>
              <a:t> Faça uma modificação no arquivo .txt na branch main e logo em seguida coloque na fase de testes, confirme se foi adicionado e depois exclua.( Tudo isso na branch main ).</a:t>
            </a:r>
            <a:endParaRPr/>
          </a:p>
        </p:txBody>
      </p:sp>
      <p:pic>
        <p:nvPicPr>
          <p:cNvPr id="7852179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2829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5907620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5 :</a:t>
            </a:r>
            <a:r>
              <a:rPr/>
              <a:t> Faça a mesma coisa da questão anterior , só que colocando uma mensagem/nome de “SECOMP”.</a:t>
            </a:r>
            <a:endParaRPr/>
          </a:p>
        </p:txBody>
      </p:sp>
      <p:pic>
        <p:nvPicPr>
          <p:cNvPr id="16183288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46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1623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62891945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6 :</a:t>
            </a:r>
            <a:r>
              <a:rPr/>
              <a:t> Volte para uma versão antiga do commit na branch main perdendo todas as alterações.</a:t>
            </a:r>
            <a:endParaRPr/>
          </a:p>
        </p:txBody>
      </p:sp>
      <p:pic>
        <p:nvPicPr>
          <p:cNvPr id="16460347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46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247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O que é um sistema versionador de arquivos ?</a:t>
            </a:r>
            <a:endParaRPr/>
          </a:p>
        </p:txBody>
      </p:sp>
      <p:sp>
        <p:nvSpPr>
          <p:cNvPr id="822884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Uma maneira de gerenciar arquivos e diretórios;</a:t>
            </a:r>
            <a:endParaRPr/>
          </a:p>
          <a:p>
            <a:pPr>
              <a:defRPr/>
            </a:pPr>
            <a:r>
              <a:rPr/>
              <a:t>Acompanhar as mudanças ao longo do tempo;</a:t>
            </a:r>
            <a:endParaRPr/>
          </a:p>
          <a:p>
            <a:pPr>
              <a:defRPr/>
            </a:pPr>
            <a:r>
              <a:rPr/>
              <a:t>Relembrar versões anteriores;</a:t>
            </a:r>
            <a:endParaRPr/>
          </a:p>
          <a:p>
            <a:pPr>
              <a:defRPr/>
            </a:pPr>
            <a:r>
              <a:rPr/>
              <a:t>Trabalhar em um projeto em conjunto.</a:t>
            </a:r>
            <a:endParaRPr/>
          </a:p>
        </p:txBody>
      </p:sp>
      <p:pic>
        <p:nvPicPr>
          <p:cNvPr id="8655923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574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9112720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Pergunta 1 : Para que serve o Git config ?</a:t>
            </a:r>
            <a:endParaRPr/>
          </a:p>
          <a:p>
            <a:pPr>
              <a:defRPr/>
            </a:pPr>
            <a:r>
              <a:rPr/>
              <a:t>Pergunta 2 : Para que serve o Git add ?</a:t>
            </a:r>
            <a:endParaRPr/>
          </a:p>
          <a:p>
            <a:pPr>
              <a:defRPr/>
            </a:pPr>
            <a:r>
              <a:rPr/>
              <a:t>Pergunta 3 : Qual o diferencial do Git em relação ao seus antecessores ?</a:t>
            </a:r>
            <a:endParaRPr/>
          </a:p>
          <a:p>
            <a:pPr>
              <a:defRPr/>
            </a:pPr>
            <a:r>
              <a:rPr/>
              <a:t>Pergunta 4 : Qual foi o fator que desencadeou a criação do Git ?</a:t>
            </a:r>
            <a:endParaRPr/>
          </a:p>
          <a:p>
            <a:pPr>
              <a:defRPr/>
            </a:pPr>
            <a:r>
              <a:rPr/>
              <a:t>Pergunta 5 : Git e Github é a mesma coisa ?</a:t>
            </a:r>
            <a:endParaRPr/>
          </a:p>
          <a:p>
            <a:pPr>
              <a:defRPr/>
            </a:pPr>
            <a:r>
              <a:rPr/>
              <a:t>Pergunta 6 : O que é o git stash ? De acordo com o que foi abordado</a:t>
            </a:r>
            <a:endParaRPr/>
          </a:p>
          <a:p>
            <a:pPr>
              <a:defRPr/>
            </a:pPr>
            <a:r>
              <a:rPr/>
              <a:t>Pergunta 7 : Se for realizado 2 stashs , primeiro stash com o código 432bcef , segundo 156adgh e o terceiro 890jilk respectivamente , se for realizado o comando git stash pop , qual vai ser o stash removido primeiro e por último ?</a:t>
            </a:r>
            <a:endParaRPr/>
          </a:p>
        </p:txBody>
      </p:sp>
      <p:pic>
        <p:nvPicPr>
          <p:cNvPr id="19490762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8765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4764123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Pergunta 8 : É possível deleta uma branch que esta em uso ?</a:t>
            </a:r>
            <a:endParaRPr/>
          </a:p>
          <a:p>
            <a:pPr>
              <a:defRPr/>
            </a:pPr>
            <a:r>
              <a:rPr/>
              <a:t>Pergunta 9 : É possível criar uma branch com base uma branch que foi criada a partir da main ?</a:t>
            </a:r>
            <a:endParaRPr/>
          </a:p>
          <a:p>
            <a:pPr>
              <a:defRPr/>
            </a:pPr>
            <a:r>
              <a:rPr/>
              <a:t>Pergunta 10 : O Git suporta tipos de arquivo além das linguagens de programação ? Exemplo : .pdf , .psd , .jpg etc.</a:t>
            </a:r>
            <a:endParaRPr/>
          </a:p>
        </p:txBody>
      </p:sp>
      <p:pic>
        <p:nvPicPr>
          <p:cNvPr id="21103234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46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01365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Github</a:t>
            </a:r>
            <a:endParaRPr/>
          </a:p>
        </p:txBody>
      </p:sp>
      <p:pic>
        <p:nvPicPr>
          <p:cNvPr id="13378046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1577" y="3736730"/>
            <a:ext cx="2948842" cy="294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097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15. O que é o Github.</a:t>
            </a:r>
            <a:endParaRPr/>
          </a:p>
        </p:txBody>
      </p:sp>
      <p:sp>
        <p:nvSpPr>
          <p:cNvPr id="20943307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Como foi exibido , Git é nada mais nada menos que o sistema versionador de arquivos, funcionando apenas de maneira local , nada remotamente , equanto isso , o Github é a plataforma de hospedagem para o Git , ou em outras palavras , um repositório remoto.</a:t>
            </a:r>
            <a:endParaRPr/>
          </a:p>
          <a:p>
            <a:pPr>
              <a:defRPr/>
            </a:pPr>
            <a:r>
              <a:rPr/>
              <a:t>Lembrando , Git e Github são coisas totalmente diferente , enquanto Git é o sistema versionador , Github é a plataforma do Git para ser possível criar repositórios remotos.</a:t>
            </a:r>
            <a:endParaRPr/>
          </a:p>
          <a:p>
            <a:pPr>
              <a:defRPr/>
            </a:pPr>
            <a:r>
              <a:rPr/>
              <a:t>Como já foi citado mais cedo , como o Git aceita vários tipos de arquivos como .pdf , .psd etc , você provavelmente encontrará muito material no Github também de estudos , como por exemplo : livros digitais.</a:t>
            </a:r>
            <a:endParaRPr/>
          </a:p>
        </p:txBody>
      </p:sp>
      <p:pic>
        <p:nvPicPr>
          <p:cNvPr id="658180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60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759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16. O que são os repositórios remotos.</a:t>
            </a:r>
            <a:endParaRPr/>
          </a:p>
        </p:txBody>
      </p:sp>
      <p:sp>
        <p:nvSpPr>
          <p:cNvPr id="19380418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Repositórios remotos é simplesmente um serviço na nuvem onde você salva ou publica o projeto que pode ser sim ou não público para outras pessoas.</a:t>
            </a:r>
            <a:endParaRPr/>
          </a:p>
          <a:p>
            <a:pPr>
              <a:defRPr/>
            </a:pPr>
            <a:r>
              <a:rPr/>
              <a:t>Github não é o único repositório remoto que existe , porém é um dos mais utilizados pelo mundo , tanto que se você perguntar pra algumas pessoas onde ela publica os códigos dela , a grande maioria vai responder Github.</a:t>
            </a:r>
            <a:endParaRPr/>
          </a:p>
        </p:txBody>
      </p:sp>
      <p:pic>
        <p:nvPicPr>
          <p:cNvPr id="4416103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038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17. Como funciona um repositório remoto.</a:t>
            </a:r>
            <a:endParaRPr/>
          </a:p>
        </p:txBody>
      </p:sp>
      <p:sp>
        <p:nvSpPr>
          <p:cNvPr id="2172560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 forma resumida , um repositório remoto funciona da seguinte maneira :</a:t>
            </a:r>
            <a:endParaRPr/>
          </a:p>
        </p:txBody>
      </p:sp>
      <p:pic>
        <p:nvPicPr>
          <p:cNvPr id="15732841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74229" y="2660117"/>
            <a:ext cx="8237142" cy="4139267"/>
          </a:xfrm>
          <a:prstGeom prst="rect">
            <a:avLst/>
          </a:prstGeom>
        </p:spPr>
      </p:pic>
      <p:pic>
        <p:nvPicPr>
          <p:cNvPr id="8201991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93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18. Outros repositórios remotos.</a:t>
            </a:r>
            <a:endParaRPr/>
          </a:p>
        </p:txBody>
      </p:sp>
      <p:sp>
        <p:nvSpPr>
          <p:cNvPr id="4416912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Como foi citado agora pouco , existe outros repositórios remotos existentes , e vou citar algum deles aqui, talvez um deles você já viu ou tenha ouvido falar sobre : </a:t>
            </a:r>
            <a:endParaRPr/>
          </a:p>
        </p:txBody>
      </p:sp>
      <p:pic>
        <p:nvPicPr>
          <p:cNvPr id="12067372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3131362"/>
            <a:ext cx="2137672" cy="2137672"/>
          </a:xfrm>
          <a:prstGeom prst="rect">
            <a:avLst/>
          </a:prstGeom>
        </p:spPr>
      </p:pic>
      <p:pic>
        <p:nvPicPr>
          <p:cNvPr id="13952467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651153" y="2734558"/>
            <a:ext cx="3144399" cy="3144399"/>
          </a:xfrm>
          <a:prstGeom prst="rect">
            <a:avLst/>
          </a:prstGeom>
        </p:spPr>
      </p:pic>
      <p:pic>
        <p:nvPicPr>
          <p:cNvPr id="137239728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95552" y="3687633"/>
            <a:ext cx="3257550" cy="1238249"/>
          </a:xfrm>
          <a:prstGeom prst="rect">
            <a:avLst/>
          </a:prstGeom>
        </p:spPr>
      </p:pic>
      <p:pic>
        <p:nvPicPr>
          <p:cNvPr id="56236269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193218" y="3116133"/>
            <a:ext cx="2857500" cy="2381249"/>
          </a:xfrm>
          <a:prstGeom prst="rect">
            <a:avLst/>
          </a:prstGeom>
        </p:spPr>
      </p:pic>
      <p:pic>
        <p:nvPicPr>
          <p:cNvPr id="98444379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248894" y="4998314"/>
            <a:ext cx="5694211" cy="1645983"/>
          </a:xfrm>
          <a:prstGeom prst="rect">
            <a:avLst/>
          </a:prstGeom>
        </p:spPr>
      </p:pic>
      <p:pic>
        <p:nvPicPr>
          <p:cNvPr id="762528678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060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19. Outros repositórios remotos.</a:t>
            </a:r>
            <a:endParaRPr/>
          </a:p>
        </p:txBody>
      </p:sp>
      <p:sp>
        <p:nvSpPr>
          <p:cNvPr id="16706959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Existe vários outros repositórios remotos como : Google Code , SourceRepo , Gitorious , Azure DevOps etc , porém os que mais se destacam são os citados agora pouco em imagens. </a:t>
            </a:r>
            <a:endParaRPr/>
          </a:p>
        </p:txBody>
      </p:sp>
      <p:pic>
        <p:nvPicPr>
          <p:cNvPr id="15399086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6345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20. A história do Github e seu desenvolvimento.</a:t>
            </a:r>
            <a:endParaRPr/>
          </a:p>
        </p:txBody>
      </p:sp>
      <p:sp>
        <p:nvSpPr>
          <p:cNvPr id="5388114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Github foi desenvolvido por 4 pessoas , sendo eles : Chris Wanstrath , J. Hyett , Tom Preston-Werner e Scott Chacon</a:t>
            </a:r>
            <a:endParaRPr/>
          </a:p>
          <a:p>
            <a:pPr>
              <a:defRPr/>
            </a:pPr>
            <a:r>
              <a:rPr/>
              <a:t>Foi criado usando a framework Ruby On Rails e seu desenvolvimento começou em fevereiro de 2008 , anos depois do lançamento do Git.</a:t>
            </a:r>
            <a:endParaRPr/>
          </a:p>
          <a:p>
            <a:pPr>
              <a:defRPr/>
            </a:pPr>
            <a:r>
              <a:rPr/>
              <a:t>O principal objetivo do Github é abrigar projetos que são visionados via Git.</a:t>
            </a:r>
            <a:endParaRPr/>
          </a:p>
          <a:p>
            <a:pPr>
              <a:defRPr/>
            </a:pPr>
            <a:r>
              <a:rPr/>
              <a:t>Nos primeiros 5 meses de 2011 , teve 1,1 milhões de commits registrados ( o SourceForge que na época era o melhor , no mesmo período ficou em segundo lugar com 600 mil commits ).</a:t>
            </a:r>
            <a:endParaRPr/>
          </a:p>
          <a:p>
            <a:pPr>
              <a:defRPr/>
            </a:pPr>
            <a:r>
              <a:rPr/>
              <a:t>Não demorou muito para que o Github ficasse mais popular que o SourceForge.</a:t>
            </a:r>
            <a:endParaRPr/>
          </a:p>
          <a:p>
            <a:pPr>
              <a:defRPr/>
            </a:pPr>
            <a:r>
              <a:rPr/>
              <a:t>Com o passar do tempo , o Github estava se tornando bastante popular, e com isso foi possivel perceber a necessidade de implementações de funcionalidades que o deixassem com uma cara de rede social.</a:t>
            </a:r>
            <a:endParaRPr/>
          </a:p>
        </p:txBody>
      </p:sp>
      <p:pic>
        <p:nvPicPr>
          <p:cNvPr id="2477973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540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12822737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Cerca de 2 anos depois do seu lançamento o Github estava tendo marcos incríveis , tanto de usuários registrados quanto de repositórios remotos criados no site.</a:t>
            </a:r>
            <a:endParaRPr/>
          </a:p>
          <a:p>
            <a:pPr>
              <a:defRPr/>
            </a:pPr>
            <a:r>
              <a:rPr/>
              <a:t>Em 2018 , pra ser mais exato , 4 de junho , a Microsoft anuncia que havia chegado a um acordo para adquirir o Github por 7,5 bilhões de dólares , a compra foi encerrada no dia 26 de outubro do mesmo ano.</a:t>
            </a:r>
            <a:endParaRPr/>
          </a:p>
          <a:p>
            <a:pPr>
              <a:defRPr/>
            </a:pPr>
            <a:r>
              <a:rPr/>
              <a:t>Durante esse meio tempo enquanto rolava a compra da Microsoft , Github expandiu o Github Education , oferecendo pacotes de educação gratuitos para todas as escolas.</a:t>
            </a:r>
            <a:endParaRPr/>
          </a:p>
        </p:txBody>
      </p:sp>
      <p:pic>
        <p:nvPicPr>
          <p:cNvPr id="1073982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8757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Como funciona um sistema versionador de arquivos.</a:t>
            </a:r>
            <a:endParaRPr/>
          </a:p>
        </p:txBody>
      </p:sp>
      <p:sp>
        <p:nvSpPr>
          <p:cNvPr id="17056426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 modo geral , as imagens a seguir explica basicamente o funcionamento do Git , lembrando , somente o Git , não está sendo ainda citado o Github.</a:t>
            </a:r>
            <a:endParaRPr/>
          </a:p>
        </p:txBody>
      </p:sp>
      <p:pic>
        <p:nvPicPr>
          <p:cNvPr id="6600902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09566" y="3503611"/>
            <a:ext cx="4972050" cy="3343275"/>
          </a:xfrm>
          <a:prstGeom prst="rect">
            <a:avLst/>
          </a:prstGeom>
        </p:spPr>
      </p:pic>
      <p:pic>
        <p:nvPicPr>
          <p:cNvPr id="20207507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  <p:pic>
        <p:nvPicPr>
          <p:cNvPr id="15172336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76067" y="3067792"/>
            <a:ext cx="6292698" cy="3591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33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692712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motivo da Microsoft comprar o Github foi pra concentrar seus esforços nas quatro principais frentes que era crucial : Nuvem , IA , serviços ( Windows , Office e Xbox entre outros ) e mercado corporativo. Além da Microsoft ser a companhia privada que mais colaborava com o Github.</a:t>
            </a:r>
            <a:endParaRPr/>
          </a:p>
          <a:p>
            <a:pPr>
              <a:defRPr/>
            </a:pPr>
            <a:r>
              <a:rPr/>
              <a:t>Github mesmo sendo comprado pela Microsoft não alterou nada na forma como opera. </a:t>
            </a:r>
            <a:endParaRPr/>
          </a:p>
        </p:txBody>
      </p:sp>
      <p:pic>
        <p:nvPicPr>
          <p:cNvPr id="1614627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0317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04279284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vamos saber sobre a origem do mascote do Github , muitos se perguntam o porque que o mascote do Github é um gato polvo ou também conhecido como Octocat.</a:t>
            </a:r>
            <a:endParaRPr/>
          </a:p>
          <a:p>
            <a:pPr>
              <a:defRPr/>
            </a:pPr>
            <a:r>
              <a:rPr/>
              <a:t>Não é nenhuma história surpreendente , na realidade é uma história bem besta.</a:t>
            </a:r>
            <a:endParaRPr/>
          </a:p>
          <a:p>
            <a:pPr>
              <a:defRPr/>
            </a:pPr>
            <a:r>
              <a:rPr/>
              <a:t>O motivo do mascote do Github ser o Octocat é que Tom Preston-Werner estava procurando uma imagem engraçada para a página 404 do Github e encontrou o Octocat no iStockphoto ( Sim , o site que vende imagens ) e comprou a licença da imagem de uso por apenas 50 doláres.</a:t>
            </a:r>
            <a:endParaRPr/>
          </a:p>
        </p:txBody>
      </p:sp>
      <p:pic>
        <p:nvPicPr>
          <p:cNvPr id="6857556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8724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345510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Outras pessoas preferem outra versão dessa história por conta dela ser meio besta , que no caso é a seguinte : Como Git tem ramificações , tecnicamente os tentáculos de um polvo também é suas ramificações e tinha o fato do Tom gostar muito de gatos , sendo assim surgindo o Octocat.</a:t>
            </a:r>
            <a:endParaRPr/>
          </a:p>
          <a:p>
            <a:pPr>
              <a:defRPr/>
            </a:pPr>
            <a:r>
              <a:rPr/>
              <a:t>Em particular eu prefiro a história original que eles compraram os direitos da imagem.</a:t>
            </a:r>
            <a:endParaRPr/>
          </a:p>
        </p:txBody>
      </p:sp>
      <p:pic>
        <p:nvPicPr>
          <p:cNvPr id="8973342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019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22. Alguns projetos famosos que é possivel encontrar no Github.</a:t>
            </a:r>
            <a:endParaRPr/>
          </a:p>
        </p:txBody>
      </p:sp>
      <p:sp>
        <p:nvSpPr>
          <p:cNvPr id="20274183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403249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OBS Studio;</a:t>
            </a:r>
            <a:endParaRPr/>
          </a:p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VSCode;</a:t>
            </a:r>
            <a:endParaRPr/>
          </a:p>
          <a:p>
            <a:pPr>
              <a:defRPr/>
            </a:pPr>
            <a:r>
              <a:rPr/>
              <a:t>React Native;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NixOS</a:t>
            </a:r>
            <a:endParaRPr/>
          </a:p>
        </p:txBody>
      </p:sp>
      <p:pic>
        <p:nvPicPr>
          <p:cNvPr id="16271416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0710330" y="-368257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47944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Empresas que utilizam Github.</a:t>
            </a:r>
            <a:endParaRPr/>
          </a:p>
        </p:txBody>
      </p:sp>
      <p:sp>
        <p:nvSpPr>
          <p:cNvPr id="18608113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403249" cy="44037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Twitter;</a:t>
            </a:r>
            <a:endParaRPr/>
          </a:p>
          <a:p>
            <a:pPr>
              <a:defRPr/>
            </a:pPr>
            <a:r>
              <a:rPr/>
              <a:t>Facebook;</a:t>
            </a:r>
            <a:endParaRPr/>
          </a:p>
          <a:p>
            <a:pPr>
              <a:defRPr/>
            </a:pPr>
            <a:r>
              <a:rPr/>
              <a:t>Yahoo;</a:t>
            </a:r>
            <a:endParaRPr/>
          </a:p>
          <a:p>
            <a:pPr>
              <a:defRPr/>
            </a:pPr>
            <a:r>
              <a:rPr/>
              <a:t>Mozilla;</a:t>
            </a:r>
            <a:endParaRPr/>
          </a:p>
          <a:p>
            <a:pPr>
              <a:defRPr/>
            </a:pPr>
            <a:r>
              <a:rPr/>
              <a:t>Microsoft;</a:t>
            </a:r>
            <a:endParaRPr/>
          </a:p>
          <a:p>
            <a:pPr>
              <a:defRPr/>
            </a:pPr>
            <a:r>
              <a:rPr/>
              <a:t>Redhat.</a:t>
            </a:r>
            <a:endParaRPr/>
          </a:p>
        </p:txBody>
      </p:sp>
      <p:pic>
        <p:nvPicPr>
          <p:cNvPr id="10790800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0710330" y="-368256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628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24. Vantagens do Github.</a:t>
            </a:r>
            <a:endParaRPr/>
          </a:p>
        </p:txBody>
      </p:sp>
      <p:sp>
        <p:nvSpPr>
          <p:cNvPr id="15640534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Portfólio;</a:t>
            </a:r>
            <a:endParaRPr/>
          </a:p>
          <a:p>
            <a:pPr>
              <a:defRPr/>
            </a:pPr>
            <a:r>
              <a:rPr/>
              <a:t>Comunidade;</a:t>
            </a:r>
            <a:endParaRPr/>
          </a:p>
          <a:p>
            <a:pPr>
              <a:defRPr/>
            </a:pPr>
            <a:r>
              <a:rPr/>
              <a:t>Trabalho em equipe;</a:t>
            </a:r>
            <a:endParaRPr/>
          </a:p>
          <a:p>
            <a:pPr>
              <a:defRPr/>
            </a:pPr>
            <a:r>
              <a:rPr/>
              <a:t>Controle de incidentes/bugs;</a:t>
            </a:r>
            <a:endParaRPr/>
          </a:p>
          <a:p>
            <a:pPr>
              <a:defRPr/>
            </a:pPr>
            <a:r>
              <a:rPr/>
              <a:t>Contas comerciais e gratuitas.</a:t>
            </a:r>
            <a:endParaRPr/>
          </a:p>
        </p:txBody>
      </p:sp>
      <p:pic>
        <p:nvPicPr>
          <p:cNvPr id="12980243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97341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Configurando uma chave SSH para o Github.</a:t>
            </a:r>
            <a:endParaRPr/>
          </a:p>
        </p:txBody>
      </p:sp>
      <p:sp>
        <p:nvSpPr>
          <p:cNvPr id="10517052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Antes de tudo , você deve estar de perguntando , o que seria essa chave SSH ( Secure Socket Shell ). Uma chave SSH é nada mais nada menos um componente do protocolo Secure Shell que garante a proteção dos sistemas de TI durante a transferência de dados.</a:t>
            </a:r>
            <a:endParaRPr/>
          </a:p>
          <a:p>
            <a:pPr>
              <a:defRPr/>
            </a:pPr>
            <a:r>
              <a:rPr/>
              <a:t>Agora você deve estar se perguntando , o porque raios você deve criar uma chave SSH , além é claro de garantir segurança como descrito anteriormente , também garante acessar e gravar dados em repositórios do Github. Pois ao você se conectar por meio do SSH , você autentica usando um arquivo de chave privada no computador local.</a:t>
            </a:r>
            <a:endParaRPr/>
          </a:p>
        </p:txBody>
      </p:sp>
      <p:pic>
        <p:nvPicPr>
          <p:cNvPr id="20789307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64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Configurando uma chave SSH para o Github.</a:t>
            </a:r>
            <a:endParaRPr/>
          </a:p>
        </p:txBody>
      </p:sp>
      <p:sp>
        <p:nvSpPr>
          <p:cNvPr id="810676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 criação da chave SSH vai estar sendo realizada ao vivo no minicurso , porém pode estar sendo consultado também pelo proprio site do Github sobre documentação , que inclusive , vai ser usado no passo a passo no minicurso para tentar explicar cada detalhe.</a:t>
            </a:r>
            <a:endParaRPr/>
          </a:p>
          <a:p>
            <a:pPr>
              <a:defRPr/>
            </a:pPr>
            <a:r>
              <a:rPr/>
              <a:t>Site sobre a documentação do Github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https://docs.github.com/</a:t>
            </a:r>
            <a:endParaRPr/>
          </a:p>
        </p:txBody>
      </p:sp>
      <p:pic>
        <p:nvPicPr>
          <p:cNvPr id="18055093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1005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Explorando algumas configurações do Github.</a:t>
            </a:r>
            <a:endParaRPr/>
          </a:p>
        </p:txBody>
      </p:sp>
      <p:sp>
        <p:nvSpPr>
          <p:cNvPr id="1622656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Vamos ver algumas opções disponíveis no Github tanto de conta quanto de repositório.</a:t>
            </a:r>
            <a:endParaRPr/>
          </a:p>
        </p:txBody>
      </p:sp>
      <p:pic>
        <p:nvPicPr>
          <p:cNvPr id="6971687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2766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566154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Até o momentos só criamos repositórios locais , esses repositórios locais só podem ser acessados caso estejam conectados no mesmo servidor.</a:t>
            </a:r>
            <a:endParaRPr/>
          </a:p>
          <a:p>
            <a:pPr>
              <a:defRPr/>
            </a:pPr>
            <a:r>
              <a:rPr/>
              <a:t>Vamos supor a seguinte situação , você está em um outro ambiente de trabalho , onde o seu repositório local não pode ser acessado ( a não ser que você tenha salvo no email ) , isso seria um baita de um problema.</a:t>
            </a:r>
            <a:endParaRPr/>
          </a:p>
          <a:p>
            <a:pPr>
              <a:defRPr/>
            </a:pPr>
            <a:r>
              <a:rPr/>
              <a:t>Os repositórios remotos visam resolver esse problema , sendo possível acessar o seu repositório de qualquer lugar e estar clonando e continuando desenvolvendo o projeto.</a:t>
            </a:r>
            <a:endParaRPr/>
          </a:p>
        </p:txBody>
      </p:sp>
      <p:pic>
        <p:nvPicPr>
          <p:cNvPr id="547153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5353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Um pouco da história dos sistemas versionadores de arquivos.</a:t>
            </a:r>
            <a:endParaRPr/>
          </a:p>
        </p:txBody>
      </p:sp>
      <p:sp>
        <p:nvSpPr>
          <p:cNvPr id="2451552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(1972) Source Code Control System (SCCS) – Código Fechado;</a:t>
            </a:r>
            <a:endParaRPr/>
          </a:p>
          <a:p>
            <a:pPr>
              <a:defRPr/>
            </a:pPr>
            <a:r>
              <a:rPr/>
              <a:t>(1982) Revision Control System (RCS) – C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(1985) Concurrent Versions System (CVS) –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(2000) Apache Subversion (SVN) – Código Aberto;</a:t>
            </a:r>
            <a:endParaRPr/>
          </a:p>
          <a:p>
            <a:pPr>
              <a:defRPr/>
            </a:pPr>
            <a:r>
              <a:rPr/>
              <a:t>(2000) BitKeeper SCM – Código Fechado.</a:t>
            </a:r>
            <a:endParaRPr/>
          </a:p>
        </p:txBody>
      </p:sp>
      <p:pic>
        <p:nvPicPr>
          <p:cNvPr id="19844627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0143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7346244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Antes de entrar em ação realmente com os repositórios remotos , vamos aprender só alguns comandos extras do Git para realmente entrar em ação.</a:t>
            </a:r>
            <a:endParaRPr/>
          </a:p>
          <a:p>
            <a:pPr>
              <a:defRPr/>
            </a:pPr>
            <a:r>
              <a:rPr/>
              <a:t>Não são comandos complexos e vão ser importantíssimos para estarmos mexendo com nossos repositórios remotos.</a:t>
            </a:r>
            <a:endParaRPr/>
          </a:p>
        </p:txBody>
      </p:sp>
      <p:pic>
        <p:nvPicPr>
          <p:cNvPr id="5683163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5564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9599034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git remote , esse comando estabelece a conexão com o repositório local e um remoto , vamos ver ele daqui a pouco quando formos criar o repositório remoto no github.</a:t>
            </a:r>
            <a:endParaRPr/>
          </a:p>
          <a:p>
            <a:pPr>
              <a:defRPr/>
            </a:pPr>
            <a:r>
              <a:rPr/>
              <a:t>git push , esse comando serve para subir as modificações , ou “empurrar” elas para o repositório remoto , é claro , que pra poder usar ela precisa ter usado o git remote anteriormente.</a:t>
            </a:r>
            <a:endParaRPr/>
          </a:p>
          <a:p>
            <a:pPr>
              <a:defRPr/>
            </a:pPr>
            <a:r>
              <a:rPr/>
              <a:t>git fetch , esse comando é essencial para quem trabalha com outros membros em um projeto , e para saber todas as informações dos commits você pode estar dando simplesmente : git fetch. O motivo dele ser essencial é por conta dele ser um comando conjunto do git remote , branch , checkout e reset, assim baixando os conteúdos disponíveis em um repositório remoto.</a:t>
            </a:r>
            <a:endParaRPr/>
          </a:p>
        </p:txBody>
      </p:sp>
      <p:pic>
        <p:nvPicPr>
          <p:cNvPr id="1199640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5493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40161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git pull , do mesmo jeito que o push “empurra” as modificações para o repositório remoto , o git pull ele puxa as informações/atualizações que ocorreram no repositório , para estar utilizando é só dar o comando : git pull.</a:t>
            </a:r>
            <a:endParaRPr/>
          </a:p>
          <a:p>
            <a:pPr>
              <a:defRPr/>
            </a:pPr>
            <a:r>
              <a:rPr/>
              <a:t>git clone , esse comando é muito essencial para aqueles que querem clonar um repositório para ter uma base para o seu projeto , ou até mesmo começar a colaborar em algum projeto sendo por uma branch ou fork , para estar sendo utilizado o comando é só dar : git clone &lt;url_do_repositório&gt;.</a:t>
            </a:r>
            <a:endParaRPr/>
          </a:p>
        </p:txBody>
      </p:sp>
      <p:pic>
        <p:nvPicPr>
          <p:cNvPr id="167493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6907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28. Criando repositórios remotos.</a:t>
            </a:r>
            <a:endParaRPr/>
          </a:p>
        </p:txBody>
      </p:sp>
      <p:sp>
        <p:nvSpPr>
          <p:cNvPr id="18324541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Bom , agora vamos criar o nosso repositório remoto no Github e aprender como subir o nosso repositório local para o repositório remoto de um jeito simples e fácil.</a:t>
            </a:r>
            <a:endParaRPr/>
          </a:p>
          <a:p>
            <a:pPr>
              <a:defRPr/>
            </a:pPr>
            <a:r>
              <a:rPr/>
              <a:t>De brinde vamos criar um README.md sobre nós mesmo para deixar mais chamativo ainda o perfil Github.</a:t>
            </a:r>
            <a:endParaRPr/>
          </a:p>
        </p:txBody>
      </p:sp>
      <p:pic>
        <p:nvPicPr>
          <p:cNvPr id="8183983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4445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20466059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Finalizamos a parte de Github , então vamos botar em pratica o que vimos até o momento com alguns exercícios de fixação , não muito difíceis.</a:t>
            </a:r>
            <a:endParaRPr/>
          </a:p>
          <a:p>
            <a:pPr>
              <a:defRPr/>
            </a:pPr>
            <a:r>
              <a:rPr/>
              <a:t>Exercício 1 : Crie uma conta no Github , faça sua chave SSH e coloque na sua conta Github ( Recomendo fazer isso em uma guia anonima ).</a:t>
            </a:r>
            <a:endParaRPr/>
          </a:p>
          <a:p>
            <a:pPr>
              <a:defRPr/>
            </a:pPr>
            <a:r>
              <a:rPr/>
              <a:t>Exercício 2 : Com o repositório local criado na parte de Git , faça um repositório remoto e suba tudo do repositório local.</a:t>
            </a:r>
            <a:endParaRPr/>
          </a:p>
          <a:p>
            <a:pPr>
              <a:defRPr/>
            </a:pPr>
            <a:r>
              <a:rPr/>
              <a:t>Exercício 3 : Faça alterações no arquivo .txt criado no repositório local e suba essas modificações para o Github.</a:t>
            </a:r>
            <a:endParaRPr/>
          </a:p>
        </p:txBody>
      </p:sp>
      <p:pic>
        <p:nvPicPr>
          <p:cNvPr id="197709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58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11724828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Exercício 5 : Esse exercício é para ver como funciona realmente uma Fork e um PR , então vou criar um repositório e quero que vocês adicionem arquivos e façam um PR.</a:t>
            </a:r>
            <a:endParaRPr/>
          </a:p>
        </p:txBody>
      </p:sp>
      <p:pic>
        <p:nvPicPr>
          <p:cNvPr id="15887183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5263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29. Praticando com exercícios.</a:t>
            </a:r>
            <a:endParaRPr/>
          </a:p>
        </p:txBody>
      </p:sp>
      <p:sp>
        <p:nvSpPr>
          <p:cNvPr id="483411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Pergunta 1 : O que é um Pull Request ?</a:t>
            </a:r>
            <a:endParaRPr/>
          </a:p>
          <a:p>
            <a:pPr>
              <a:defRPr/>
            </a:pPr>
            <a:r>
              <a:rPr/>
              <a:t>Pergunta 2 : Diferença entre fork e uma branch ?</a:t>
            </a:r>
            <a:endParaRPr/>
          </a:p>
          <a:p>
            <a:pPr>
              <a:defRPr/>
            </a:pPr>
            <a:r>
              <a:rPr/>
              <a:t>Pergunta 3 : O que é o Github ?</a:t>
            </a:r>
            <a:endParaRPr/>
          </a:p>
          <a:p>
            <a:pPr>
              <a:defRPr/>
            </a:pPr>
            <a:r>
              <a:rPr/>
              <a:t>Pergunta 4 : Para que serve o git pull ?</a:t>
            </a:r>
            <a:endParaRPr/>
          </a:p>
          <a:p>
            <a:pPr>
              <a:defRPr/>
            </a:pPr>
            <a:r>
              <a:rPr/>
              <a:t>Pergunta 5 : Qual diferença entre git fetch e o git pull ?</a:t>
            </a:r>
            <a:endParaRPr/>
          </a:p>
          <a:p>
            <a:pPr>
              <a:defRPr/>
            </a:pPr>
            <a:r>
              <a:rPr/>
              <a:t>Pergunta 6 : É possível criar uma fork de outra fork ?</a:t>
            </a:r>
            <a:endParaRPr/>
          </a:p>
          <a:p>
            <a:pPr>
              <a:defRPr/>
            </a:pPr>
            <a:r>
              <a:rPr/>
              <a:t>Pergunta 7 : Existe somente o Github como plataforma de hospedagem de repositório remoto ?</a:t>
            </a:r>
            <a:endParaRPr/>
          </a:p>
          <a:p>
            <a:pPr>
              <a:defRPr/>
            </a:pPr>
            <a:r>
              <a:rPr/>
              <a:t>Pergunta 8 : Em qual framework foi criado o Github ?</a:t>
            </a:r>
            <a:endParaRPr/>
          </a:p>
          <a:p>
            <a:pPr>
              <a:defRPr/>
            </a:pPr>
            <a:r>
              <a:rPr/>
              <a:t>Pergunta 9 : Para que serve a opção Issues ?</a:t>
            </a:r>
            <a:endParaRPr/>
          </a:p>
          <a:p>
            <a:pPr>
              <a:defRPr/>
            </a:pPr>
            <a:r>
              <a:rPr/>
              <a:t>Pergunta 10 : O que é Github Actions ?</a:t>
            </a:r>
            <a:endParaRPr/>
          </a:p>
        </p:txBody>
      </p:sp>
      <p:pic>
        <p:nvPicPr>
          <p:cNvPr id="20541445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8033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02765476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finalmente foi finalizada a parte do Github , a parte do Github foi menor que a do Git por conta que o Github é apenas um complemento por ser um repositório remoto , mas não deixa de ser importante é claro.</a:t>
            </a:r>
            <a:endParaRPr/>
          </a:p>
          <a:p>
            <a:pPr>
              <a:defRPr/>
            </a:pPr>
            <a:r>
              <a:rPr/>
              <a:t>Git e Github tem muito a ser explorado ainda, o que foi apresentado nesse minicurso foram apenas conceitos básicos para intermediário, em resumo , foi pra dar uma luz pra quem quer começar a mexer com Git. Caso tenha interesse de realmente se aprofundar nisso , tem disponível no proprio site do Github sobre a documentação de usar Git para gerenciar repositórios do Github e no próprio site do Git tem uma documentação muito mais detalhada e consideravelmente um pouco mais complexa sobre seus comandos.</a:t>
            </a:r>
            <a:endParaRPr/>
          </a:p>
        </p:txBody>
      </p:sp>
      <p:pic>
        <p:nvPicPr>
          <p:cNvPr id="8872242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423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398055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Site da documentação do Git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-scm.com/docs/git/pt_BR"/>
              </a:rPr>
              <a:t>https://git-scm.com/docs/git/pt_BR</a:t>
            </a:r>
            <a:endParaRPr/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 da documentação do Git para gerenciar repositórios do Github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docs.github.com/pt/get-started/using-git"/>
              </a:rPr>
              <a:t>https://docs.github.com/pt/get-started/using-git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803776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5765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30. Finalizando sobre Github.</a:t>
            </a:r>
            <a:endParaRPr/>
          </a:p>
        </p:txBody>
      </p:sp>
      <p:sp>
        <p:nvSpPr>
          <p:cNvPr id="19475262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slide vai estar sendo disponibilizado no e-mail de cada um de vocês que participaram do minicurso , caso queira estar consultando alguma parte em especifico.</a:t>
            </a:r>
            <a:endParaRPr/>
          </a:p>
        </p:txBody>
      </p:sp>
      <p:pic>
        <p:nvPicPr>
          <p:cNvPr id="773581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6313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SCCS – Source Code Control System</a:t>
            </a:r>
            <a:r>
              <a:rPr/>
              <a:t> ( 1972 ) </a:t>
            </a:r>
            <a:endParaRPr/>
          </a:p>
        </p:txBody>
      </p:sp>
      <p:sp>
        <p:nvSpPr>
          <p:cNvPr id="7579420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Código Fechado/Proprietário;</a:t>
            </a:r>
            <a:endParaRPr/>
          </a:p>
          <a:p>
            <a:pPr>
              <a:defRPr/>
            </a:pPr>
            <a:r>
              <a:rPr/>
              <a:t>Escrito na linguagem C;</a:t>
            </a:r>
            <a:endParaRPr/>
          </a:p>
          <a:p>
            <a:pPr>
              <a:defRPr/>
            </a:pPr>
            <a:r>
              <a:rPr/>
              <a:t>Lançado pela Nokia Bell Labs ( Originalmente AT&amp;T Bell Labs );</a:t>
            </a:r>
            <a:endParaRPr/>
          </a:p>
          <a:p>
            <a:pPr>
              <a:defRPr/>
            </a:pPr>
            <a:r>
              <a:rPr/>
              <a:t>Foi um dos primeiros sistema versionador de arquivos ser lançado e ficou sendo utilizado durante anos , porém tinha muitos problemas de consistência , velocidade e muito limitado.</a:t>
            </a:r>
            <a:endParaRPr/>
          </a:p>
        </p:txBody>
      </p:sp>
      <p:pic>
        <p:nvPicPr>
          <p:cNvPr id="87001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0733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Obrigado pela atenção.</a:t>
            </a:r>
            <a:endParaRPr lang="pt-BR"/>
          </a:p>
        </p:txBody>
      </p:sp>
      <p:pic>
        <p:nvPicPr>
          <p:cNvPr id="9747643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89"/>
            <a:ext cx="2107343" cy="2107343"/>
          </a:xfrm>
          <a:prstGeom prst="rect">
            <a:avLst/>
          </a:prstGeom>
        </p:spPr>
      </p:pic>
      <p:pic>
        <p:nvPicPr>
          <p:cNvPr id="12559547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4" y="4118095"/>
            <a:ext cx="4058289" cy="2279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90</Slides>
  <Notes>90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24</cp:revision>
  <dcterms:created xsi:type="dcterms:W3CDTF">2012-12-03T06:56:55Z</dcterms:created>
  <dcterms:modified xsi:type="dcterms:W3CDTF">2022-10-19T13:01:27Z</dcterms:modified>
  <cp:category/>
  <cp:contentStatus/>
  <cp:version/>
</cp:coreProperties>
</file>