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258" r:id="rId3"/>
    <p:sldId id="259" r:id="rId4"/>
    <p:sldId id="265" r:id="rId5"/>
    <p:sldId id="268" r:id="rId6"/>
    <p:sldId id="266" r:id="rId7"/>
    <p:sldId id="267" r:id="rId8"/>
    <p:sldId id="269" r:id="rId9"/>
    <p:sldId id="303" r:id="rId10"/>
    <p:sldId id="304" r:id="rId11"/>
    <p:sldId id="305" r:id="rId12"/>
    <p:sldId id="302" r:id="rId13"/>
    <p:sldId id="28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05D7-F388-417A-9482-CD73EB0107A8}" type="datetimeFigureOut">
              <a:rPr lang="hu-HU" smtClean="0"/>
              <a:t>2018. 10. 11.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D0189-7CAC-49C6-A8B5-36B1ED5DD3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705EA-D98C-4148-BC6C-0AEBFB44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277" y="2582556"/>
            <a:ext cx="8859793" cy="202715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DDF7D1-031E-4553-A5FC-6AB85767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276" y="4744997"/>
            <a:ext cx="8859793" cy="6240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642D14-0DE6-4D09-B3DA-3687407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6B3BBA-5B09-45F0-B413-81E7C27672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00496"/>
            <a:ext cx="2462291" cy="9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4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F3E9D7-332F-46EF-A5D6-C8113BD1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6C34B5B-E8D2-4355-B707-FEB60365E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04B9CF-B4BC-4319-9253-BE8AC8F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D2A0E-D635-4573-AE5A-2884A79AC7EE}" type="datetime1">
              <a:rPr lang="hu-HU" smtClean="0"/>
              <a:t>2018. 10. 11.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6261D5-EC86-403E-9A1E-2FBC5C36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3FDC6D-2E8C-47B8-8F5A-1ED59990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8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6DDD17B-B6C7-45A3-80F7-E14E5C34E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08FA2F-2399-4516-B7A9-201044C7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E6C52-06AC-4A3F-A48D-C1EE88E1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653A2-CF24-4F60-B9FD-8AF202ED1FEC}" type="datetime1">
              <a:rPr lang="hu-HU" smtClean="0"/>
              <a:t>2018. 10. 11.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0923-E62D-4374-A406-AE6B3311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CF63C7-E99C-4AD8-A16F-B02EC3FD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34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360"/>
            <a:ext cx="10515600" cy="45936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888B5C-400A-47E9-90E2-EFB70C63DAA2}" type="datetime1">
              <a:rPr lang="hu-HU" smtClean="0"/>
              <a:t>2018. 10. 11.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7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1460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BC23D-4BA0-4258-B96D-A32512D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E2C7BC-7230-4929-B53D-0CA20A78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30601"/>
            <a:ext cx="10515600" cy="2559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BD48A2-3369-44D2-ABB0-7CC3A20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D59B35-0A13-4157-B435-FC27EBD799CC}" type="datetime1">
              <a:rPr lang="hu-HU" smtClean="0"/>
              <a:t>2018. 10. 11.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B02450-9D1F-4814-9251-C77A372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CB29C4-2F4A-4DF6-B037-A45CD100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4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991DB-2D66-418F-8463-619CC037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0B2B18-185A-4F9E-9383-0BF0E0F6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A018E8-23FC-4D93-A7C3-18EDE096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396C8F-6A48-4303-8F34-A96664FD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92A52-F802-4FB4-9D13-E79BFB3DD849}" type="datetime1">
              <a:rPr lang="hu-HU" smtClean="0"/>
              <a:t>2018. 10. 11.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8B294A-D639-43DD-93D9-D4BE1FD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462D41-9F92-4D4E-8A8E-F600A4A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8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A32DBD-0C1A-4E79-82F0-7487D244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E0C9A7-3A43-41DF-9158-B98DD109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4E7547-046C-40DF-9DEF-459876216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6419496-C1F5-44EE-AE37-57B05A8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4BD823D-B260-4D34-A4DE-B5E99F026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B028FFD-F427-4951-897C-7F4C187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183901-FD72-4B6D-9916-AB1E5445D174}" type="datetime1">
              <a:rPr lang="hu-HU" smtClean="0"/>
              <a:t>2018. 10. 11.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F19DC9D-FAE2-4664-8980-A395CCF5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8755F5-C85D-47F4-9434-0F4B926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7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274E0-8469-4EC7-BD6E-52D6EF17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1821C1-245B-4D76-9F4E-547B3D96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68FF81-DCB3-47FA-82A8-033067528F66}" type="datetime1">
              <a:rPr lang="hu-HU" smtClean="0"/>
              <a:t>2018. 10. 11.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4E7B448-3B40-4CBB-B66C-78C73B33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FB1349-59D4-4CCE-931D-708FDA8A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7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052CD38-ABF7-473F-83E9-50663BC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AE9932-9728-460F-8EEE-519BE103B14A}" type="datetime1">
              <a:rPr lang="hu-HU" smtClean="0"/>
              <a:t>2018. 10. 11.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8F13DBD-04AD-477A-B5A8-09D361C0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6F32DB-0CCF-4C4E-A747-5C4C9139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60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75C6B-B3EB-4F36-9472-2E158E67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736036-E041-4622-A3F9-11E73303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EAE2CF-D9DB-491E-9DF0-B1A7DCCC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2DD745-5C8E-44B7-AB67-30F1ADA8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D0EB5E-8924-460B-9551-BEFF822DE296}" type="datetime1">
              <a:rPr lang="hu-HU" smtClean="0"/>
              <a:t>2018. 10. 11.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760CED-AD2F-4B04-93AF-D1D1EEF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87F5D-B14F-4B24-9336-90D9548F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8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21B9D-F4AF-4BDC-AC58-59403BFF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6383E3-14CC-4331-9AAA-9D5199A5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34868E-0C57-423F-AC8F-71BB45DF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B62ABD-25B4-4DD0-B35B-80CDAD40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5276D2-0ADC-47B6-B591-77A9164B0092}" type="datetime1">
              <a:rPr lang="hu-HU" smtClean="0"/>
              <a:t>2018. 10. 11.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780F92-D4AF-4343-8685-D620E8F2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Számítógépes Hálózatok Gyakorlat 3.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5A2841-35AF-44EC-9F94-B8AF3559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02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3445483-8B80-4625-A19B-E9E55532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6EEA54-721E-4FBC-AA34-6CC7680F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E188F8-DB50-4A6B-8CF3-A655D3063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F40B-BDE0-4DBF-A102-054749471317}" type="datetime1">
              <a:rPr lang="hu-HU" smtClean="0"/>
              <a:t>2018. 10. 11.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AB17EF-1637-46C4-B424-9BD592A4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Számítógépes Hálózatok Gyakorlat 3.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EDC772-B866-4533-ACBC-40145DC25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8589-41CB-4D86-9AD4-D0202C964D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99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D763F-405A-414D-B6D5-9BC33732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basics</a:t>
            </a:r>
            <a:r>
              <a:rPr lang="hu-HU" dirty="0"/>
              <a:t> III.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1C5E62-4382-4A2D-BD8B-2F2577EBB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Socket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21CAB67-579D-4F2A-99E2-5B7F368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8589-41CB-4D86-9AD4-D0202C964D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6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-5575"/>
            <a:ext cx="10930128" cy="1325563"/>
          </a:xfrm>
        </p:spPr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– 3 --- </a:t>
            </a:r>
            <a:r>
              <a:rPr lang="hu-HU" dirty="0" err="1"/>
              <a:t>for</a:t>
            </a:r>
            <a:r>
              <a:rPr lang="hu-HU" dirty="0"/>
              <a:t> 2 </a:t>
            </a:r>
            <a:r>
              <a:rPr lang="hu-HU" dirty="0" err="1"/>
              <a:t>points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lesson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err="1"/>
              <a:t>Write</a:t>
            </a:r>
            <a:r>
              <a:rPr lang="hu-HU" dirty="0"/>
              <a:t> a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calculator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sends</a:t>
            </a:r>
            <a:r>
              <a:rPr lang="hu-HU" dirty="0"/>
              <a:t> 2 </a:t>
            </a:r>
            <a:r>
              <a:rPr lang="hu-HU" dirty="0" err="1"/>
              <a:t>numbers</a:t>
            </a:r>
            <a:r>
              <a:rPr lang="hu-HU" dirty="0"/>
              <a:t> and an operator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in a </a:t>
            </a:r>
            <a:r>
              <a:rPr lang="hu-HU" dirty="0" err="1"/>
              <a:t>serialized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server </a:t>
            </a:r>
            <a:r>
              <a:rPr lang="hu-HU" dirty="0" err="1"/>
              <a:t>computes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, and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back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7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setblocking</a:t>
            </a:r>
            <a:r>
              <a:rPr lang="hu-HU" dirty="0"/>
              <a:t>()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select</a:t>
            </a:r>
            <a:r>
              <a:rPr lang="hu-HU" dirty="0"/>
              <a:t>()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731209" y="2132112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connection.setblocking</a:t>
            </a:r>
            <a:r>
              <a:rPr lang="en-US" dirty="0"/>
              <a:t>(0)	# or </a:t>
            </a:r>
            <a:r>
              <a:rPr lang="en-US" dirty="0" err="1"/>
              <a:t>connection.settimeout</a:t>
            </a:r>
            <a:r>
              <a:rPr lang="en-US" dirty="0"/>
              <a:t>(1.0)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423592" y="3140968"/>
            <a:ext cx="770485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inputs = [ server</a:t>
            </a:r>
            <a:r>
              <a:rPr lang="hu-HU" dirty="0"/>
              <a:t> </a:t>
            </a:r>
            <a:r>
              <a:rPr lang="en-US" dirty="0"/>
              <a:t>]</a:t>
            </a:r>
            <a:endParaRPr lang="hu-HU" dirty="0"/>
          </a:p>
          <a:p>
            <a:r>
              <a:rPr lang="en-US" dirty="0"/>
              <a:t>outputs = [ ]</a:t>
            </a:r>
            <a:endParaRPr lang="hu-HU" dirty="0"/>
          </a:p>
          <a:p>
            <a:r>
              <a:rPr lang="en-US" dirty="0"/>
              <a:t>timeout=1</a:t>
            </a:r>
          </a:p>
          <a:p>
            <a:r>
              <a:rPr lang="en-US" dirty="0"/>
              <a:t>readable, writable, exceptional = </a:t>
            </a:r>
            <a:r>
              <a:rPr lang="en-US" dirty="0" err="1"/>
              <a:t>select.select</a:t>
            </a:r>
            <a:r>
              <a:rPr lang="en-US" dirty="0"/>
              <a:t>(inputs, outputs, inputs,</a:t>
            </a:r>
            <a:r>
              <a:rPr lang="hu-HU" dirty="0"/>
              <a:t> </a:t>
            </a:r>
            <a:r>
              <a:rPr lang="en-US" dirty="0"/>
              <a:t>timeout)</a:t>
            </a:r>
            <a:endParaRPr lang="hu-HU" dirty="0"/>
          </a:p>
          <a:p>
            <a:r>
              <a:rPr lang="hu-HU" dirty="0"/>
              <a:t>…</a:t>
            </a:r>
          </a:p>
          <a:p>
            <a:r>
              <a:rPr lang="en-US" dirty="0"/>
              <a:t>for s in readable:</a:t>
            </a:r>
          </a:p>
          <a:p>
            <a:r>
              <a:rPr lang="en-US" dirty="0"/>
              <a:t>        if s is server:</a:t>
            </a:r>
            <a:r>
              <a:rPr lang="hu-HU" dirty="0"/>
              <a:t>    #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connect</a:t>
            </a:r>
            <a:endParaRPr lang="hu-HU" dirty="0"/>
          </a:p>
          <a:p>
            <a:r>
              <a:rPr lang="hu-HU" dirty="0"/>
              <a:t>                 </a:t>
            </a:r>
            <a:r>
              <a:rPr lang="hu-HU" dirty="0" err="1"/>
              <a:t>connection</a:t>
            </a:r>
            <a:r>
              <a:rPr lang="hu-HU" dirty="0"/>
              <a:t>, </a:t>
            </a:r>
            <a:r>
              <a:rPr lang="hu-HU" dirty="0" err="1"/>
              <a:t>client_address</a:t>
            </a:r>
            <a:r>
              <a:rPr lang="hu-HU" dirty="0"/>
              <a:t> = </a:t>
            </a:r>
            <a:r>
              <a:rPr lang="hu-HU" dirty="0" err="1"/>
              <a:t>server.accept</a:t>
            </a:r>
            <a:r>
              <a:rPr lang="hu-HU" dirty="0"/>
              <a:t>()</a:t>
            </a:r>
          </a:p>
          <a:p>
            <a:r>
              <a:rPr lang="hu-HU" dirty="0"/>
              <a:t>                 print('New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%s:%d' % </a:t>
            </a:r>
            <a:r>
              <a:rPr lang="hu-HU" dirty="0" err="1"/>
              <a:t>client_address</a:t>
            </a:r>
            <a:r>
              <a:rPr lang="hu-HU" dirty="0"/>
              <a:t>)</a:t>
            </a:r>
          </a:p>
          <a:p>
            <a:r>
              <a:rPr lang="hu-HU" dirty="0"/>
              <a:t>                 </a:t>
            </a:r>
            <a:r>
              <a:rPr lang="hu-HU" dirty="0" err="1"/>
              <a:t>inputs.append</a:t>
            </a:r>
            <a:r>
              <a:rPr lang="hu-HU" dirty="0"/>
              <a:t>( </a:t>
            </a:r>
            <a:r>
              <a:rPr lang="hu-HU" dirty="0" err="1"/>
              <a:t>connection</a:t>
            </a:r>
            <a:r>
              <a:rPr lang="hu-HU" dirty="0"/>
              <a:t> )</a:t>
            </a:r>
          </a:p>
          <a:p>
            <a:r>
              <a:rPr lang="hu-HU" dirty="0"/>
              <a:t>        </a:t>
            </a:r>
            <a:r>
              <a:rPr lang="hu-HU" dirty="0" err="1"/>
              <a:t>else</a:t>
            </a:r>
            <a:r>
              <a:rPr lang="hu-HU" dirty="0"/>
              <a:t>:</a:t>
            </a:r>
          </a:p>
          <a:p>
            <a:r>
              <a:rPr lang="hu-HU" dirty="0"/>
              <a:t>	….	#</a:t>
            </a:r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client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638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E2AA54C1-D844-4ED6-81E2-4236314E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87" y="1056068"/>
            <a:ext cx="11500833" cy="566540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hu-HU" dirty="0" err="1"/>
              <a:t>Write</a:t>
            </a:r>
            <a:r>
              <a:rPr lang="hu-HU" dirty="0"/>
              <a:t> a server-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allows</a:t>
            </a:r>
            <a:r>
              <a:rPr lang="hu-HU" dirty="0"/>
              <a:t> </a:t>
            </a:r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</a:t>
            </a:r>
            <a:r>
              <a:rPr lang="hu-HU" dirty="0" err="1"/>
              <a:t>files</a:t>
            </a:r>
            <a:r>
              <a:rPr lang="hu-HU" dirty="0"/>
              <a:t> and </a:t>
            </a:r>
            <a:r>
              <a:rPr lang="hu-HU" dirty="0" err="1"/>
              <a:t>folders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and </a:t>
            </a:r>
            <a:r>
              <a:rPr lang="hu-HU" dirty="0" err="1"/>
              <a:t>download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selected</a:t>
            </a:r>
            <a:r>
              <a:rPr lang="hu-HU" dirty="0"/>
              <a:t>.</a:t>
            </a:r>
          </a:p>
          <a:p>
            <a:pPr marL="0" indent="0" algn="just">
              <a:buNone/>
            </a:pPr>
            <a:r>
              <a:rPr lang="hu-HU" b="1" u="sng" dirty="0"/>
              <a:t>Server </a:t>
            </a:r>
            <a:r>
              <a:rPr lang="hu-HU" b="1" u="sng" dirty="0" err="1"/>
              <a:t>functionality</a:t>
            </a:r>
            <a:r>
              <a:rPr lang="hu-HU" b="1" u="sng" dirty="0"/>
              <a:t>:</a:t>
            </a:r>
          </a:p>
          <a:p>
            <a:pPr marL="0" indent="0" algn="just">
              <a:buNone/>
            </a:pPr>
            <a:r>
              <a:rPr lang="hu-HU" dirty="0"/>
              <a:t>	The server is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clients</a:t>
            </a:r>
            <a:endParaRPr lang="hu-HU" dirty="0"/>
          </a:p>
          <a:p>
            <a:pPr marL="0" indent="0" algn="just">
              <a:buNone/>
            </a:pPr>
            <a:r>
              <a:rPr lang="hu-HU" dirty="0"/>
              <a:t>	</a:t>
            </a:r>
            <a:r>
              <a:rPr lang="hu-HU" dirty="0" err="1"/>
              <a:t>After</a:t>
            </a:r>
            <a:r>
              <a:rPr lang="hu-HU" dirty="0"/>
              <a:t> a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</a:t>
            </a:r>
            <a:r>
              <a:rPr lang="hu-HU" dirty="0" err="1"/>
              <a:t>accepts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commands</a:t>
            </a:r>
            <a:r>
              <a:rPr lang="hu-HU" dirty="0"/>
              <a:t>:</a:t>
            </a:r>
          </a:p>
          <a:p>
            <a:pPr marL="1790700" indent="0" algn="just">
              <a:buNone/>
            </a:pPr>
            <a:r>
              <a:rPr lang="hu-HU" dirty="0"/>
              <a:t>	</a:t>
            </a:r>
            <a:r>
              <a:rPr lang="hu-HU" b="1" i="1" dirty="0"/>
              <a:t>DIR</a:t>
            </a:r>
            <a:r>
              <a:rPr lang="hu-HU" dirty="0"/>
              <a:t> – </a:t>
            </a:r>
            <a:r>
              <a:rPr lang="hu-HU" dirty="0" err="1"/>
              <a:t>Send</a:t>
            </a:r>
            <a:r>
              <a:rPr lang="hu-HU" dirty="0"/>
              <a:t> back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content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folder</a:t>
            </a:r>
            <a:r>
              <a:rPr lang="hu-HU" dirty="0"/>
              <a:t>.</a:t>
            </a:r>
          </a:p>
          <a:p>
            <a:pPr marL="1790700" indent="0" algn="just">
              <a:buNone/>
            </a:pPr>
            <a:r>
              <a:rPr lang="hu-HU" dirty="0"/>
              <a:t>	</a:t>
            </a:r>
            <a:r>
              <a:rPr lang="hu-HU" b="1" i="1" dirty="0"/>
              <a:t>DL &lt;</a:t>
            </a:r>
            <a:r>
              <a:rPr lang="hu-HU" b="1" i="1" dirty="0" err="1"/>
              <a:t>filename</a:t>
            </a:r>
            <a:r>
              <a:rPr lang="hu-HU" b="1" i="1" dirty="0"/>
              <a:t>&gt; </a:t>
            </a:r>
            <a:r>
              <a:rPr lang="hu-HU" dirty="0"/>
              <a:t>–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file </a:t>
            </a:r>
            <a:r>
              <a:rPr lang="hu-HU" dirty="0" err="1"/>
              <a:t>exists</a:t>
            </a:r>
            <a:r>
              <a:rPr lang="hu-HU" dirty="0"/>
              <a:t>, </a:t>
            </a:r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content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file.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exist</a:t>
            </a:r>
            <a:r>
              <a:rPr lang="hu-HU" dirty="0"/>
              <a:t> </a:t>
            </a:r>
            <a:r>
              <a:rPr lang="hu-HU" dirty="0" err="1"/>
              <a:t>respond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.</a:t>
            </a:r>
          </a:p>
          <a:p>
            <a:pPr marL="1790700" indent="-1790700" algn="just">
              <a:buNone/>
            </a:pPr>
            <a:r>
              <a:rPr lang="hu-HU" dirty="0"/>
              <a:t>	</a:t>
            </a:r>
            <a:r>
              <a:rPr lang="hu-HU" b="1" i="1" dirty="0"/>
              <a:t>	FIND &lt;</a:t>
            </a:r>
            <a:r>
              <a:rPr lang="hu-HU" b="1" i="1" dirty="0" err="1"/>
              <a:t>filename</a:t>
            </a:r>
            <a:r>
              <a:rPr lang="hu-HU" b="1" i="1" dirty="0"/>
              <a:t>&gt;</a:t>
            </a:r>
            <a:r>
              <a:rPr lang="hu-HU" dirty="0"/>
              <a:t> -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file </a:t>
            </a:r>
            <a:r>
              <a:rPr lang="hu-HU" dirty="0" err="1"/>
              <a:t>exists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false.</a:t>
            </a:r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r>
              <a:rPr lang="hu-HU" b="1" u="sng" dirty="0" err="1"/>
              <a:t>Client</a:t>
            </a:r>
            <a:r>
              <a:rPr lang="hu-HU" b="1" u="sng" dirty="0"/>
              <a:t> </a:t>
            </a:r>
            <a:r>
              <a:rPr lang="hu-HU" b="1" u="sng" dirty="0" err="1"/>
              <a:t>side</a:t>
            </a:r>
            <a:r>
              <a:rPr lang="hu-HU" b="1" u="sng" dirty="0"/>
              <a:t>:</a:t>
            </a:r>
          </a:p>
          <a:p>
            <a:pPr marL="0" indent="0" algn="just">
              <a:buNone/>
            </a:pPr>
            <a:r>
              <a:rPr lang="hu-HU" dirty="0"/>
              <a:t>	The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and </a:t>
            </a:r>
            <a:r>
              <a:rPr lang="hu-HU" dirty="0" err="1"/>
              <a:t>gives</a:t>
            </a:r>
            <a:r>
              <a:rPr lang="hu-HU" dirty="0"/>
              <a:t> a </a:t>
            </a:r>
            <a:r>
              <a:rPr lang="hu-HU" dirty="0" err="1"/>
              <a:t>consol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.</a:t>
            </a:r>
          </a:p>
          <a:p>
            <a:pPr marL="0" indent="0" algn="just">
              <a:buNone/>
            </a:pPr>
            <a:r>
              <a:rPr lang="hu-HU" dirty="0"/>
              <a:t>	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typed</a:t>
            </a:r>
            <a:r>
              <a:rPr lang="hu-HU" dirty="0"/>
              <a:t> in </a:t>
            </a:r>
            <a:r>
              <a:rPr lang="hu-HU" dirty="0" err="1"/>
              <a:t>command</a:t>
            </a:r>
            <a:r>
              <a:rPr lang="hu-HU" dirty="0"/>
              <a:t>.</a:t>
            </a:r>
          </a:p>
          <a:p>
            <a:pPr marL="0" indent="0" algn="just">
              <a:buNone/>
            </a:pPr>
            <a:r>
              <a:rPr lang="hu-HU" dirty="0"/>
              <a:t>		</a:t>
            </a:r>
            <a:r>
              <a:rPr lang="hu-HU" b="1" i="1" dirty="0"/>
              <a:t>DIR, and FIND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appear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console</a:t>
            </a:r>
            <a:r>
              <a:rPr lang="hu-HU" dirty="0"/>
              <a:t>.</a:t>
            </a:r>
          </a:p>
          <a:p>
            <a:pPr marL="0" indent="0" algn="just">
              <a:buNone/>
            </a:pPr>
            <a:r>
              <a:rPr lang="hu-HU" dirty="0"/>
              <a:t>		</a:t>
            </a:r>
            <a:r>
              <a:rPr lang="hu-HU" b="1" i="1" dirty="0"/>
              <a:t>DL</a:t>
            </a:r>
            <a:r>
              <a:rPr lang="hu-HU" dirty="0"/>
              <a:t> </a:t>
            </a:r>
            <a:r>
              <a:rPr lang="hu-HU" dirty="0" err="1"/>
              <a:t>saves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file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filename</a:t>
            </a:r>
            <a:r>
              <a:rPr lang="hu-HU" dirty="0"/>
              <a:t> &lt;</a:t>
            </a:r>
            <a:r>
              <a:rPr lang="hu-HU" dirty="0" err="1"/>
              <a:t>originalfilename_downloaded</a:t>
            </a:r>
            <a:r>
              <a:rPr lang="hu-HU" dirty="0"/>
              <a:t>&gt;</a:t>
            </a:r>
          </a:p>
          <a:p>
            <a:pPr marL="0" indent="0" algn="just">
              <a:buNone/>
            </a:pPr>
            <a:r>
              <a:rPr lang="hu-HU" dirty="0"/>
              <a:t>	</a:t>
            </a:r>
            <a:r>
              <a:rPr lang="hu-HU" b="1" i="1" dirty="0"/>
              <a:t>EXIT</a:t>
            </a:r>
            <a:r>
              <a:rPr lang="hu-HU" dirty="0"/>
              <a:t>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disconnects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server, and </a:t>
            </a:r>
            <a:r>
              <a:rPr lang="hu-HU" dirty="0" err="1"/>
              <a:t>terminates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.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F93099D-11FC-4718-AE25-713E6649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8589-41CB-4D86-9AD4-D0202C964D3D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B1877B0-F6E4-4D6B-B9CA-F1FEAC73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Homework</a:t>
            </a:r>
            <a:r>
              <a:rPr lang="hu-HU" dirty="0"/>
              <a:t> – file </a:t>
            </a:r>
            <a:r>
              <a:rPr lang="hu-HU" dirty="0" err="1"/>
              <a:t>transfer</a:t>
            </a:r>
            <a:r>
              <a:rPr lang="hu-HU" dirty="0"/>
              <a:t> [4 pont]</a:t>
            </a:r>
          </a:p>
        </p:txBody>
      </p:sp>
    </p:spTree>
    <p:extLst>
      <p:ext uri="{BB962C8B-B14F-4D97-AF65-F5344CB8AC3E}">
        <p14:creationId xmlns:p14="http://schemas.microsoft.com/office/powerpoint/2010/main" val="200097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The end!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84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Pyton</a:t>
            </a:r>
            <a:r>
              <a:rPr lang="hu-HU" dirty="0"/>
              <a:t> </a:t>
            </a:r>
            <a:r>
              <a:rPr lang="hu-HU" dirty="0" err="1"/>
              <a:t>socket</a:t>
            </a:r>
            <a:r>
              <a:rPr lang="hu-HU" dirty="0"/>
              <a:t>,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resolution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Socket</a:t>
            </a:r>
            <a:r>
              <a:rPr lang="hu-HU" dirty="0"/>
              <a:t> </a:t>
            </a:r>
            <a:r>
              <a:rPr lang="hu-HU" dirty="0" err="1"/>
              <a:t>package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gethostname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gethostbyname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gethostbyname</a:t>
            </a:r>
            <a:r>
              <a:rPr lang="hu-HU" dirty="0"/>
              <a:t>_ex()</a:t>
            </a:r>
          </a:p>
          <a:p>
            <a:endParaRPr lang="hu-HU" dirty="0"/>
          </a:p>
          <a:p>
            <a:r>
              <a:rPr lang="hu-HU" dirty="0" err="1"/>
              <a:t>gethostbyaddr</a:t>
            </a:r>
            <a:r>
              <a:rPr lang="hu-HU" dirty="0"/>
              <a:t>()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855640" y="2087442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/>
              <a:t>import </a:t>
            </a:r>
            <a:r>
              <a:rPr lang="hu-HU" dirty="0" err="1"/>
              <a:t>socket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55640" y="4146733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/>
              <a:t>hostname</a:t>
            </a:r>
            <a:r>
              <a:rPr lang="hu-HU" dirty="0"/>
              <a:t> = </a:t>
            </a:r>
            <a:r>
              <a:rPr lang="hu-HU" dirty="0" err="1"/>
              <a:t>socket.gethostbyname</a:t>
            </a:r>
            <a:r>
              <a:rPr lang="hu-HU" dirty="0"/>
              <a:t>(‚</a:t>
            </a:r>
            <a:r>
              <a:rPr lang="hu-HU" dirty="0" err="1"/>
              <a:t>www.example.org</a:t>
            </a:r>
            <a:r>
              <a:rPr lang="hu-HU" dirty="0"/>
              <a:t>’)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855640" y="5180296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/>
              <a:t>hostname</a:t>
            </a:r>
            <a:r>
              <a:rPr lang="hu-HU" dirty="0"/>
              <a:t>, </a:t>
            </a:r>
            <a:r>
              <a:rPr lang="hu-HU" dirty="0" err="1"/>
              <a:t>aliases</a:t>
            </a:r>
            <a:r>
              <a:rPr lang="hu-HU" dirty="0"/>
              <a:t>, </a:t>
            </a:r>
            <a:r>
              <a:rPr lang="hu-HU" dirty="0" err="1"/>
              <a:t>addresses</a:t>
            </a:r>
            <a:r>
              <a:rPr lang="hu-HU" dirty="0"/>
              <a:t> = </a:t>
            </a:r>
            <a:r>
              <a:rPr lang="hu-HU" dirty="0" err="1"/>
              <a:t>socket.gethostbyname</a:t>
            </a:r>
            <a:r>
              <a:rPr lang="hu-HU" dirty="0"/>
              <a:t>_ex(</a:t>
            </a:r>
            <a:r>
              <a:rPr lang="hu-HU" dirty="0" err="1"/>
              <a:t>host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855640" y="6101481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hostn</a:t>
            </a:r>
            <a:r>
              <a:rPr lang="hu-HU" dirty="0" err="1"/>
              <a:t>ame</a:t>
            </a:r>
            <a:r>
              <a:rPr lang="hu-HU" dirty="0"/>
              <a:t>,</a:t>
            </a:r>
            <a:r>
              <a:rPr lang="en-US" dirty="0"/>
              <a:t> aliases, </a:t>
            </a:r>
            <a:r>
              <a:rPr lang="en-US" dirty="0" err="1"/>
              <a:t>addr</a:t>
            </a:r>
            <a:r>
              <a:rPr lang="hu-HU" dirty="0"/>
              <a:t>s</a:t>
            </a:r>
            <a:r>
              <a:rPr lang="en-US" dirty="0"/>
              <a:t> = </a:t>
            </a:r>
            <a:r>
              <a:rPr lang="hu-HU" dirty="0"/>
              <a:t>s</a:t>
            </a:r>
            <a:r>
              <a:rPr lang="en-US" dirty="0" err="1"/>
              <a:t>ocket.gethostbyaddr</a:t>
            </a:r>
            <a:r>
              <a:rPr lang="en-US" dirty="0"/>
              <a:t>('157.181.161.79')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855640" y="3140968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/>
              <a:t>hostname</a:t>
            </a:r>
            <a:r>
              <a:rPr lang="hu-HU" dirty="0"/>
              <a:t> = </a:t>
            </a:r>
            <a:r>
              <a:rPr lang="hu-HU" dirty="0" err="1"/>
              <a:t>socket.gethostname</a:t>
            </a:r>
            <a:r>
              <a:rPr lang="hu-HU" dirty="0"/>
              <a:t>()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– 1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gethostbyname</a:t>
            </a:r>
            <a:r>
              <a:rPr lang="hu-HU" dirty="0"/>
              <a:t>()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URL-s:</a:t>
            </a:r>
          </a:p>
          <a:p>
            <a:pPr lvl="1"/>
            <a:r>
              <a:rPr lang="hu-HU" dirty="0"/>
              <a:t>'</a:t>
            </a:r>
            <a:r>
              <a:rPr lang="hu-HU" dirty="0" err="1"/>
              <a:t>homer</a:t>
            </a:r>
            <a:r>
              <a:rPr lang="hu-HU" dirty="0"/>
              <a:t>', '</a:t>
            </a:r>
            <a:r>
              <a:rPr lang="hu-HU" dirty="0" err="1"/>
              <a:t>www</a:t>
            </a:r>
            <a:r>
              <a:rPr lang="hu-HU" dirty="0"/>
              <a:t>', '</a:t>
            </a:r>
            <a:r>
              <a:rPr lang="hu-HU" dirty="0" err="1"/>
              <a:t>www.python.org</a:t>
            </a:r>
            <a:r>
              <a:rPr lang="hu-HU" dirty="0"/>
              <a:t>', </a:t>
            </a:r>
            <a:r>
              <a:rPr lang="hu-HU" dirty="0" err="1"/>
              <a:t>inf.elte.hu</a:t>
            </a:r>
            <a:r>
              <a:rPr lang="hu-HU" dirty="0"/>
              <a:t>‚</a:t>
            </a:r>
          </a:p>
          <a:p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hostnames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IP </a:t>
            </a:r>
            <a:r>
              <a:rPr lang="hu-HU" dirty="0" err="1"/>
              <a:t>adressens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gethostbyaddr</a:t>
            </a:r>
            <a:r>
              <a:rPr lang="hu-HU" dirty="0"/>
              <a:t>() :</a:t>
            </a:r>
          </a:p>
          <a:p>
            <a:pPr lvl="1"/>
            <a:r>
              <a:rPr lang="hu-HU" dirty="0"/>
              <a:t>‚157.181.161.79’, ‚157.181.161.16’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25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Little </a:t>
            </a:r>
            <a:r>
              <a:rPr lang="hu-HU" dirty="0" err="1"/>
              <a:t>endian</a:t>
            </a:r>
            <a:r>
              <a:rPr lang="hu-HU" dirty="0"/>
              <a:t>,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endian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4581129"/>
            <a:ext cx="8229600" cy="1545035"/>
          </a:xfrm>
        </p:spPr>
        <p:txBody>
          <a:bodyPr>
            <a:normAutofit/>
          </a:bodyPr>
          <a:lstStyle/>
          <a:p>
            <a:r>
              <a:rPr lang="hu-HU" dirty="0"/>
              <a:t>16 and 32 </a:t>
            </a:r>
            <a:r>
              <a:rPr lang="hu-HU" dirty="0" err="1"/>
              <a:t>bits</a:t>
            </a:r>
            <a:r>
              <a:rPr lang="hu-HU" dirty="0"/>
              <a:t> 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coding</a:t>
            </a:r>
            <a:endParaRPr lang="hu-HU" dirty="0"/>
          </a:p>
          <a:p>
            <a:pPr lvl="1"/>
            <a:r>
              <a:rPr lang="hu-HU" dirty="0" err="1"/>
              <a:t>htons</a:t>
            </a:r>
            <a:r>
              <a:rPr lang="hu-HU" dirty="0"/>
              <a:t>(), </a:t>
            </a:r>
            <a:r>
              <a:rPr lang="hu-HU" dirty="0" err="1"/>
              <a:t>htonl</a:t>
            </a:r>
            <a:r>
              <a:rPr lang="hu-HU" dirty="0"/>
              <a:t>() –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short</a:t>
            </a:r>
            <a:r>
              <a:rPr lang="hu-HU" dirty="0"/>
              <a:t> / </a:t>
            </a:r>
            <a:r>
              <a:rPr lang="hu-HU" dirty="0" err="1"/>
              <a:t>long</a:t>
            </a:r>
            <a:endParaRPr lang="hu-HU" dirty="0"/>
          </a:p>
          <a:p>
            <a:pPr lvl="1"/>
            <a:r>
              <a:rPr lang="hu-HU" dirty="0" err="1"/>
              <a:t>ntohs</a:t>
            </a:r>
            <a:r>
              <a:rPr lang="hu-HU" dirty="0"/>
              <a:t>(), </a:t>
            </a:r>
            <a:r>
              <a:rPr lang="hu-HU" dirty="0" err="1"/>
              <a:t>ntohl</a:t>
            </a:r>
            <a:r>
              <a:rPr lang="hu-HU" dirty="0"/>
              <a:t>() –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short</a:t>
            </a:r>
            <a:r>
              <a:rPr lang="hu-HU" dirty="0"/>
              <a:t> / </a:t>
            </a:r>
            <a:r>
              <a:rPr lang="hu-HU" dirty="0" err="1"/>
              <a:t>long</a:t>
            </a:r>
            <a:endParaRPr lang="hu-HU" dirty="0"/>
          </a:p>
        </p:txBody>
      </p:sp>
      <p:pic>
        <p:nvPicPr>
          <p:cNvPr id="1026" name="Picture 2" descr="Képtalálat a következőre: „little endian vs big endian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268760"/>
            <a:ext cx="6048672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10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TCP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Képtalálat a következőre: „socket tcp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628800"/>
            <a:ext cx="4576062" cy="420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242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TCP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socket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bind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listen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accept</a:t>
            </a:r>
            <a:r>
              <a:rPr lang="hu-HU" dirty="0"/>
              <a:t>()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766999" y="2118237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sock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77704" y="3068961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server_address</a:t>
            </a:r>
            <a:r>
              <a:rPr lang="en-US" dirty="0"/>
              <a:t> = ('</a:t>
            </a:r>
            <a:r>
              <a:rPr lang="en-US" dirty="0" err="1"/>
              <a:t>localhost</a:t>
            </a:r>
            <a:r>
              <a:rPr lang="en-US" dirty="0"/>
              <a:t>', 10000)</a:t>
            </a:r>
            <a:endParaRPr lang="hu-HU" dirty="0"/>
          </a:p>
          <a:p>
            <a:r>
              <a:rPr lang="en-US" dirty="0" err="1"/>
              <a:t>sock.bind</a:t>
            </a:r>
            <a:r>
              <a:rPr lang="en-US" dirty="0"/>
              <a:t>(</a:t>
            </a:r>
            <a:r>
              <a:rPr lang="en-US" dirty="0" err="1"/>
              <a:t>server_address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766999" y="4189730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sock.listen</a:t>
            </a:r>
            <a:r>
              <a:rPr lang="en-US" dirty="0"/>
              <a:t>(1)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787417" y="5188550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 connection, </a:t>
            </a:r>
            <a:r>
              <a:rPr lang="en-US" dirty="0" err="1"/>
              <a:t>client_address</a:t>
            </a:r>
            <a:r>
              <a:rPr lang="en-US" dirty="0"/>
              <a:t> = </a:t>
            </a:r>
            <a:r>
              <a:rPr lang="en-US" dirty="0" err="1"/>
              <a:t>sock.accept</a:t>
            </a:r>
            <a:r>
              <a:rPr lang="en-US" dirty="0"/>
              <a:t>()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3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TCP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send</a:t>
            </a:r>
            <a:r>
              <a:rPr lang="hu-HU" dirty="0"/>
              <a:t>(), </a:t>
            </a:r>
            <a:r>
              <a:rPr lang="hu-HU" dirty="0" err="1"/>
              <a:t>sendall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recv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close</a:t>
            </a:r>
            <a:r>
              <a:rPr lang="hu-HU" dirty="0"/>
              <a:t>()</a:t>
            </a:r>
          </a:p>
          <a:p>
            <a:endParaRPr lang="hu-HU" dirty="0"/>
          </a:p>
          <a:p>
            <a:r>
              <a:rPr lang="hu-HU" dirty="0" err="1"/>
              <a:t>connect</a:t>
            </a:r>
            <a:r>
              <a:rPr lang="hu-HU" dirty="0"/>
              <a:t>()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766999" y="2118237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connection.sendall</a:t>
            </a:r>
            <a:r>
              <a:rPr lang="en-US" dirty="0"/>
              <a:t>(data)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77704" y="3231043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data = </a:t>
            </a:r>
            <a:r>
              <a:rPr lang="en-US" dirty="0" err="1"/>
              <a:t>connection.recv</a:t>
            </a:r>
            <a:r>
              <a:rPr lang="en-US" dirty="0"/>
              <a:t>(16)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766999" y="4293096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connection.close</a:t>
            </a:r>
            <a:r>
              <a:rPr lang="en-US" dirty="0"/>
              <a:t>()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01233" y="5229201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server_address</a:t>
            </a:r>
            <a:r>
              <a:rPr lang="en-US" dirty="0"/>
              <a:t> = (</a:t>
            </a:r>
            <a:r>
              <a:rPr lang="hu-HU" dirty="0"/>
              <a:t>'</a:t>
            </a:r>
            <a:r>
              <a:rPr lang="hu-HU" dirty="0" err="1"/>
              <a:t>localhost</a:t>
            </a:r>
            <a:r>
              <a:rPr lang="hu-HU" dirty="0"/>
              <a:t>'</a:t>
            </a:r>
            <a:r>
              <a:rPr lang="en-US" dirty="0"/>
              <a:t>, 10000)</a:t>
            </a:r>
          </a:p>
          <a:p>
            <a:r>
              <a:rPr lang="en-US" dirty="0" err="1"/>
              <a:t>sock.connect</a:t>
            </a:r>
            <a:r>
              <a:rPr lang="en-US" dirty="0"/>
              <a:t>(</a:t>
            </a:r>
            <a:r>
              <a:rPr lang="en-US" dirty="0" err="1"/>
              <a:t>server_address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09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–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Write</a:t>
            </a:r>
            <a:r>
              <a:rPr lang="hu-HU" dirty="0"/>
              <a:t> a </a:t>
            </a:r>
            <a:r>
              <a:rPr lang="hu-HU" dirty="0" err="1"/>
              <a:t>simple</a:t>
            </a:r>
            <a:r>
              <a:rPr lang="hu-HU" dirty="0"/>
              <a:t> server-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sends</a:t>
            </a:r>
            <a:r>
              <a:rPr lang="hu-HU" dirty="0"/>
              <a:t> a „Hello server” </a:t>
            </a:r>
            <a:r>
              <a:rPr lang="hu-HU" dirty="0" err="1"/>
              <a:t>message</a:t>
            </a:r>
            <a:r>
              <a:rPr lang="hu-HU" dirty="0"/>
              <a:t>, and </a:t>
            </a:r>
            <a:r>
              <a:rPr lang="hu-HU" dirty="0" err="1"/>
              <a:t>the</a:t>
            </a:r>
            <a:r>
              <a:rPr lang="hu-HU" dirty="0"/>
              <a:t> server </a:t>
            </a:r>
            <a:r>
              <a:rPr lang="hu-HU" dirty="0" err="1"/>
              <a:t>replies</a:t>
            </a:r>
            <a:r>
              <a:rPr lang="hu-HU" dirty="0"/>
              <a:t> back a „Hello </a:t>
            </a:r>
            <a:r>
              <a:rPr lang="hu-HU" dirty="0" err="1"/>
              <a:t>client</a:t>
            </a:r>
            <a:r>
              <a:rPr lang="hu-HU" dirty="0"/>
              <a:t>” </a:t>
            </a:r>
            <a:r>
              <a:rPr lang="hu-HU" dirty="0" err="1"/>
              <a:t>message</a:t>
            </a:r>
            <a:r>
              <a:rPr lang="hu-HU" dirty="0"/>
              <a:t>!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00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structures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Serialize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binary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 err="1"/>
              <a:t>Deserialization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855640" y="2060849"/>
            <a:ext cx="64807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struct</a:t>
            </a:r>
            <a:endParaRPr lang="hu-HU" dirty="0"/>
          </a:p>
          <a:p>
            <a:r>
              <a:rPr lang="en-US" dirty="0"/>
              <a:t>values = (1, '</a:t>
            </a:r>
            <a:r>
              <a:rPr lang="en-US" dirty="0" err="1"/>
              <a:t>ab</a:t>
            </a:r>
            <a:r>
              <a:rPr lang="en-US" dirty="0"/>
              <a:t>', 2.7)</a:t>
            </a:r>
          </a:p>
          <a:p>
            <a:r>
              <a:rPr lang="en-US" dirty="0"/>
              <a:t>packer = </a:t>
            </a:r>
            <a:r>
              <a:rPr lang="en-US" dirty="0" err="1"/>
              <a:t>struct.Struct</a:t>
            </a:r>
            <a:r>
              <a:rPr lang="en-US" dirty="0"/>
              <a:t>('I 2s f')</a:t>
            </a:r>
            <a:r>
              <a:rPr lang="hu-HU" dirty="0"/>
              <a:t>		#Int, </a:t>
            </a:r>
            <a:r>
              <a:rPr lang="hu-HU" dirty="0" err="1"/>
              <a:t>char</a:t>
            </a:r>
            <a:r>
              <a:rPr lang="hu-HU" dirty="0"/>
              <a:t>[2], </a:t>
            </a:r>
            <a:r>
              <a:rPr lang="hu-HU" dirty="0" err="1"/>
              <a:t>float</a:t>
            </a:r>
            <a:endParaRPr lang="en-US" dirty="0"/>
          </a:p>
          <a:p>
            <a:r>
              <a:rPr lang="en-US" dirty="0" err="1"/>
              <a:t>packed_data</a:t>
            </a:r>
            <a:r>
              <a:rPr lang="en-US" dirty="0"/>
              <a:t> = </a:t>
            </a:r>
            <a:r>
              <a:rPr lang="en-US" dirty="0" err="1"/>
              <a:t>packer.pack</a:t>
            </a:r>
            <a:r>
              <a:rPr lang="en-US" dirty="0"/>
              <a:t>(*values)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55640" y="4149080"/>
            <a:ext cx="648072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struct</a:t>
            </a:r>
            <a:endParaRPr lang="hu-HU" dirty="0"/>
          </a:p>
          <a:p>
            <a:r>
              <a:rPr lang="en-US" dirty="0" err="1"/>
              <a:t>unpacker</a:t>
            </a:r>
            <a:r>
              <a:rPr lang="en-US" dirty="0"/>
              <a:t> = </a:t>
            </a:r>
            <a:r>
              <a:rPr lang="en-US" dirty="0" err="1"/>
              <a:t>struct.Struct</a:t>
            </a:r>
            <a:r>
              <a:rPr lang="en-US" dirty="0"/>
              <a:t>('I 2s f')</a:t>
            </a:r>
            <a:endParaRPr lang="hu-HU" dirty="0"/>
          </a:p>
          <a:p>
            <a:r>
              <a:rPr lang="hu-HU" dirty="0" err="1"/>
              <a:t>unpacked</a:t>
            </a:r>
            <a:r>
              <a:rPr lang="hu-HU" dirty="0"/>
              <a:t>_</a:t>
            </a:r>
            <a:r>
              <a:rPr lang="hu-HU" dirty="0" err="1"/>
              <a:t>data</a:t>
            </a:r>
            <a:r>
              <a:rPr lang="hu-HU" dirty="0"/>
              <a:t> = </a:t>
            </a:r>
            <a:r>
              <a:rPr lang="hu-HU" dirty="0" err="1"/>
              <a:t>unpacker.unpack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4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Szélesvásznú</PresentationFormat>
  <Paragraphs>116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Python basics III.</vt:lpstr>
      <vt:lpstr>Pyton socket, host name resolution</vt:lpstr>
      <vt:lpstr>Task – 1</vt:lpstr>
      <vt:lpstr>Little endian, big endian</vt:lpstr>
      <vt:lpstr>TCP</vt:lpstr>
      <vt:lpstr>TCP</vt:lpstr>
      <vt:lpstr>TCP</vt:lpstr>
      <vt:lpstr>Task – 2</vt:lpstr>
      <vt:lpstr>Sending structures</vt:lpstr>
      <vt:lpstr>Task – 3 --- for 2 points by the end of the lesson</vt:lpstr>
      <vt:lpstr>Select</vt:lpstr>
      <vt:lpstr>Homework – file transfer [4 pont]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laki</dc:creator>
  <cp:lastModifiedBy>Péter Vörös</cp:lastModifiedBy>
  <cp:revision>140</cp:revision>
  <dcterms:created xsi:type="dcterms:W3CDTF">2018-05-22T12:40:12Z</dcterms:created>
  <dcterms:modified xsi:type="dcterms:W3CDTF">2018-10-11T07:21:19Z</dcterms:modified>
</cp:coreProperties>
</file>