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5ufd5MWY59HSoUYCKJcVrdq0S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" y="2786"/>
            <a:ext cx="12230279" cy="685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"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37" y="601423"/>
            <a:ext cx="10930927" cy="60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 txBox="1"/>
          <p:nvPr/>
        </p:nvSpPr>
        <p:spPr>
          <a:xfrm>
            <a:off x="463176" y="104588"/>
            <a:ext cx="6798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SFJ- Main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"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50" y="1224232"/>
            <a:ext cx="71818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/>
        </p:nvSpPr>
        <p:spPr>
          <a:xfrm>
            <a:off x="672353" y="239058"/>
            <a:ext cx="45271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SJF - Main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522941" y="253999"/>
            <a:ext cx="39484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SJF- CONSOLE</a:t>
            </a:r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6689981" y="253436"/>
            <a:ext cx="41536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SRJN- CONSOLE</a:t>
            </a:r>
            <a:endParaRPr/>
          </a:p>
        </p:txBody>
      </p:sp>
      <p:cxnSp>
        <p:nvCxnSpPr>
          <p:cNvPr id="149" name="Google Shape;149;p12"/>
          <p:cNvCxnSpPr/>
          <p:nvPr/>
        </p:nvCxnSpPr>
        <p:spPr>
          <a:xfrm>
            <a:off x="5924551" y="65777"/>
            <a:ext cx="23004" cy="679473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Texto, Calendário&#10;&#10;Descrição gerada automaticamente"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562" y="1428032"/>
            <a:ext cx="4471178" cy="4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017" y="1425067"/>
            <a:ext cx="3664608" cy="436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1110" l="0" r="0" t="-1110"/>
          <a:stretch/>
        </p:blipFill>
        <p:spPr>
          <a:xfrm>
            <a:off x="-1167" y="1349"/>
            <a:ext cx="12194335" cy="691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Site&#10;&#10;Descrição gerada automaticamente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" y="989"/>
            <a:ext cx="12193436" cy="685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58" y="-4222"/>
            <a:ext cx="12194516" cy="686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08" y="-1437"/>
            <a:ext cx="12193617" cy="68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49" y="91"/>
            <a:ext cx="12162166" cy="685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3555717" y="141518"/>
            <a:ext cx="32272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SRJN - Classes</a:t>
            </a:r>
            <a:endParaRPr/>
          </a:p>
        </p:txBody>
      </p:sp>
      <p:pic>
        <p:nvPicPr>
          <p:cNvPr descr="Texto&#10;&#10;Descrição gerada automaticamente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53" y="855991"/>
            <a:ext cx="4953180" cy="572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6515" y="849163"/>
            <a:ext cx="5814742" cy="570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2184794" y="-6484"/>
            <a:ext cx="36456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SRJN - Main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6" y="572758"/>
            <a:ext cx="6028607" cy="611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562" y="428716"/>
            <a:ext cx="5940726" cy="625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1614774" y="3946"/>
            <a:ext cx="36157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SJF- Classes</a:t>
            </a:r>
            <a:endParaRPr/>
          </a:p>
        </p:txBody>
      </p:sp>
      <p:pic>
        <p:nvPicPr>
          <p:cNvPr descr="Texto&#10;&#10;Descrição gerada automaticamente"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582" y="515159"/>
            <a:ext cx="4552950" cy="608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30" name="Google Shape;1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1469" y="520101"/>
            <a:ext cx="4991100" cy="607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2024-03-29T14:05:18Z</dcterms:created>
</cp:coreProperties>
</file>