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CE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0"/>
  </p:normalViewPr>
  <p:slideViewPr>
    <p:cSldViewPr snapToGrid="0">
      <p:cViewPr varScale="1">
        <p:scale>
          <a:sx n="84" d="100"/>
          <a:sy n="84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21FB-474C-C424-7339-36FE6997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67EBE-8F51-41B6-9B2F-43BDDAF64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62FAC-CF9E-BF23-7F9D-4242A988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A929-F61B-903A-26C0-98AF0D71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096D-F75A-E8A6-9B77-E8B0F4B0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64CF-4AF5-FAB1-E616-5D53DFB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4EA4E-9B87-A77D-5916-FB47F94F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D918-5C30-B1C8-7E9E-E4D17C1E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8578-8E88-19FC-D1EF-476D9F50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2FCD-2AE1-E332-A051-48F31D67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6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8E4FC-AF00-67FA-156B-626F83B46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107FA-E39F-DD39-81C3-FC4ECC6E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4AC1-698D-0EE4-A20F-1B460971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1083-8C1F-0A51-833D-B2D7EF3B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FEE0-C906-D95A-6398-7FB18636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A643-467E-3EA5-D299-D25953B4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BB3E-3DB0-ACA7-9B38-FCCFCAAD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FD1B-8BFC-AAE6-941F-5E4FAD09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6F85-01E1-EF14-DD1A-C3178B59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B028-A646-7991-A4D6-2FE5546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3483-233B-652D-8198-1700B032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35DE5-B833-178A-2905-2CCBB583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7893-FB7B-D906-50C0-2533B21B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78B0-925C-9E20-AC83-D8BB1753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7A20-5DE7-4877-1D1B-8A2A500B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DBB3-50EB-7595-A0F2-2B23E15A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D2B7-2936-1394-75D6-86B76986A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3726-C2BB-C971-0A3B-382D8E7E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90518-7E8D-68CA-ACC9-E13958E4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4B2A-7A87-D44C-0B42-EFC85C7F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C5957-2102-3A86-1019-86325A84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6CA0-B103-6959-C02A-5191C41F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0AFD5-19B6-DE5F-E01E-6D6DD83C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ADD31-2A61-34A4-30E0-E84AAB03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F97AE-612D-F159-5B80-0323254DF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0DDD2-EB92-91FD-C8B6-E6D696626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C1CA0-C3D2-A025-1ECE-3CD0EB67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F8D4A-D8FF-C522-A610-E2A841D5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BFD72-48EF-2767-4BE0-99B6F6AB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EB7F-5437-AE69-9FDA-F23608A7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3CE9-30DA-8DA5-ECF2-DF941B0C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94766-7213-37CE-BC4B-98660347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4DF21-2E12-29D4-2F6D-DB5373FD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6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B37E7-E5B5-0812-F3C9-4671628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6E6C1-1A6C-95A0-A28C-1439A95D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1F6DD-2C1E-A052-EAEF-23A33C78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6519-D82F-6813-CAF4-3014DB8D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729E-5558-23A4-93CE-248A8FB3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D0DE0-1692-AD3E-CF12-C829482A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B783-A147-21B1-F281-948C2FD0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F780-8D7B-421B-1F68-06BD61EB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310DB-38C6-B3A3-65F9-2FC1C4CB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8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FD5-2D38-5A72-852A-2A2E4F0D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167CB-7370-A687-B947-4D920C297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9A5B4-44CB-1A4A-13FD-A58F892B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D91AB-E4CE-13E8-5729-8B88E8CC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D8A2E-E78E-58DA-3332-785B71BD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6D6C-A2FC-335C-98B1-68480D09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AD91F-A243-3E91-5FFB-ADEE6504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8C5F9-778F-8F2E-DBD7-91321BFA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4283-57E8-E076-3976-2831BCEC9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71E6-60E7-FF6B-FB14-330D570C6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857F-DEBD-7713-819E-A03788B99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3AFD46-2599-E256-6A56-23273628BA22}"/>
              </a:ext>
            </a:extLst>
          </p:cNvPr>
          <p:cNvSpPr/>
          <p:nvPr/>
        </p:nvSpPr>
        <p:spPr>
          <a:xfrm>
            <a:off x="6543674" y="407193"/>
            <a:ext cx="5172073" cy="604361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76154-C60F-CF10-039D-C32BE1E5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9504" y="992982"/>
            <a:ext cx="3300414" cy="1814511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B8CCE4"/>
                </a:solidFill>
              </a:rPr>
              <a:t>Título da Palestra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FF030-90C5-AC7F-CDD9-8465C16B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997" y="3204766"/>
            <a:ext cx="4593429" cy="1655762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B8CCE4"/>
                </a:solidFill>
              </a:rPr>
              <a:t>Sala: FC1007</a:t>
            </a:r>
          </a:p>
          <a:p>
            <a:r>
              <a:rPr lang="pt-PT" dirty="0">
                <a:solidFill>
                  <a:srgbClr val="B8CCE4"/>
                </a:solidFill>
              </a:rPr>
              <a:t>Hora: 13h00m</a:t>
            </a:r>
          </a:p>
          <a:p>
            <a:r>
              <a:rPr lang="pt-PT" dirty="0">
                <a:solidFill>
                  <a:srgbClr val="B8CCE4"/>
                </a:solidFill>
              </a:rPr>
              <a:t>Orador: Pedro Vasconcelos Leite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37B82B-57C9-0BBC-5F6F-9F6AAB1F8B08}"/>
              </a:ext>
            </a:extLst>
          </p:cNvPr>
          <p:cNvSpPr/>
          <p:nvPr/>
        </p:nvSpPr>
        <p:spPr>
          <a:xfrm>
            <a:off x="934641" y="560783"/>
            <a:ext cx="3971925" cy="57364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9D6B2-1D16-BAB4-7D63-B170437B27AA}"/>
              </a:ext>
            </a:extLst>
          </p:cNvPr>
          <p:cNvSpPr txBox="1"/>
          <p:nvPr/>
        </p:nvSpPr>
        <p:spPr>
          <a:xfrm>
            <a:off x="1871663" y="1785938"/>
            <a:ext cx="246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Cartaz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8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Título da Palestra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Matemática</dc:title>
  <dc:creator>Pedro Vasconcelos Faria Cadete Leite</dc:creator>
  <cp:lastModifiedBy>Pedro Vasconcelos Faria Cadete Leite</cp:lastModifiedBy>
  <cp:revision>3</cp:revision>
  <dcterms:created xsi:type="dcterms:W3CDTF">2023-07-03T10:39:52Z</dcterms:created>
  <dcterms:modified xsi:type="dcterms:W3CDTF">2023-07-03T11:32:21Z</dcterms:modified>
</cp:coreProperties>
</file>