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0998818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0998818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fd6cfad6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fd6cfad6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fd6cfad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fd6cfad6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d6cfad6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d6cfad6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0998818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0998818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fd6cfad6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fd6cfad6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Movement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animation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23-24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state in display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311700" y="1299175"/>
            <a:ext cx="79161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vehicle’s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display()</a:t>
            </a:r>
            <a:r>
              <a:rPr lang="en">
                <a:solidFill>
                  <a:schemeClr val="dk1"/>
                </a:solidFill>
              </a:rPr>
              <a:t> function, we apply the geometric transformations to animate the 3D object(s)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7825" y="2253500"/>
            <a:ext cx="4264200" cy="149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36800" y="2253500"/>
            <a:ext cx="56952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translate(position);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objects.display();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4929550" y="2264200"/>
            <a:ext cx="32538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Is it enough to apply translation?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state in display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311700" y="1299175"/>
            <a:ext cx="7916100" cy="27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vehicle’s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display()</a:t>
            </a:r>
            <a:r>
              <a:rPr lang="en">
                <a:solidFill>
                  <a:schemeClr val="dk1"/>
                </a:solidFill>
              </a:rPr>
              <a:t> function, we apply the geometric transformations to animate the 3D object(s)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97825" y="2253500"/>
            <a:ext cx="4264200" cy="149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36800" y="2253500"/>
            <a:ext cx="56952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translate(position);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  rotate(orientation);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objects.display();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929550" y="2264200"/>
            <a:ext cx="3253800" cy="1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need to rotate the vehicle</a:t>
            </a: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 before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positioning it.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MyVehicle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688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Object in scene controllable by user through key presses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Default state of vehicle is: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 b="1">
                <a:solidFill>
                  <a:schemeClr val="dk1"/>
                </a:solidFill>
              </a:rPr>
              <a:t>Stationary </a:t>
            </a:r>
            <a:r>
              <a:rPr lang="en" sz="1700">
                <a:solidFill>
                  <a:schemeClr val="dk1"/>
                </a:solidFill>
              </a:rPr>
              <a:t>(no speed)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 b="1">
                <a:solidFill>
                  <a:schemeClr val="dk1"/>
                </a:solidFill>
              </a:rPr>
              <a:t>Centered </a:t>
            </a:r>
            <a:r>
              <a:rPr lang="en" sz="1700">
                <a:solidFill>
                  <a:schemeClr val="dk1"/>
                </a:solidFill>
              </a:rPr>
              <a:t>in origin (0,0,0)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Front towards </a:t>
            </a:r>
            <a:r>
              <a:rPr lang="en" sz="1700" b="1">
                <a:solidFill>
                  <a:schemeClr val="dk1"/>
                </a:solidFill>
              </a:rPr>
              <a:t>positive Z axis</a:t>
            </a:r>
            <a:endParaRPr sz="1700" b="1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5980625" y="1152475"/>
            <a:ext cx="1769650" cy="15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l="21186" t="20797" r="13624" b="14815"/>
          <a:stretch/>
        </p:blipFill>
        <p:spPr>
          <a:xfrm>
            <a:off x="5980625" y="2814881"/>
            <a:ext cx="1975850" cy="131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29768" y="228600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29768" y="268833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29768" y="309981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vehicle animation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worksheet for the project delineates different steps to apply animation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steps in the vehicle’s class can be broken down into three phases: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>
                <a:solidFill>
                  <a:schemeClr val="dk1"/>
                </a:solidFill>
              </a:rPr>
              <a:t>Define </a:t>
            </a:r>
            <a:r>
              <a:rPr lang="en" b="1">
                <a:solidFill>
                  <a:schemeClr val="dk1"/>
                </a:solidFill>
              </a:rPr>
              <a:t>default </a:t>
            </a:r>
            <a:r>
              <a:rPr lang="en">
                <a:solidFill>
                  <a:schemeClr val="dk1"/>
                </a:solidFill>
              </a:rPr>
              <a:t>state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Update</a:t>
            </a:r>
            <a:r>
              <a:rPr lang="en">
                <a:solidFill>
                  <a:schemeClr val="dk1"/>
                </a:solidFill>
              </a:rPr>
              <a:t> current state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b="1">
                <a:solidFill>
                  <a:schemeClr val="dk1"/>
                </a:solidFill>
              </a:rPr>
              <a:t>Apply </a:t>
            </a:r>
            <a:r>
              <a:rPr lang="en">
                <a:solidFill>
                  <a:schemeClr val="dk1"/>
                </a:solidFill>
              </a:rPr>
              <a:t>state in vehicle’s </a:t>
            </a:r>
            <a:r>
              <a:rPr lang="en" b="1">
                <a:solidFill>
                  <a:schemeClr val="dk1"/>
                </a:solidFill>
              </a:rPr>
              <a:t>display</a:t>
            </a:r>
            <a:endParaRPr b="1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Define Default State - Variables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constructor, we add the variables that describe the default state.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Default state of vehicle is: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Stationary </a:t>
            </a:r>
            <a:r>
              <a:rPr lang="en">
                <a:solidFill>
                  <a:schemeClr val="dk1"/>
                </a:solidFill>
              </a:rPr>
              <a:t>(no speed)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b="1">
                <a:solidFill>
                  <a:schemeClr val="dk1"/>
                </a:solidFill>
              </a:rPr>
              <a:t>Centered </a:t>
            </a:r>
            <a:r>
              <a:rPr lang="en">
                <a:solidFill>
                  <a:schemeClr val="dk1"/>
                </a:solidFill>
              </a:rPr>
              <a:t>in origin (0,0,0)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Front towards </a:t>
            </a:r>
            <a:r>
              <a:rPr lang="en" b="1">
                <a:solidFill>
                  <a:schemeClr val="dk1"/>
                </a:solidFill>
              </a:rPr>
              <a:t>positive Z axis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216200" y="1717300"/>
            <a:ext cx="3552000" cy="187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192050" y="1683000"/>
            <a:ext cx="3600300" cy="18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constructor(...){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speed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[0,0,0];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orientation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3133000" y="2362325"/>
            <a:ext cx="15078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3394300" y="2740900"/>
            <a:ext cx="1238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3845075" y="3091125"/>
            <a:ext cx="8127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3 variables that define the vehicle’s state are updated/changed differently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speed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lang="en" b="1">
                <a:solidFill>
                  <a:schemeClr val="dk1"/>
                </a:solidFill>
              </a:rPr>
              <a:t>orientation</a:t>
            </a:r>
            <a:r>
              <a:rPr lang="en">
                <a:solidFill>
                  <a:schemeClr val="dk1"/>
                </a:solidFill>
              </a:rPr>
              <a:t> are updated only with user input (key presses)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position</a:t>
            </a:r>
            <a:r>
              <a:rPr lang="en">
                <a:solidFill>
                  <a:schemeClr val="dk1"/>
                </a:solidFill>
              </a:rPr>
              <a:t> of the vehicle periodically (according to scene’s update period)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Orientation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vehicle’s orientation is related to its rotation around the Y axis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orientation’s value changes when the ‘A’ or ‘D’ keys are pressed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3057050" y="2660325"/>
            <a:ext cx="1769650" cy="1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205450" y="3719400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‘D’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-1198760">
            <a:off x="3825507" y="3844104"/>
            <a:ext cx="777918" cy="268969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/>
          <p:nvPr/>
        </p:nvCxnSpPr>
        <p:spPr>
          <a:xfrm rot="4199087" flipH="1">
            <a:off x="2978129" y="3563745"/>
            <a:ext cx="777457" cy="268866"/>
          </a:xfrm>
          <a:prstGeom prst="curvedConnector4">
            <a:avLst>
              <a:gd name="adj1" fmla="val 1741"/>
              <a:gd name="adj2" fmla="val 188687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4202575"/>
            <a:ext cx="762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‘A’ key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469125" y="3225150"/>
            <a:ext cx="4863594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Position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vehicle only moves in X and Z axis (Y is always 0)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At any given moment, we want to move the vehicle: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from its current position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In the direction it is facing (according to orientation)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l="32132" t="17496" r="32049" b="28299"/>
          <a:stretch/>
        </p:blipFill>
        <p:spPr>
          <a:xfrm>
            <a:off x="6324100" y="1821225"/>
            <a:ext cx="1769650" cy="15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69125" y="3225150"/>
            <a:ext cx="56628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update(){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	position = position + directionVector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Position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149825"/>
            <a:ext cx="81609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We calculate the </a:t>
            </a:r>
            <a:r>
              <a:rPr lang="en" b="1">
                <a:solidFill>
                  <a:schemeClr val="dk1"/>
                </a:solidFill>
              </a:rPr>
              <a:t>directional vector</a:t>
            </a:r>
            <a:r>
              <a:rPr lang="en">
                <a:solidFill>
                  <a:schemeClr val="dk1"/>
                </a:solidFill>
              </a:rPr>
              <a:t> using the current orientation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671675" y="1896125"/>
            <a:ext cx="1959751" cy="1972732"/>
            <a:chOff x="4975475" y="1830925"/>
            <a:chExt cx="1959751" cy="1972732"/>
          </a:xfrm>
        </p:grpSpPr>
        <p:sp>
          <p:nvSpPr>
            <p:cNvPr id="134" name="Google Shape;134;p20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5" name="Google Shape;135;p20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136;p20"/>
            <p:cNvCxnSpPr>
              <a:cxnSpLocks/>
            </p:cNvCxnSpPr>
            <p:nvPr/>
          </p:nvCxnSpPr>
          <p:spPr>
            <a:xfrm rot="16200000">
              <a:off x="6126576" y="137770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5336866" y="2194512"/>
              <a:ext cx="835500" cy="82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5327480" y="3018150"/>
              <a:ext cx="85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20"/>
            <p:cNvCxnSpPr/>
            <p:nvPr/>
          </p:nvCxnSpPr>
          <p:spPr>
            <a:xfrm rot="10800000">
              <a:off x="6169028" y="2186502"/>
              <a:ext cx="0" cy="8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40" name="Google Shape;140;p20"/>
          <p:cNvSpPr/>
          <p:nvPr/>
        </p:nvSpPr>
        <p:spPr>
          <a:xfrm>
            <a:off x="495875" y="2148125"/>
            <a:ext cx="4398000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95875" y="2148125"/>
            <a:ext cx="56628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directionVector.x = sin(orientation)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directionVector.y =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directionVector.x = cos(orientation)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293425" y="3547850"/>
            <a:ext cx="29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631425" y="2188100"/>
            <a:ext cx="2943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473325" y="3994525"/>
            <a:ext cx="2745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Directional vector, considering initial orientation = +Z direction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397825" y="2253500"/>
            <a:ext cx="4861500" cy="111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Update Current State - Speed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3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speed of the vehicle influences the amount of movement (distance)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Multiplying a vector by a scalar</a:t>
            </a:r>
            <a:r>
              <a:rPr lang="en">
                <a:solidFill>
                  <a:schemeClr val="dk1"/>
                </a:solidFill>
              </a:rPr>
              <a:t> changes the magnitude of that vector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36800" y="2253500"/>
            <a:ext cx="56952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update(){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position = position + directionVector * speed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5" name="Google Shape;155;p21"/>
          <p:cNvGrpSpPr/>
          <p:nvPr/>
        </p:nvGrpSpPr>
        <p:grpSpPr>
          <a:xfrm>
            <a:off x="5264301" y="2253509"/>
            <a:ext cx="1247773" cy="1256038"/>
            <a:chOff x="4975475" y="1830925"/>
            <a:chExt cx="1959749" cy="1972732"/>
          </a:xfrm>
        </p:grpSpPr>
        <p:sp>
          <p:nvSpPr>
            <p:cNvPr id="156" name="Google Shape;156;p21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21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21"/>
            <p:cNvCxnSpPr>
              <a:cxnSpLocks/>
            </p:cNvCxnSpPr>
            <p:nvPr/>
          </p:nvCxnSpPr>
          <p:spPr>
            <a:xfrm rot="16200000">
              <a:off x="6126575" y="1377707"/>
              <a:ext cx="0" cy="161729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5336866" y="2194512"/>
              <a:ext cx="835500" cy="82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5327480" y="3018150"/>
              <a:ext cx="85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21"/>
            <p:cNvCxnSpPr/>
            <p:nvPr/>
          </p:nvCxnSpPr>
          <p:spPr>
            <a:xfrm rot="10800000">
              <a:off x="6169028" y="2186502"/>
              <a:ext cx="0" cy="8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" name="Google Shape;162;p21"/>
          <p:cNvGrpSpPr/>
          <p:nvPr/>
        </p:nvGrpSpPr>
        <p:grpSpPr>
          <a:xfrm>
            <a:off x="6767664" y="2253509"/>
            <a:ext cx="1247773" cy="1256038"/>
            <a:chOff x="4975475" y="1830925"/>
            <a:chExt cx="1959749" cy="1972732"/>
          </a:xfrm>
        </p:grpSpPr>
        <p:sp>
          <p:nvSpPr>
            <p:cNvPr id="163" name="Google Shape;163;p21"/>
            <p:cNvSpPr/>
            <p:nvPr/>
          </p:nvSpPr>
          <p:spPr>
            <a:xfrm rot="-5400000" flipH="1">
              <a:off x="4975475" y="1830925"/>
              <a:ext cx="730500" cy="730500"/>
            </a:xfrm>
            <a:prstGeom prst="pie">
              <a:avLst>
                <a:gd name="adj1" fmla="val 0"/>
                <a:gd name="adj2" fmla="val 2699775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21"/>
            <p:cNvCxnSpPr/>
            <p:nvPr/>
          </p:nvCxnSpPr>
          <p:spPr>
            <a:xfrm>
              <a:off x="5317926" y="2186357"/>
              <a:ext cx="0" cy="16173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21"/>
            <p:cNvCxnSpPr>
              <a:cxnSpLocks/>
            </p:cNvCxnSpPr>
            <p:nvPr/>
          </p:nvCxnSpPr>
          <p:spPr>
            <a:xfrm rot="16200000">
              <a:off x="6126575" y="1377707"/>
              <a:ext cx="0" cy="161729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5336866" y="2194512"/>
              <a:ext cx="1198800" cy="119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7" name="Google Shape;167;p21"/>
          <p:cNvSpPr txBox="1"/>
          <p:nvPr/>
        </p:nvSpPr>
        <p:spPr>
          <a:xfrm>
            <a:off x="5079588" y="3556775"/>
            <a:ext cx="1763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Directional vector (unitary magnitude)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6868225" y="3556775"/>
            <a:ext cx="17634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Scaled directional vector (scalar &gt; 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Roboto</vt:lpstr>
      <vt:lpstr>Consolas</vt:lpstr>
      <vt:lpstr>Arial</vt:lpstr>
      <vt:lpstr>Simple Light</vt:lpstr>
      <vt:lpstr>Project - Movement</vt:lpstr>
      <vt:lpstr>MyVehicle</vt:lpstr>
      <vt:lpstr>Steps for vehicle animation</vt:lpstr>
      <vt:lpstr>1 Define Default State - Variables</vt:lpstr>
      <vt:lpstr>2 Update Current State</vt:lpstr>
      <vt:lpstr>2 Update Current State - Orientation</vt:lpstr>
      <vt:lpstr>2 Update Current State - Position</vt:lpstr>
      <vt:lpstr>2 Update Current State - Position</vt:lpstr>
      <vt:lpstr>2 Update Current State - Speed</vt:lpstr>
      <vt:lpstr>3 Apply state in display</vt:lpstr>
      <vt:lpstr>3 Apply state in 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Movement</dc:title>
  <cp:lastModifiedBy>Teresa Matos</cp:lastModifiedBy>
  <cp:revision>1</cp:revision>
  <dcterms:modified xsi:type="dcterms:W3CDTF">2020-04-23T16:42:25Z</dcterms:modified>
</cp:coreProperties>
</file>